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80812" y="717849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59294" y="71138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59294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59294" y="69845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45367" y="6919925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59294" y="685528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59294" y="679064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480812" y="672599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759294" y="66613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759294" y="659671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45367" y="6532070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59294" y="64674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59294" y="640278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59294" y="633814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59294" y="62734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59294" y="62088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59294" y="61442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02330" y="607957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02330" y="60149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59294" y="595028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59294" y="588564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59294" y="582100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9294" y="575635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59294" y="569171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59294" y="56270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59294" y="55624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59294" y="54977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59294" y="543314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59294" y="53685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0812" y="530386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0812" y="523921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59294" y="517457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59294" y="51099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80812" y="504529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80812" y="498064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759294" y="491600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759294" y="485136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0812" y="478672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80812" y="472207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80812" y="465743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59294" y="459279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59294" y="45281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59294" y="446350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59294" y="43988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59294" y="433422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59294" y="42695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80812" y="420493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59294" y="41402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59294" y="407565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202330" y="401101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80812" y="394636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80812" y="388172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80812" y="381708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59294" y="375244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59294" y="36877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759294" y="362315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59294" y="35585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2330" y="349387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2330" y="34292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02330" y="336458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02330" y="3299944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2330" y="323530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80812" y="317065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80812" y="310601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59294" y="30413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59294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759294" y="29120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0812" y="284744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80812" y="278280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0812" y="271816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59294" y="265351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59294" y="258887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59294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59294" y="245959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59294" y="239494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02330" y="233030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923848" y="2265663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59294" y="220102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59294" y="213637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759294" y="207173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02330" y="2007093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59294" y="194245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59294" y="187780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0812" y="181316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9294" y="174852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9294" y="16838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59294" y="161923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59294" y="15545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59294" y="148995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480812" y="142531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366885" y="61384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45367" y="711385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80812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45367" y="670175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202330" y="677447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80812" y="68229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02330" y="662903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45367" y="6435106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45367" y="571326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02330" y="62411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02330" y="585332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202330" y="530386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80812" y="553011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0812" y="51422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202330" y="478672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480812" y="488368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80812" y="443118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645367" y="355285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923848" y="39862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2330" y="41564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480812" y="41079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02330" y="37912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480812" y="372012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80812" y="359083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923848" y="311948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202330" y="308446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80812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02330" y="27181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80812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366885" y="188723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923848" y="192225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2330" y="21363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02330" y="186164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0812" y="191013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2330" y="168388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923848" y="147379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80812" y="15222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80812" y="7113852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59294" y="7049210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759294" y="70492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759294" y="6984567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645367" y="6138404"/>
              <a:ext cx="0" cy="781520"/>
            </a:xfrm>
            <a:custGeom>
              <a:avLst/>
              <a:pathLst>
                <a:path w="0" h="781520">
                  <a:moveTo>
                    <a:pt x="0" y="0"/>
                  </a:moveTo>
                  <a:lnTo>
                    <a:pt x="0" y="78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759294" y="682296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759294" y="6790640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480812" y="6725997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59294" y="662903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59294" y="659671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645367" y="6138404"/>
              <a:ext cx="0" cy="393665"/>
            </a:xfrm>
            <a:custGeom>
              <a:avLst/>
              <a:pathLst>
                <a:path w="0" h="393665">
                  <a:moveTo>
                    <a:pt x="0" y="0"/>
                  </a:moveTo>
                  <a:lnTo>
                    <a:pt x="0" y="393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59294" y="6435106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59294" y="640278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59294" y="624117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9294" y="624117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9294" y="620885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59294" y="614421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02330" y="5713264"/>
              <a:ext cx="0" cy="366307"/>
            </a:xfrm>
            <a:custGeom>
              <a:avLst/>
              <a:pathLst>
                <a:path w="0" h="366307">
                  <a:moveTo>
                    <a:pt x="0" y="0"/>
                  </a:moveTo>
                  <a:lnTo>
                    <a:pt x="0" y="366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02330" y="5713264"/>
              <a:ext cx="0" cy="301665"/>
            </a:xfrm>
            <a:custGeom>
              <a:avLst/>
              <a:pathLst>
                <a:path w="0" h="301665">
                  <a:moveTo>
                    <a:pt x="0" y="0"/>
                  </a:moveTo>
                  <a:lnTo>
                    <a:pt x="0" y="301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759294" y="5853323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759294" y="585332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759294" y="582100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759294" y="5756359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759294" y="5530111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759294" y="5530111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9294" y="553011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59294" y="549778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759294" y="5433147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759294" y="5368504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0812" y="5303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480812" y="523921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759294" y="514225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759294" y="510993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480812" y="4786722"/>
              <a:ext cx="0" cy="258570"/>
            </a:xfrm>
            <a:custGeom>
              <a:avLst/>
              <a:pathLst>
                <a:path w="0" h="258570">
                  <a:moveTo>
                    <a:pt x="0" y="0"/>
                  </a:moveTo>
                  <a:lnTo>
                    <a:pt x="0" y="258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80812" y="4786722"/>
              <a:ext cx="0" cy="193927"/>
            </a:xfrm>
            <a:custGeom>
              <a:avLst/>
              <a:pathLst>
                <a:path w="0" h="193927">
                  <a:moveTo>
                    <a:pt x="0" y="0"/>
                  </a:moveTo>
                  <a:lnTo>
                    <a:pt x="0" y="193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59294" y="488368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59294" y="485136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80812" y="4786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80812" y="472207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80812" y="4657437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759294" y="4431188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759294" y="443118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759294" y="443118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759294" y="439886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759294" y="433422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759294" y="4269581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80812" y="4156457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59294" y="41079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59294" y="407565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02330" y="3986232"/>
              <a:ext cx="0" cy="24779"/>
            </a:xfrm>
            <a:custGeom>
              <a:avLst/>
              <a:pathLst>
                <a:path w="0" h="24779">
                  <a:moveTo>
                    <a:pt x="0" y="0"/>
                  </a:moveTo>
                  <a:lnTo>
                    <a:pt x="0" y="2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480812" y="3791227"/>
              <a:ext cx="0" cy="155142"/>
            </a:xfrm>
            <a:custGeom>
              <a:avLst/>
              <a:pathLst>
                <a:path w="0" h="155142">
                  <a:moveTo>
                    <a:pt x="0" y="0"/>
                  </a:moveTo>
                  <a:lnTo>
                    <a:pt x="0" y="155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480812" y="3791227"/>
              <a:ext cx="0" cy="90499"/>
            </a:xfrm>
            <a:custGeom>
              <a:avLst/>
              <a:pathLst>
                <a:path w="0" h="90499">
                  <a:moveTo>
                    <a:pt x="0" y="0"/>
                  </a:moveTo>
                  <a:lnTo>
                    <a:pt x="0" y="9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80812" y="3791227"/>
              <a:ext cx="0" cy="25857"/>
            </a:xfrm>
            <a:custGeom>
              <a:avLst/>
              <a:pathLst>
                <a:path w="0" h="25857">
                  <a:moveTo>
                    <a:pt x="0" y="0"/>
                  </a:moveTo>
                  <a:lnTo>
                    <a:pt x="0" y="2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59294" y="372012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759294" y="368779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759294" y="359083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59294" y="355851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02330" y="3119483"/>
              <a:ext cx="0" cy="374387"/>
            </a:xfrm>
            <a:custGeom>
              <a:avLst/>
              <a:pathLst>
                <a:path w="0" h="374387">
                  <a:moveTo>
                    <a:pt x="0" y="0"/>
                  </a:moveTo>
                  <a:lnTo>
                    <a:pt x="0" y="374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02330" y="3119483"/>
              <a:ext cx="0" cy="309745"/>
            </a:xfrm>
            <a:custGeom>
              <a:avLst/>
              <a:pathLst>
                <a:path w="0" h="309745">
                  <a:moveTo>
                    <a:pt x="0" y="0"/>
                  </a:moveTo>
                  <a:lnTo>
                    <a:pt x="0" y="309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202330" y="3119483"/>
              <a:ext cx="0" cy="245102"/>
            </a:xfrm>
            <a:custGeom>
              <a:avLst/>
              <a:pathLst>
                <a:path w="0" h="245102">
                  <a:moveTo>
                    <a:pt x="0" y="0"/>
                  </a:moveTo>
                  <a:lnTo>
                    <a:pt x="0" y="245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202330" y="3119483"/>
              <a:ext cx="0" cy="180460"/>
            </a:xfrm>
            <a:custGeom>
              <a:avLst/>
              <a:pathLst>
                <a:path w="0" h="180460">
                  <a:moveTo>
                    <a:pt x="0" y="0"/>
                  </a:moveTo>
                  <a:lnTo>
                    <a:pt x="0" y="180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2330" y="3119483"/>
              <a:ext cx="0" cy="115817"/>
            </a:xfrm>
            <a:custGeom>
              <a:avLst/>
              <a:pathLst>
                <a:path w="0" h="115817">
                  <a:moveTo>
                    <a:pt x="0" y="0"/>
                  </a:moveTo>
                  <a:lnTo>
                    <a:pt x="0" y="115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480812" y="3084469"/>
              <a:ext cx="0" cy="86190"/>
            </a:xfrm>
            <a:custGeom>
              <a:avLst/>
              <a:pathLst>
                <a:path w="0" h="86190">
                  <a:moveTo>
                    <a:pt x="0" y="0"/>
                  </a:moveTo>
                  <a:lnTo>
                    <a:pt x="0" y="86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480812" y="3084469"/>
              <a:ext cx="0" cy="21547"/>
            </a:xfrm>
            <a:custGeom>
              <a:avLst/>
              <a:pathLst>
                <a:path w="0" h="21547">
                  <a:moveTo>
                    <a:pt x="0" y="0"/>
                  </a:moveTo>
                  <a:lnTo>
                    <a:pt x="0" y="21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59294" y="297673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59294" y="29767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59294" y="291208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480812" y="2718161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480812" y="271816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480812" y="2718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59294" y="2524234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59294" y="2524234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59294" y="252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59294" y="2459591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9294" y="2394949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202330" y="2330306"/>
              <a:ext cx="0" cy="789177"/>
            </a:xfrm>
            <a:custGeom>
              <a:avLst/>
              <a:pathLst>
                <a:path w="0" h="789177">
                  <a:moveTo>
                    <a:pt x="0" y="789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923848" y="1887235"/>
              <a:ext cx="0" cy="378428"/>
            </a:xfrm>
            <a:custGeom>
              <a:avLst/>
              <a:pathLst>
                <a:path w="0" h="378428">
                  <a:moveTo>
                    <a:pt x="0" y="0"/>
                  </a:moveTo>
                  <a:lnTo>
                    <a:pt x="0" y="37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59294" y="2136378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59294" y="213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59294" y="2071736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202330" y="1922250"/>
              <a:ext cx="0" cy="84843"/>
            </a:xfrm>
            <a:custGeom>
              <a:avLst/>
              <a:pathLst>
                <a:path w="0" h="84843">
                  <a:moveTo>
                    <a:pt x="0" y="0"/>
                  </a:moveTo>
                  <a:lnTo>
                    <a:pt x="0" y="84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759294" y="191013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759294" y="1877808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80812" y="1813166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759294" y="168388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759294" y="1683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59294" y="1619238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59294" y="15222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59294" y="1489953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80812" y="1425311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366885" y="4012820"/>
              <a:ext cx="0" cy="2125584"/>
            </a:xfrm>
            <a:custGeom>
              <a:avLst/>
              <a:pathLst>
                <a:path w="0" h="2125584">
                  <a:moveTo>
                    <a:pt x="0" y="0"/>
                  </a:moveTo>
                  <a:lnTo>
                    <a:pt x="0" y="2125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645367" y="6138404"/>
              <a:ext cx="0" cy="975447"/>
            </a:xfrm>
            <a:custGeom>
              <a:avLst/>
              <a:pathLst>
                <a:path w="0" h="975447">
                  <a:moveTo>
                    <a:pt x="0" y="0"/>
                  </a:moveTo>
                  <a:lnTo>
                    <a:pt x="0" y="975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80812" y="7049210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645367" y="6138404"/>
              <a:ext cx="0" cy="563351"/>
            </a:xfrm>
            <a:custGeom>
              <a:avLst/>
              <a:pathLst>
                <a:path w="0" h="563351">
                  <a:moveTo>
                    <a:pt x="0" y="0"/>
                  </a:moveTo>
                  <a:lnTo>
                    <a:pt x="0" y="56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202330" y="6701756"/>
              <a:ext cx="0" cy="72722"/>
            </a:xfrm>
            <a:custGeom>
              <a:avLst/>
              <a:pathLst>
                <a:path w="0" h="72722">
                  <a:moveTo>
                    <a:pt x="0" y="0"/>
                  </a:moveTo>
                  <a:lnTo>
                    <a:pt x="0" y="7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80812" y="6774479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202330" y="6629033"/>
              <a:ext cx="0" cy="72722"/>
            </a:xfrm>
            <a:custGeom>
              <a:avLst/>
              <a:pathLst>
                <a:path w="0" h="72722">
                  <a:moveTo>
                    <a:pt x="0" y="72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5367" y="6138404"/>
              <a:ext cx="0" cy="296701"/>
            </a:xfrm>
            <a:custGeom>
              <a:avLst/>
              <a:pathLst>
                <a:path w="0" h="296701">
                  <a:moveTo>
                    <a:pt x="0" y="0"/>
                  </a:moveTo>
                  <a:lnTo>
                    <a:pt x="0" y="296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645367" y="5713264"/>
              <a:ext cx="0" cy="425139"/>
            </a:xfrm>
            <a:custGeom>
              <a:avLst/>
              <a:pathLst>
                <a:path w="0" h="425139">
                  <a:moveTo>
                    <a:pt x="0" y="42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202330" y="5713264"/>
              <a:ext cx="0" cy="527913"/>
            </a:xfrm>
            <a:custGeom>
              <a:avLst/>
              <a:pathLst>
                <a:path w="0" h="527913">
                  <a:moveTo>
                    <a:pt x="0" y="0"/>
                  </a:moveTo>
                  <a:lnTo>
                    <a:pt x="0" y="527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202330" y="5713264"/>
              <a:ext cx="0" cy="140058"/>
            </a:xfrm>
            <a:custGeom>
              <a:avLst/>
              <a:pathLst>
                <a:path w="0" h="140058">
                  <a:moveTo>
                    <a:pt x="0" y="0"/>
                  </a:moveTo>
                  <a:lnTo>
                    <a:pt x="0" y="1400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202330" y="5303862"/>
              <a:ext cx="0" cy="409402"/>
            </a:xfrm>
            <a:custGeom>
              <a:avLst/>
              <a:pathLst>
                <a:path w="0" h="409402">
                  <a:moveTo>
                    <a:pt x="0" y="40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80812" y="5303862"/>
              <a:ext cx="0" cy="226248"/>
            </a:xfrm>
            <a:custGeom>
              <a:avLst/>
              <a:pathLst>
                <a:path w="0" h="226248">
                  <a:moveTo>
                    <a:pt x="0" y="0"/>
                  </a:moveTo>
                  <a:lnTo>
                    <a:pt x="0" y="226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80812" y="514225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202330" y="4786722"/>
              <a:ext cx="0" cy="926542"/>
            </a:xfrm>
            <a:custGeom>
              <a:avLst/>
              <a:pathLst>
                <a:path w="0" h="926542">
                  <a:moveTo>
                    <a:pt x="0" y="9265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480812" y="4786722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480812" y="4431188"/>
              <a:ext cx="0" cy="355533"/>
            </a:xfrm>
            <a:custGeom>
              <a:avLst/>
              <a:pathLst>
                <a:path w="0" h="355533">
                  <a:moveTo>
                    <a:pt x="0" y="355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45367" y="3552858"/>
              <a:ext cx="0" cy="2585546"/>
            </a:xfrm>
            <a:custGeom>
              <a:avLst/>
              <a:pathLst>
                <a:path w="0" h="2585546">
                  <a:moveTo>
                    <a:pt x="0" y="25855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923848" y="3552858"/>
              <a:ext cx="0" cy="433374"/>
            </a:xfrm>
            <a:custGeom>
              <a:avLst/>
              <a:pathLst>
                <a:path w="0" h="433374">
                  <a:moveTo>
                    <a:pt x="0" y="0"/>
                  </a:moveTo>
                  <a:lnTo>
                    <a:pt x="0" y="43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202330" y="3986232"/>
              <a:ext cx="0" cy="170225"/>
            </a:xfrm>
            <a:custGeom>
              <a:avLst/>
              <a:pathLst>
                <a:path w="0" h="170225">
                  <a:moveTo>
                    <a:pt x="0" y="0"/>
                  </a:moveTo>
                  <a:lnTo>
                    <a:pt x="0" y="170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80812" y="4107975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202330" y="3791227"/>
              <a:ext cx="0" cy="195004"/>
            </a:xfrm>
            <a:custGeom>
              <a:avLst/>
              <a:pathLst>
                <a:path w="0" h="195004">
                  <a:moveTo>
                    <a:pt x="0" y="195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0812" y="3720120"/>
              <a:ext cx="0" cy="71106"/>
            </a:xfrm>
            <a:custGeom>
              <a:avLst/>
              <a:pathLst>
                <a:path w="0" h="71106">
                  <a:moveTo>
                    <a:pt x="0" y="71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480812" y="3590835"/>
              <a:ext cx="0" cy="200391"/>
            </a:xfrm>
            <a:custGeom>
              <a:avLst/>
              <a:pathLst>
                <a:path w="0" h="200391">
                  <a:moveTo>
                    <a:pt x="0" y="200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923848" y="3119483"/>
              <a:ext cx="0" cy="433374"/>
            </a:xfrm>
            <a:custGeom>
              <a:avLst/>
              <a:pathLst>
                <a:path w="0" h="433374">
                  <a:moveTo>
                    <a:pt x="0" y="43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202330" y="3084469"/>
              <a:ext cx="0" cy="35014"/>
            </a:xfrm>
            <a:custGeom>
              <a:avLst/>
              <a:pathLst>
                <a:path w="0" h="35014">
                  <a:moveTo>
                    <a:pt x="0" y="35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480812" y="297673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202330" y="2718161"/>
              <a:ext cx="0" cy="401322"/>
            </a:xfrm>
            <a:custGeom>
              <a:avLst/>
              <a:pathLst>
                <a:path w="0" h="401322">
                  <a:moveTo>
                    <a:pt x="0" y="401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80812" y="2524234"/>
              <a:ext cx="0" cy="193927"/>
            </a:xfrm>
            <a:custGeom>
              <a:avLst/>
              <a:pathLst>
                <a:path w="0" h="193927">
                  <a:moveTo>
                    <a:pt x="0" y="193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366885" y="1887235"/>
              <a:ext cx="0" cy="2125584"/>
            </a:xfrm>
            <a:custGeom>
              <a:avLst/>
              <a:pathLst>
                <a:path w="0" h="2125584">
                  <a:moveTo>
                    <a:pt x="0" y="212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923848" y="1887235"/>
              <a:ext cx="0" cy="35014"/>
            </a:xfrm>
            <a:custGeom>
              <a:avLst/>
              <a:pathLst>
                <a:path w="0" h="35014">
                  <a:moveTo>
                    <a:pt x="0" y="0"/>
                  </a:moveTo>
                  <a:lnTo>
                    <a:pt x="0" y="35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202330" y="1922250"/>
              <a:ext cx="0" cy="214128"/>
            </a:xfrm>
            <a:custGeom>
              <a:avLst/>
              <a:pathLst>
                <a:path w="0" h="214128">
                  <a:moveTo>
                    <a:pt x="0" y="0"/>
                  </a:moveTo>
                  <a:lnTo>
                    <a:pt x="0" y="214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202330" y="1861648"/>
              <a:ext cx="0" cy="60602"/>
            </a:xfrm>
            <a:custGeom>
              <a:avLst/>
              <a:pathLst>
                <a:path w="0" h="60602">
                  <a:moveTo>
                    <a:pt x="0" y="60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480812" y="1861648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202330" y="1683881"/>
              <a:ext cx="0" cy="238369"/>
            </a:xfrm>
            <a:custGeom>
              <a:avLst/>
              <a:pathLst>
                <a:path w="0" h="238369">
                  <a:moveTo>
                    <a:pt x="0" y="238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923848" y="1473793"/>
              <a:ext cx="0" cy="413442"/>
            </a:xfrm>
            <a:custGeom>
              <a:avLst/>
              <a:pathLst>
                <a:path w="0" h="413442">
                  <a:moveTo>
                    <a:pt x="0" y="413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480812" y="1473793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46130" y="717849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046130" y="71138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046130" y="704921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046130" y="69845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046130" y="691992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046130" y="685528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046130" y="679064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046130" y="672599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046130" y="666135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046130" y="659671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046130" y="653207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046130" y="646742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046130" y="64027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046130" y="633814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46130" y="62734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046130" y="620885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046130" y="61442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046130" y="607957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46130" y="60149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46130" y="595028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46130" y="58856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46130" y="582100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46130" y="57563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46130" y="569171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46130" y="56270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46130" y="556243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046130" y="54977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046130" y="543314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046130" y="53685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046130" y="530386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046130" y="52392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046130" y="517457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6130" y="51099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046130" y="504529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046130" y="49806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046130" y="491600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046130" y="485136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046130" y="478672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046130" y="472207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046130" y="465743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046130" y="459279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046130" y="45281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046130" y="446350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046130" y="43988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046130" y="433422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46130" y="42695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046130" y="420493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046130" y="41402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046130" y="407565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046130" y="40110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046130" y="394636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46130" y="388172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46130" y="38170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46130" y="375244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46130" y="36877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046130" y="362315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46130" y="35585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46130" y="349387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46130" y="34292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6130" y="336458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46130" y="32999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46130" y="323530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046130" y="31706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046130" y="310601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046130" y="30413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046130" y="297673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046130" y="29120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046130" y="284744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046130" y="27828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046130" y="271816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46130" y="26535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046130" y="258887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046130" y="25242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046130" y="245959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46130" y="23949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46130" y="233030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46130" y="226566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46130" y="220102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46130" y="213637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46130" y="207173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46130" y="200709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46130" y="194245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046130" y="187780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046130" y="181316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046130" y="174852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046130" y="16838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46130" y="161923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046130" y="15545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046130" y="148995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046130" y="14253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129674" y="7154421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129674" y="7076059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129674" y="7012210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129674" y="6947536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129674" y="688295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129674" y="6830383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129674" y="6765740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129674" y="6688235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129674" y="6624355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129674" y="6572670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129674" y="6508028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129674" y="6430269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129674" y="6378743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129674" y="630174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129674" y="6237103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129674" y="6172651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129674" y="6107215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129674" y="6041810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129674" y="5978724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129674" y="5912493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129674" y="5847883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129674" y="5783240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129674" y="5718598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129674" y="5654717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129674" y="5590075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129674" y="552543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129674" y="5460790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129674" y="5396147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129674" y="5332108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129674" y="5266100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129674" y="5202251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129674" y="513681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129674" y="5072172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129674" y="5008292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129674" y="4943650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129674" y="4879007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129674" y="4815159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129674" y="4762680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129674" y="4698037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129674" y="4621231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129674" y="4567927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129674" y="4491152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129674" y="4425747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129674" y="4373999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129674" y="4296462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129674" y="4244714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129674" y="4168733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129674" y="4103329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129674" y="4039448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129674" y="3973250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129674" y="3922327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129674" y="385768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129674" y="3793042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129674" y="3728400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129674" y="3651593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129674" y="3586157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129674" y="3521514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129674" y="3456903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129674" y="3405187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129674" y="3326824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129674" y="326297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129674" y="3211259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129674" y="3146617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129674" y="3069017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129674" y="3016538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129674" y="2951895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129674" y="2874327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129674" y="280968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129674" y="2745042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129674" y="269329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129674" y="2615757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129674" y="2551083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129674" y="2486472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129674" y="2421829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129674" y="2357187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129674" y="2306264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129674" y="2241622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129674" y="2163259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129674" y="209937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129674" y="2034736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129674" y="1970126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129674" y="1905483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129674" y="1840841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129674" y="1776198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129674" y="1710762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129674" y="1646119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129674" y="1581477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129674" y="151759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129674" y="1452192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129674" y="1388311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4956514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4956514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4956514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4956514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4956514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4956514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4956514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4956514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4956514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4956514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4956514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4956514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4956514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4956514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4956514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4956514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4956514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4956514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4956514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4956514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4956514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4956514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4956514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4956514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4956514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4956514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4956514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4956514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4956514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4956514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4956514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4956514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4956514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4956514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4956514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4956514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4956514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4956514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4956514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4956514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4956514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4956514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4956514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4956514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4956514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4956514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4956514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4956514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4956514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4956514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4956514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4956514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4956514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4956514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4956514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4956514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4956514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4956514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4956514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4956514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4956514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4956514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4956514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4956514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4956514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4956514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4956514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4956514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4956514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4956514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4956514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4956514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4956514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4956514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4956514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4956514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4956514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4956514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4956514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4956514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4956514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956514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4956514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4956514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4956514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4956514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4956514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4956514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4956514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4956514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173730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173730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173730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173730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173730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173730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173730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173730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173730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173730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173730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173730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173730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173730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173730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173730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173730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173730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173730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173730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173730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173730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173730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173730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173730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173730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173730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173730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173730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173730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173730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173730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173730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173730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173730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173730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173730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173730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173730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173730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173730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173730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173730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173730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173730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173730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173730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173730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173730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173730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173730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173730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173730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173730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173730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173730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173730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173730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173730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173730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173730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173730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173730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173730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173730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173730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173730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173730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173730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173730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173730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173730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173730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173730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173730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173730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173730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173730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173730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173730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173730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173730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173730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173730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173730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173730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173730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173730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173730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173730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390945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390945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390945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390945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390945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390945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390945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390945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390945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390945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390945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390945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390945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390945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390945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390945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390945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390945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390945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390945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390945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390945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390945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390945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390945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390945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390945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390945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390945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390945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390945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390945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390945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390945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390945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390945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390945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390945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390945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390945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390945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390945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390945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390945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390945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390945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390945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390945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390945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390945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390945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390945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390945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390945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390945" y="3655478"/>
              <a:ext cx="217215" cy="6464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390945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390945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390945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390945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390945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390945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390945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390945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390945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390945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390945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390945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390945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390945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390945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390945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390945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390945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390945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390945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390945" y="229798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390945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390945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390945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390945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390945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390945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390945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390945" y="178084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390945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390945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390945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390945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390945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390945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608161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608161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608161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608161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608161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608161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608161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608161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608161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608161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608161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608161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608161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608161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608161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608161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608161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608161" y="6047251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608161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608161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608161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608161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608161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608161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608161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608161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608161" y="546546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608161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608161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608161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608161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608161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608161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608161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608161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608161" y="488368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608161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608161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608161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608161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608161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608161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608161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608161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608161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608161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608161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608161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608161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608161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608161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608161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608161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608161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608161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608161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608161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608161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608161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608161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608161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608161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608161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608161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608161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608161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608161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608161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608161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608161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608161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608161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608161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608161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608161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608161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608161" y="223334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608161" y="216870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608161" y="210405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608161" y="203941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608161" y="197477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608161" y="191013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608161" y="184548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608161" y="178084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608161" y="171620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608161" y="165156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608161" y="158691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608161" y="152227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608161" y="1457632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608161" y="139299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825377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825377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825377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825377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825377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825377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825377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825377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825377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825377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825377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825377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825377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825377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825377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825377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825377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825377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825377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825377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825377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825377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825377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825377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825377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825377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825377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825377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825377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825377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825377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825377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825377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825377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5825377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5825377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825377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5825377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5825377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5825377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5825377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5825377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5825377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5825377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5825377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5825377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5825377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5825377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5825377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5825377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5825377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5825377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825377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5825377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5825377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5825377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5825377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5825377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825377" y="339690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5825377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5825377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5825377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825377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5825377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5825377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5825377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5825377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5825377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5825377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5825377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825377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825377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825377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825377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825377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825377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825377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825377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825377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5825377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5825377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5825377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5825377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5825377" y="17808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5825377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5825377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825377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5825377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825377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5825377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504872" y="714617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504872" y="708153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504872" y="701688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504872" y="695224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504872" y="688760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504872" y="682296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504872" y="675831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504872" y="669367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504872" y="662903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504872" y="656439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504872" y="649974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504872" y="6435106"/>
              <a:ext cx="250633" cy="6464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504872" y="637046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504872" y="630582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504872" y="624117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504872" y="617653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504872" y="611189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504872" y="604725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504872" y="598260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504872" y="591796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504872" y="585332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504872" y="578868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504872" y="572403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504872" y="565939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504872" y="559475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504872" y="553011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504872" y="546546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504872" y="540082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504872" y="533618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504872" y="527154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504872" y="520689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504872" y="514225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504872" y="507761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504872" y="5012970"/>
              <a:ext cx="250633" cy="6464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504872" y="494832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504872" y="488368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504872" y="481904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504872" y="475440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504872" y="468975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504872" y="462511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504872" y="456047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504872" y="449583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504872" y="443118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504872" y="436654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504872" y="430190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504872" y="423726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504872" y="417261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504872" y="410797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504872" y="404333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504872" y="397869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504872" y="391404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504872" y="384940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504872" y="378476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504872" y="372012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504872" y="365547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504872" y="359083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504872" y="352619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504872" y="346155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504872" y="339690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504872" y="333226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504872" y="326762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504872" y="320298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504872" y="313833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504872" y="307369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504872" y="300905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504872" y="294441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504872" y="287976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504872" y="281512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504872" y="275048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504872" y="268584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504872" y="262119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504872" y="255655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504872" y="249191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504872" y="242727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504872" y="236262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504872" y="229798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504872" y="223334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504872" y="2168700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504872" y="2104057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504872" y="2039415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504872" y="197477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504872" y="191013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504872" y="184548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504872" y="178084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504872" y="171620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504872" y="165156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504872" y="158691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504872" y="152227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504872" y="145763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504872" y="139299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5" name="tx984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6" name="pic98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987" name="pl986"/>
            <p:cNvSpPr/>
            <p:nvPr/>
          </p:nvSpPr>
          <p:spPr>
            <a:xfrm>
              <a:off x="9061361" y="33006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9061361" y="300496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9061361" y="270923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8885796" y="330069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8885796" y="300496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270923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tx992"/>
            <p:cNvSpPr/>
            <p:nvPr/>
          </p:nvSpPr>
          <p:spPr>
            <a:xfrm>
              <a:off x="9174841" y="327580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4" name="tx993"/>
            <p:cNvSpPr/>
            <p:nvPr/>
          </p:nvSpPr>
          <p:spPr>
            <a:xfrm>
              <a:off x="9174841" y="298006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5" name="tx994"/>
            <p:cNvSpPr/>
            <p:nvPr/>
          </p:nvSpPr>
          <p:spPr>
            <a:xfrm>
              <a:off x="9174841" y="2684333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6" name="rc995"/>
            <p:cNvSpPr/>
            <p:nvPr/>
          </p:nvSpPr>
          <p:spPr>
            <a:xfrm>
              <a:off x="8816207" y="3593131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7" name="tx996"/>
            <p:cNvSpPr/>
            <p:nvPr/>
          </p:nvSpPr>
          <p:spPr>
            <a:xfrm>
              <a:off x="8885796" y="364492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tx1004"/>
            <p:cNvSpPr/>
            <p:nvPr/>
          </p:nvSpPr>
          <p:spPr>
            <a:xfrm>
              <a:off x="9174841" y="3913220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06" name="tx1005"/>
            <p:cNvSpPr/>
            <p:nvPr/>
          </p:nvSpPr>
          <p:spPr>
            <a:xfrm>
              <a:off x="9174841" y="4132676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007" name="tx1006"/>
            <p:cNvSpPr/>
            <p:nvPr/>
          </p:nvSpPr>
          <p:spPr>
            <a:xfrm>
              <a:off x="9174841" y="435213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08" name="tx1007"/>
            <p:cNvSpPr/>
            <p:nvPr/>
          </p:nvSpPr>
          <p:spPr>
            <a:xfrm>
              <a:off x="9174841" y="4585572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009" name="tx1008"/>
            <p:cNvSpPr/>
            <p:nvPr/>
          </p:nvSpPr>
          <p:spPr>
            <a:xfrm>
              <a:off x="9174841" y="47909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010" name="rc1009"/>
            <p:cNvSpPr/>
            <p:nvPr/>
          </p:nvSpPr>
          <p:spPr>
            <a:xfrm>
              <a:off x="8816207" y="50178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1" name="tx1010"/>
            <p:cNvSpPr/>
            <p:nvPr/>
          </p:nvSpPr>
          <p:spPr>
            <a:xfrm>
              <a:off x="8885796" y="50973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012" name="rc1011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8887596" y="61481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tx1021"/>
            <p:cNvSpPr/>
            <p:nvPr/>
          </p:nvSpPr>
          <p:spPr>
            <a:xfrm>
              <a:off x="9174841" y="53551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23" name="tx1022"/>
            <p:cNvSpPr/>
            <p:nvPr/>
          </p:nvSpPr>
          <p:spPr>
            <a:xfrm>
              <a:off x="9174841" y="55746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24" name="tx1023"/>
            <p:cNvSpPr/>
            <p:nvPr/>
          </p:nvSpPr>
          <p:spPr>
            <a:xfrm>
              <a:off x="9174841" y="57940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25" name="tx1024"/>
            <p:cNvSpPr/>
            <p:nvPr/>
          </p:nvSpPr>
          <p:spPr>
            <a:xfrm>
              <a:off x="9174841" y="60135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26" name="tx1025"/>
            <p:cNvSpPr/>
            <p:nvPr/>
          </p:nvSpPr>
          <p:spPr>
            <a:xfrm>
              <a:off x="9174841" y="62311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27" name="tx1026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028" name="tx1027"/>
            <p:cNvSpPr/>
            <p:nvPr/>
          </p:nvSpPr>
          <p:spPr>
            <a:xfrm>
              <a:off x="1018783" y="942406"/>
              <a:ext cx="31380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&amp; 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2025-04-30T12:07:45Z</dcterms:modified>
  <cp:category/>
</cp:coreProperties>
</file>