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07846"/>
              <a:ext cx="8529375" cy="55074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6197557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4613244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3028931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1444618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5405400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3821087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2236775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083536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12370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163871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204039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244207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728437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8324542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364710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23494" y="5734303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83536" y="5734303"/>
              <a:ext cx="0" cy="554826"/>
            </a:xfrm>
            <a:custGeom>
              <a:avLst/>
              <a:pathLst>
                <a:path w="0" h="554826">
                  <a:moveTo>
                    <a:pt x="0" y="0"/>
                  </a:moveTo>
                  <a:lnTo>
                    <a:pt x="0" y="5548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823494" y="6289130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863662" y="2756746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123704" y="2756746"/>
              <a:ext cx="0" cy="1450279"/>
            </a:xfrm>
            <a:custGeom>
              <a:avLst/>
              <a:pathLst>
                <a:path w="0" h="1450279">
                  <a:moveTo>
                    <a:pt x="0" y="0"/>
                  </a:moveTo>
                  <a:lnTo>
                    <a:pt x="0" y="14502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63662" y="4207026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903829" y="3804611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163871" y="3804611"/>
              <a:ext cx="0" cy="1566885"/>
            </a:xfrm>
            <a:custGeom>
              <a:avLst/>
              <a:pathLst>
                <a:path w="0" h="1566885">
                  <a:moveTo>
                    <a:pt x="0" y="0"/>
                  </a:moveTo>
                  <a:lnTo>
                    <a:pt x="0" y="15668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903829" y="5371496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43997" y="3487748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04039" y="3487748"/>
              <a:ext cx="0" cy="2918304"/>
            </a:xfrm>
            <a:custGeom>
              <a:avLst/>
              <a:pathLst>
                <a:path w="0" h="2918304">
                  <a:moveTo>
                    <a:pt x="0" y="0"/>
                  </a:moveTo>
                  <a:lnTo>
                    <a:pt x="0" y="291830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943997" y="6406052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984165" y="3333119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6244207" y="3333119"/>
              <a:ext cx="0" cy="3331809"/>
            </a:xfrm>
            <a:custGeom>
              <a:avLst/>
              <a:pathLst>
                <a:path w="0" h="3331809">
                  <a:moveTo>
                    <a:pt x="0" y="0"/>
                  </a:moveTo>
                  <a:lnTo>
                    <a:pt x="0" y="33318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984165" y="6664929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7024333" y="3607522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7284374" y="3607522"/>
              <a:ext cx="0" cy="983224"/>
            </a:xfrm>
            <a:custGeom>
              <a:avLst/>
              <a:pathLst>
                <a:path w="0" h="983224">
                  <a:moveTo>
                    <a:pt x="0" y="0"/>
                  </a:moveTo>
                  <a:lnTo>
                    <a:pt x="0" y="9832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024333" y="4590747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8064500" y="2605603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8324542" y="2605603"/>
              <a:ext cx="0" cy="3793795"/>
            </a:xfrm>
            <a:custGeom>
              <a:avLst/>
              <a:pathLst>
                <a:path w="0" h="3793795">
                  <a:moveTo>
                    <a:pt x="0" y="0"/>
                  </a:moveTo>
                  <a:lnTo>
                    <a:pt x="0" y="37937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8064500" y="6399398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9104668" y="1658184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9364710" y="1658184"/>
              <a:ext cx="0" cy="613762"/>
            </a:xfrm>
            <a:custGeom>
              <a:avLst/>
              <a:pathLst>
                <a:path w="0" h="613762">
                  <a:moveTo>
                    <a:pt x="0" y="0"/>
                  </a:moveTo>
                  <a:lnTo>
                    <a:pt x="0" y="61376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104668" y="2271946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083536" y="5734303"/>
              <a:ext cx="0" cy="191464"/>
            </a:xfrm>
            <a:custGeom>
              <a:avLst/>
              <a:pathLst>
                <a:path w="0" h="191464">
                  <a:moveTo>
                    <a:pt x="0" y="19146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083536" y="6213875"/>
              <a:ext cx="0" cy="75254"/>
            </a:xfrm>
            <a:custGeom>
              <a:avLst/>
              <a:pathLst>
                <a:path w="0" h="75254">
                  <a:moveTo>
                    <a:pt x="0" y="0"/>
                  </a:moveTo>
                  <a:lnTo>
                    <a:pt x="0" y="7525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1693473" y="5925768"/>
              <a:ext cx="780125" cy="288107"/>
            </a:xfrm>
            <a:custGeom>
              <a:avLst/>
              <a:pathLst>
                <a:path w="780125" h="288107">
                  <a:moveTo>
                    <a:pt x="0" y="0"/>
                  </a:moveTo>
                  <a:lnTo>
                    <a:pt x="0" y="288107"/>
                  </a:lnTo>
                  <a:lnTo>
                    <a:pt x="780125" y="288107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693473" y="5972267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123704" y="2756746"/>
              <a:ext cx="0" cy="296266"/>
            </a:xfrm>
            <a:custGeom>
              <a:avLst/>
              <a:pathLst>
                <a:path w="0" h="296266">
                  <a:moveTo>
                    <a:pt x="0" y="2962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23704" y="3573301"/>
              <a:ext cx="0" cy="633725"/>
            </a:xfrm>
            <a:custGeom>
              <a:avLst/>
              <a:pathLst>
                <a:path w="0" h="633725">
                  <a:moveTo>
                    <a:pt x="0" y="0"/>
                  </a:moveTo>
                  <a:lnTo>
                    <a:pt x="0" y="63372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2733641" y="3053013"/>
              <a:ext cx="780125" cy="520288"/>
            </a:xfrm>
            <a:custGeom>
              <a:avLst/>
              <a:pathLst>
                <a:path w="780125" h="520288">
                  <a:moveTo>
                    <a:pt x="0" y="0"/>
                  </a:moveTo>
                  <a:lnTo>
                    <a:pt x="0" y="520288"/>
                  </a:lnTo>
                  <a:lnTo>
                    <a:pt x="780125" y="520288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733641" y="3169618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163871" y="3804611"/>
              <a:ext cx="0" cy="391800"/>
            </a:xfrm>
            <a:custGeom>
              <a:avLst/>
              <a:pathLst>
                <a:path w="0" h="391800">
                  <a:moveTo>
                    <a:pt x="0" y="3918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63871" y="4733335"/>
              <a:ext cx="0" cy="638161"/>
            </a:xfrm>
            <a:custGeom>
              <a:avLst/>
              <a:pathLst>
                <a:path w="0" h="638161">
                  <a:moveTo>
                    <a:pt x="0" y="0"/>
                  </a:moveTo>
                  <a:lnTo>
                    <a:pt x="0" y="63816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3773809" y="4196411"/>
              <a:ext cx="780125" cy="536923"/>
            </a:xfrm>
            <a:custGeom>
              <a:avLst/>
              <a:pathLst>
                <a:path w="780125" h="536923">
                  <a:moveTo>
                    <a:pt x="0" y="0"/>
                  </a:moveTo>
                  <a:lnTo>
                    <a:pt x="0" y="536923"/>
                  </a:lnTo>
                  <a:lnTo>
                    <a:pt x="780125" y="536923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773809" y="4516284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204039" y="3487748"/>
              <a:ext cx="0" cy="1402829"/>
            </a:xfrm>
            <a:custGeom>
              <a:avLst/>
              <a:pathLst>
                <a:path w="0" h="1402829">
                  <a:moveTo>
                    <a:pt x="0" y="14028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204039" y="6015044"/>
              <a:ext cx="0" cy="391008"/>
            </a:xfrm>
            <a:custGeom>
              <a:avLst/>
              <a:pathLst>
                <a:path w="0" h="391008">
                  <a:moveTo>
                    <a:pt x="0" y="0"/>
                  </a:moveTo>
                  <a:lnTo>
                    <a:pt x="0" y="39100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4813976" y="4890578"/>
              <a:ext cx="780125" cy="1124465"/>
            </a:xfrm>
            <a:custGeom>
              <a:avLst/>
              <a:pathLst>
                <a:path w="780125" h="1124465">
                  <a:moveTo>
                    <a:pt x="0" y="0"/>
                  </a:moveTo>
                  <a:lnTo>
                    <a:pt x="0" y="1124465"/>
                  </a:lnTo>
                  <a:lnTo>
                    <a:pt x="780125" y="1124465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813976" y="5419817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6244207" y="3333119"/>
              <a:ext cx="0" cy="1756448"/>
            </a:xfrm>
            <a:custGeom>
              <a:avLst/>
              <a:pathLst>
                <a:path w="0" h="1756448">
                  <a:moveTo>
                    <a:pt x="0" y="17564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6244207" y="6361691"/>
              <a:ext cx="0" cy="303237"/>
            </a:xfrm>
            <a:custGeom>
              <a:avLst/>
              <a:pathLst>
                <a:path w="0" h="303237">
                  <a:moveTo>
                    <a:pt x="0" y="0"/>
                  </a:moveTo>
                  <a:lnTo>
                    <a:pt x="0" y="30323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5854144" y="5089567"/>
              <a:ext cx="780125" cy="1272123"/>
            </a:xfrm>
            <a:custGeom>
              <a:avLst/>
              <a:pathLst>
                <a:path w="780125" h="1272123">
                  <a:moveTo>
                    <a:pt x="0" y="0"/>
                  </a:moveTo>
                  <a:lnTo>
                    <a:pt x="0" y="1272123"/>
                  </a:lnTo>
                  <a:lnTo>
                    <a:pt x="780125" y="1272123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5854144" y="5967831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7284374" y="3607522"/>
              <a:ext cx="0" cy="171977"/>
            </a:xfrm>
            <a:custGeom>
              <a:avLst/>
              <a:pathLst>
                <a:path w="0" h="171977">
                  <a:moveTo>
                    <a:pt x="0" y="1719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7284374" y="4333850"/>
              <a:ext cx="0" cy="256896"/>
            </a:xfrm>
            <a:custGeom>
              <a:avLst/>
              <a:pathLst>
                <a:path w="0" h="256896">
                  <a:moveTo>
                    <a:pt x="0" y="0"/>
                  </a:moveTo>
                  <a:lnTo>
                    <a:pt x="0" y="2568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6894312" y="3779499"/>
              <a:ext cx="780125" cy="554351"/>
            </a:xfrm>
            <a:custGeom>
              <a:avLst/>
              <a:pathLst>
                <a:path w="780125" h="554351">
                  <a:moveTo>
                    <a:pt x="0" y="0"/>
                  </a:moveTo>
                  <a:lnTo>
                    <a:pt x="0" y="554351"/>
                  </a:lnTo>
                  <a:lnTo>
                    <a:pt x="780125" y="554351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6894312" y="4069349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8324542" y="2605603"/>
              <a:ext cx="0" cy="283908"/>
            </a:xfrm>
            <a:custGeom>
              <a:avLst/>
              <a:pathLst>
                <a:path w="0" h="283908">
                  <a:moveTo>
                    <a:pt x="0" y="2839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8324542" y="4615699"/>
              <a:ext cx="0" cy="1783698"/>
            </a:xfrm>
            <a:custGeom>
              <a:avLst/>
              <a:pathLst>
                <a:path w="0" h="1783698">
                  <a:moveTo>
                    <a:pt x="0" y="0"/>
                  </a:moveTo>
                  <a:lnTo>
                    <a:pt x="0" y="178369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7934479" y="2889511"/>
              <a:ext cx="780125" cy="1726187"/>
            </a:xfrm>
            <a:custGeom>
              <a:avLst/>
              <a:pathLst>
                <a:path w="780125" h="1726187">
                  <a:moveTo>
                    <a:pt x="0" y="0"/>
                  </a:moveTo>
                  <a:lnTo>
                    <a:pt x="0" y="1726187"/>
                  </a:lnTo>
                  <a:lnTo>
                    <a:pt x="780125" y="1726187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934479" y="3501531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9364710" y="1658184"/>
              <a:ext cx="0" cy="107020"/>
            </a:xfrm>
            <a:custGeom>
              <a:avLst/>
              <a:pathLst>
                <a:path w="0" h="107020">
                  <a:moveTo>
                    <a:pt x="0" y="10702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9364710" y="1969897"/>
              <a:ext cx="0" cy="302049"/>
            </a:xfrm>
            <a:custGeom>
              <a:avLst/>
              <a:pathLst>
                <a:path w="0" h="302049">
                  <a:moveTo>
                    <a:pt x="0" y="0"/>
                  </a:moveTo>
                  <a:lnTo>
                    <a:pt x="0" y="30204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8974647" y="1765204"/>
              <a:ext cx="780125" cy="204693"/>
            </a:xfrm>
            <a:custGeom>
              <a:avLst/>
              <a:pathLst>
                <a:path w="780125" h="204693">
                  <a:moveTo>
                    <a:pt x="0" y="0"/>
                  </a:moveTo>
                  <a:lnTo>
                    <a:pt x="0" y="204693"/>
                  </a:lnTo>
                  <a:lnTo>
                    <a:pt x="780125" y="204693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8974647" y="1844974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1459435" y="1407846"/>
              <a:ext cx="8529375" cy="55074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8"/>
            <p:cNvSpPr/>
            <p:nvPr/>
          </p:nvSpPr>
          <p:spPr>
            <a:xfrm>
              <a:off x="1210339" y="536370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148183" y="377939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148183" y="219508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424641" y="54054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24641" y="3821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24641" y="22367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083536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12370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163871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20403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624420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728437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832454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936471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1853659" y="6976587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822394" y="6953012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961989" y="6976587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4877872" y="6976587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039241" y="6976587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983010" y="6954376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967352" y="6954322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9047847" y="6953012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289266" y="7086743"/>
              <a:ext cx="869714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Super Groups</a:t>
              </a:r>
            </a:p>
          </p:txBody>
        </p:sp>
        <p:sp>
          <p:nvSpPr>
            <p:cNvPr id="102" name="tx101"/>
            <p:cNvSpPr/>
            <p:nvPr/>
          </p:nvSpPr>
          <p:spPr>
            <a:xfrm rot="-5400000">
              <a:off x="298654" y="4109817"/>
              <a:ext cx="1467191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RAPTOR Overall Score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459435" y="1177752"/>
              <a:ext cx="172387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By Associated Super Group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1459435" y="979814"/>
              <a:ext cx="1844449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RAPTOR Overall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2025-05-14T09:45:01Z</dcterms:modified>
  <cp:category/>
</cp:coreProperties>
</file>