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45247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057843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663206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26856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755161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4360524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965888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1571251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7021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35485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53948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724123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90875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09339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27802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74058" y="2982623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70217" y="2982623"/>
              <a:ext cx="0" cy="3658131"/>
            </a:xfrm>
            <a:custGeom>
              <a:avLst/>
              <a:pathLst>
                <a:path w="0" h="3658131">
                  <a:moveTo>
                    <a:pt x="0" y="0"/>
                  </a:moveTo>
                  <a:lnTo>
                    <a:pt x="0" y="3658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74058" y="6640755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58693" y="3380560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354852" y="3380560"/>
              <a:ext cx="0" cy="2021758"/>
            </a:xfrm>
            <a:custGeom>
              <a:avLst/>
              <a:pathLst>
                <a:path w="0" h="2021758">
                  <a:moveTo>
                    <a:pt x="0" y="0"/>
                  </a:moveTo>
                  <a:lnTo>
                    <a:pt x="0" y="20217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058693" y="5402318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43329" y="1658184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39488" y="1658184"/>
              <a:ext cx="0" cy="5006745"/>
            </a:xfrm>
            <a:custGeom>
              <a:avLst/>
              <a:pathLst>
                <a:path w="0" h="5006745">
                  <a:moveTo>
                    <a:pt x="0" y="0"/>
                  </a:moveTo>
                  <a:lnTo>
                    <a:pt x="0" y="50067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3329" y="6664929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427964" y="5234961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724123" y="5234961"/>
              <a:ext cx="0" cy="1344429"/>
            </a:xfrm>
            <a:custGeom>
              <a:avLst/>
              <a:pathLst>
                <a:path w="0" h="1344429">
                  <a:moveTo>
                    <a:pt x="0" y="0"/>
                  </a:moveTo>
                  <a:lnTo>
                    <a:pt x="0" y="13444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27964" y="6579391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7797235" y="1877606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8093394" y="1877606"/>
              <a:ext cx="0" cy="4738510"/>
            </a:xfrm>
            <a:custGeom>
              <a:avLst/>
              <a:pathLst>
                <a:path w="0" h="4738510">
                  <a:moveTo>
                    <a:pt x="0" y="0"/>
                  </a:moveTo>
                  <a:lnTo>
                    <a:pt x="0" y="47385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797235" y="6616117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170217" y="2982623"/>
              <a:ext cx="0" cy="51833"/>
            </a:xfrm>
            <a:custGeom>
              <a:avLst/>
              <a:pathLst>
                <a:path w="0" h="51833">
                  <a:moveTo>
                    <a:pt x="0" y="518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70217" y="6253743"/>
              <a:ext cx="0" cy="387011"/>
            </a:xfrm>
            <a:custGeom>
              <a:avLst/>
              <a:pathLst>
                <a:path w="0" h="387011">
                  <a:moveTo>
                    <a:pt x="0" y="0"/>
                  </a:moveTo>
                  <a:lnTo>
                    <a:pt x="0" y="38701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725978" y="3034457"/>
              <a:ext cx="888476" cy="3219286"/>
            </a:xfrm>
            <a:custGeom>
              <a:avLst/>
              <a:pathLst>
                <a:path w="888476" h="3219286">
                  <a:moveTo>
                    <a:pt x="0" y="0"/>
                  </a:moveTo>
                  <a:lnTo>
                    <a:pt x="0" y="3219286"/>
                  </a:lnTo>
                  <a:lnTo>
                    <a:pt x="888476" y="3219286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725978" y="4281030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54852" y="3380560"/>
              <a:ext cx="0" cy="409093"/>
            </a:xfrm>
            <a:custGeom>
              <a:avLst/>
              <a:pathLst>
                <a:path w="0" h="409093">
                  <a:moveTo>
                    <a:pt x="0" y="409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354852" y="4479998"/>
              <a:ext cx="0" cy="922319"/>
            </a:xfrm>
            <a:custGeom>
              <a:avLst/>
              <a:pathLst>
                <a:path w="0" h="922319">
                  <a:moveTo>
                    <a:pt x="0" y="0"/>
                  </a:moveTo>
                  <a:lnTo>
                    <a:pt x="0" y="922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910614" y="3789653"/>
              <a:ext cx="888476" cy="690345"/>
            </a:xfrm>
            <a:custGeom>
              <a:avLst/>
              <a:pathLst>
                <a:path w="888476" h="690345">
                  <a:moveTo>
                    <a:pt x="0" y="0"/>
                  </a:moveTo>
                  <a:lnTo>
                    <a:pt x="0" y="690345"/>
                  </a:lnTo>
                  <a:lnTo>
                    <a:pt x="888476" y="690345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910614" y="3922608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39488" y="1658184"/>
              <a:ext cx="0" cy="1452281"/>
            </a:xfrm>
            <a:custGeom>
              <a:avLst/>
              <a:pathLst>
                <a:path w="0" h="1452281">
                  <a:moveTo>
                    <a:pt x="0" y="14522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39488" y="6093360"/>
              <a:ext cx="0" cy="571568"/>
            </a:xfrm>
            <a:custGeom>
              <a:avLst/>
              <a:pathLst>
                <a:path w="0" h="571568">
                  <a:moveTo>
                    <a:pt x="0" y="0"/>
                  </a:moveTo>
                  <a:lnTo>
                    <a:pt x="0" y="5715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4095249" y="3110465"/>
              <a:ext cx="888476" cy="2982895"/>
            </a:xfrm>
            <a:custGeom>
              <a:avLst/>
              <a:pathLst>
                <a:path w="888476" h="2982895">
                  <a:moveTo>
                    <a:pt x="0" y="0"/>
                  </a:moveTo>
                  <a:lnTo>
                    <a:pt x="0" y="2982895"/>
                  </a:lnTo>
                  <a:lnTo>
                    <a:pt x="888476" y="2982895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95249" y="5667299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724123" y="5234961"/>
              <a:ext cx="0" cy="238482"/>
            </a:xfrm>
            <a:custGeom>
              <a:avLst/>
              <a:pathLst>
                <a:path w="0" h="238482">
                  <a:moveTo>
                    <a:pt x="0" y="2384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724123" y="5962962"/>
              <a:ext cx="0" cy="616429"/>
            </a:xfrm>
            <a:custGeom>
              <a:avLst/>
              <a:pathLst>
                <a:path w="0" h="616429">
                  <a:moveTo>
                    <a:pt x="0" y="0"/>
                  </a:moveTo>
                  <a:lnTo>
                    <a:pt x="0" y="6164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5279885" y="5473444"/>
              <a:ext cx="888476" cy="489517"/>
            </a:xfrm>
            <a:custGeom>
              <a:avLst/>
              <a:pathLst>
                <a:path w="888476" h="489517">
                  <a:moveTo>
                    <a:pt x="0" y="0"/>
                  </a:moveTo>
                  <a:lnTo>
                    <a:pt x="0" y="489517"/>
                  </a:lnTo>
                  <a:lnTo>
                    <a:pt x="888476" y="489517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79885" y="5655212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8093394" y="1877606"/>
              <a:ext cx="0" cy="166659"/>
            </a:xfrm>
            <a:custGeom>
              <a:avLst/>
              <a:pathLst>
                <a:path w="0" h="166659">
                  <a:moveTo>
                    <a:pt x="0" y="1666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8093394" y="4962310"/>
              <a:ext cx="0" cy="1653806"/>
            </a:xfrm>
            <a:custGeom>
              <a:avLst/>
              <a:pathLst>
                <a:path w="0" h="1653806">
                  <a:moveTo>
                    <a:pt x="0" y="0"/>
                  </a:moveTo>
                  <a:lnTo>
                    <a:pt x="0" y="16538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7649155" y="2044265"/>
              <a:ext cx="888476" cy="2918044"/>
            </a:xfrm>
            <a:custGeom>
              <a:avLst/>
              <a:pathLst>
                <a:path w="888476" h="2918044">
                  <a:moveTo>
                    <a:pt x="0" y="0"/>
                  </a:moveTo>
                  <a:lnTo>
                    <a:pt x="0" y="2918044"/>
                  </a:lnTo>
                  <a:lnTo>
                    <a:pt x="888476" y="2918044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649155" y="3063047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1210339" y="571341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10339" y="431883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10339" y="29241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148183" y="152955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62" name="pl61"/>
            <p:cNvSpPr/>
            <p:nvPr/>
          </p:nvSpPr>
          <p:spPr>
            <a:xfrm>
              <a:off x="1424641" y="57551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24641" y="4360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24641" y="2965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24641" y="1571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17021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35485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539488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6908758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09339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927802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1940339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152969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213321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519157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07394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36204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96116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289266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321982" y="4109817"/>
              <a:ext cx="142053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Overall Score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459435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459435" y="979814"/>
              <a:ext cx="1788460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2025-05-14T09:44:59Z</dcterms:modified>
  <cp:category/>
</cp:coreProperties>
</file>