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7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9728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9728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97280" y="21550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97280" y="17332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97280" y="27877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97280" y="23659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97280" y="1944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97280" y="15224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92555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80600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8645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g17"/>
            <p:cNvSpPr/>
            <p:nvPr/>
          </p:nvSpPr>
          <p:spPr>
            <a:xfrm>
              <a:off x="2615722" y="25486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pg18"/>
            <p:cNvSpPr/>
            <p:nvPr/>
          </p:nvSpPr>
          <p:spPr>
            <a:xfrm>
              <a:off x="1762035" y="252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pg19"/>
            <p:cNvSpPr/>
            <p:nvPr/>
          </p:nvSpPr>
          <p:spPr>
            <a:xfrm>
              <a:off x="3584740" y="14667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g20"/>
            <p:cNvSpPr/>
            <p:nvPr/>
          </p:nvSpPr>
          <p:spPr>
            <a:xfrm>
              <a:off x="3560340" y="2847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" name="pg21"/>
            <p:cNvSpPr/>
            <p:nvPr/>
          </p:nvSpPr>
          <p:spPr>
            <a:xfrm>
              <a:off x="3720339" y="2854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3" name="pg22"/>
            <p:cNvSpPr/>
            <p:nvPr/>
          </p:nvSpPr>
          <p:spPr>
            <a:xfrm>
              <a:off x="1679850" y="25410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" name="pg23"/>
            <p:cNvSpPr/>
            <p:nvPr/>
          </p:nvSpPr>
          <p:spPr>
            <a:xfrm>
              <a:off x="2822007" y="2605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" name="pg24"/>
            <p:cNvSpPr/>
            <p:nvPr/>
          </p:nvSpPr>
          <p:spPr>
            <a:xfrm>
              <a:off x="3767728" y="2913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" name="pg25"/>
            <p:cNvSpPr/>
            <p:nvPr/>
          </p:nvSpPr>
          <p:spPr>
            <a:xfrm>
              <a:off x="2176484" y="25049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" name="pg26"/>
            <p:cNvSpPr/>
            <p:nvPr/>
          </p:nvSpPr>
          <p:spPr>
            <a:xfrm>
              <a:off x="3491595" y="28380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" name="pg27"/>
            <p:cNvSpPr/>
            <p:nvPr/>
          </p:nvSpPr>
          <p:spPr>
            <a:xfrm>
              <a:off x="2941353" y="25569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" name="pg28"/>
            <p:cNvSpPr/>
            <p:nvPr/>
          </p:nvSpPr>
          <p:spPr>
            <a:xfrm>
              <a:off x="3680954" y="29136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" name="pg29"/>
            <p:cNvSpPr/>
            <p:nvPr/>
          </p:nvSpPr>
          <p:spPr>
            <a:xfrm>
              <a:off x="3959198" y="2913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" name="pg30"/>
            <p:cNvSpPr/>
            <p:nvPr/>
          </p:nvSpPr>
          <p:spPr>
            <a:xfrm>
              <a:off x="1744907" y="2504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" name="pg31"/>
            <p:cNvSpPr/>
            <p:nvPr/>
          </p:nvSpPr>
          <p:spPr>
            <a:xfrm>
              <a:off x="3899062" y="2913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" name="pg32"/>
            <p:cNvSpPr/>
            <p:nvPr/>
          </p:nvSpPr>
          <p:spPr>
            <a:xfrm>
              <a:off x="2592943" y="2667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" name="pg33"/>
            <p:cNvSpPr/>
            <p:nvPr/>
          </p:nvSpPr>
          <p:spPr>
            <a:xfrm>
              <a:off x="3812386" y="2913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" name="pg34"/>
            <p:cNvSpPr/>
            <p:nvPr/>
          </p:nvSpPr>
          <p:spPr>
            <a:xfrm>
              <a:off x="3706370" y="2913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" name="pg35"/>
            <p:cNvSpPr/>
            <p:nvPr/>
          </p:nvSpPr>
          <p:spPr>
            <a:xfrm>
              <a:off x="3358880" y="29139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" name="pg36"/>
            <p:cNvSpPr/>
            <p:nvPr/>
          </p:nvSpPr>
          <p:spPr>
            <a:xfrm>
              <a:off x="3542045" y="29134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" name="pg37"/>
            <p:cNvSpPr/>
            <p:nvPr/>
          </p:nvSpPr>
          <p:spPr>
            <a:xfrm>
              <a:off x="3793272" y="2913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" name="pg38"/>
            <p:cNvSpPr/>
            <p:nvPr/>
          </p:nvSpPr>
          <p:spPr>
            <a:xfrm>
              <a:off x="3443787" y="2913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" name="pg39"/>
            <p:cNvSpPr/>
            <p:nvPr/>
          </p:nvSpPr>
          <p:spPr>
            <a:xfrm>
              <a:off x="3796519" y="29136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" name="pg40"/>
            <p:cNvSpPr/>
            <p:nvPr/>
          </p:nvSpPr>
          <p:spPr>
            <a:xfrm>
              <a:off x="3835015" y="2911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" name="pg41"/>
            <p:cNvSpPr/>
            <p:nvPr/>
          </p:nvSpPr>
          <p:spPr>
            <a:xfrm>
              <a:off x="3394433" y="29147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" name="pg42"/>
            <p:cNvSpPr/>
            <p:nvPr/>
          </p:nvSpPr>
          <p:spPr>
            <a:xfrm>
              <a:off x="3652517" y="2913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" name="pg43"/>
            <p:cNvSpPr/>
            <p:nvPr/>
          </p:nvSpPr>
          <p:spPr>
            <a:xfrm>
              <a:off x="3859685" y="29304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" name="pg44"/>
            <p:cNvSpPr/>
            <p:nvPr/>
          </p:nvSpPr>
          <p:spPr>
            <a:xfrm>
              <a:off x="3759668" y="2929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" name="pg45"/>
            <p:cNvSpPr/>
            <p:nvPr/>
          </p:nvSpPr>
          <p:spPr>
            <a:xfrm>
              <a:off x="2929070" y="25472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" name="pg46"/>
            <p:cNvSpPr/>
            <p:nvPr/>
          </p:nvSpPr>
          <p:spPr>
            <a:xfrm>
              <a:off x="2740580" y="2553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" name="pg47"/>
            <p:cNvSpPr/>
            <p:nvPr/>
          </p:nvSpPr>
          <p:spPr>
            <a:xfrm>
              <a:off x="3989052" y="29030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" name="pg48"/>
            <p:cNvSpPr/>
            <p:nvPr/>
          </p:nvSpPr>
          <p:spPr>
            <a:xfrm>
              <a:off x="3528949" y="29385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3898795" y="29135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" name="pg50"/>
            <p:cNvSpPr/>
            <p:nvPr/>
          </p:nvSpPr>
          <p:spPr>
            <a:xfrm>
              <a:off x="2622871" y="2693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" name="pg51"/>
            <p:cNvSpPr/>
            <p:nvPr/>
          </p:nvSpPr>
          <p:spPr>
            <a:xfrm>
              <a:off x="2900247" y="27036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" name="pg52"/>
            <p:cNvSpPr/>
            <p:nvPr/>
          </p:nvSpPr>
          <p:spPr>
            <a:xfrm>
              <a:off x="2942335" y="2611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1726178" y="25006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" name="pg54"/>
            <p:cNvSpPr/>
            <p:nvPr/>
          </p:nvSpPr>
          <p:spPr>
            <a:xfrm>
              <a:off x="2243121" y="2504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" name="pg55"/>
            <p:cNvSpPr/>
            <p:nvPr/>
          </p:nvSpPr>
          <p:spPr>
            <a:xfrm>
              <a:off x="1724735" y="25059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" name="pg56"/>
            <p:cNvSpPr/>
            <p:nvPr/>
          </p:nvSpPr>
          <p:spPr>
            <a:xfrm>
              <a:off x="3928136" y="2856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561104" y="29029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" name="pg58"/>
            <p:cNvSpPr/>
            <p:nvPr/>
          </p:nvSpPr>
          <p:spPr>
            <a:xfrm>
              <a:off x="1549131" y="23913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" name="pg59"/>
            <p:cNvSpPr/>
            <p:nvPr/>
          </p:nvSpPr>
          <p:spPr>
            <a:xfrm>
              <a:off x="3658522" y="2860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" name="pg60"/>
            <p:cNvSpPr/>
            <p:nvPr/>
          </p:nvSpPr>
          <p:spPr>
            <a:xfrm>
              <a:off x="2829024" y="25891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2978292" y="2655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" name="pg62"/>
            <p:cNvSpPr/>
            <p:nvPr/>
          </p:nvSpPr>
          <p:spPr>
            <a:xfrm>
              <a:off x="3621006" y="25406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" name="pg63"/>
            <p:cNvSpPr/>
            <p:nvPr/>
          </p:nvSpPr>
          <p:spPr>
            <a:xfrm>
              <a:off x="1848108" y="25066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" name="rc64"/>
            <p:cNvSpPr/>
            <p:nvPr/>
          </p:nvSpPr>
          <p:spPr>
            <a:xfrm>
              <a:off x="139728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rc65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397280" y="49239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397280" y="45021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397280" y="40803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1397280" y="36586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1397280" y="47130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1397280" y="4291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1397280" y="38695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397280" y="34477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92555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80600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368645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3123218" y="4690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" name="pg78"/>
            <p:cNvSpPr/>
            <p:nvPr/>
          </p:nvSpPr>
          <p:spPr>
            <a:xfrm>
              <a:off x="2699894" y="46560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0" name="pg79"/>
            <p:cNvSpPr/>
            <p:nvPr/>
          </p:nvSpPr>
          <p:spPr>
            <a:xfrm>
              <a:off x="2695082" y="46932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" name="pg80"/>
            <p:cNvSpPr/>
            <p:nvPr/>
          </p:nvSpPr>
          <p:spPr>
            <a:xfrm>
              <a:off x="2436477" y="4709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2" name="pg81"/>
            <p:cNvSpPr/>
            <p:nvPr/>
          </p:nvSpPr>
          <p:spPr>
            <a:xfrm>
              <a:off x="2481466" y="4692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3" name="pg82"/>
            <p:cNvSpPr/>
            <p:nvPr/>
          </p:nvSpPr>
          <p:spPr>
            <a:xfrm>
              <a:off x="2477605" y="4709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4" name="pg83"/>
            <p:cNvSpPr/>
            <p:nvPr/>
          </p:nvSpPr>
          <p:spPr>
            <a:xfrm>
              <a:off x="3636290" y="4791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5" name="pg84"/>
            <p:cNvSpPr/>
            <p:nvPr/>
          </p:nvSpPr>
          <p:spPr>
            <a:xfrm>
              <a:off x="2752930" y="4669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6" name="pg85"/>
            <p:cNvSpPr/>
            <p:nvPr/>
          </p:nvSpPr>
          <p:spPr>
            <a:xfrm>
              <a:off x="3884635" y="48502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7" name="pg86"/>
            <p:cNvSpPr/>
            <p:nvPr/>
          </p:nvSpPr>
          <p:spPr>
            <a:xfrm>
              <a:off x="3814794" y="4869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8" name="pg87"/>
            <p:cNvSpPr/>
            <p:nvPr/>
          </p:nvSpPr>
          <p:spPr>
            <a:xfrm>
              <a:off x="3453056" y="4836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" name="pg88"/>
            <p:cNvSpPr/>
            <p:nvPr/>
          </p:nvSpPr>
          <p:spPr>
            <a:xfrm>
              <a:off x="2734567" y="4605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" name="pg89"/>
            <p:cNvSpPr/>
            <p:nvPr/>
          </p:nvSpPr>
          <p:spPr>
            <a:xfrm>
              <a:off x="3020916" y="4700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1" name="pg90"/>
            <p:cNvSpPr/>
            <p:nvPr/>
          </p:nvSpPr>
          <p:spPr>
            <a:xfrm>
              <a:off x="3445875" y="48026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2" name="pg91"/>
            <p:cNvSpPr/>
            <p:nvPr/>
          </p:nvSpPr>
          <p:spPr>
            <a:xfrm>
              <a:off x="1713670" y="43344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3" name="pg92"/>
            <p:cNvSpPr/>
            <p:nvPr/>
          </p:nvSpPr>
          <p:spPr>
            <a:xfrm>
              <a:off x="1591259" y="4318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4" name="pg93"/>
            <p:cNvSpPr/>
            <p:nvPr/>
          </p:nvSpPr>
          <p:spPr>
            <a:xfrm>
              <a:off x="2139025" y="4252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5" name="pg94"/>
            <p:cNvSpPr/>
            <p:nvPr/>
          </p:nvSpPr>
          <p:spPr>
            <a:xfrm>
              <a:off x="3663397" y="48028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6" name="pg95"/>
            <p:cNvSpPr/>
            <p:nvPr/>
          </p:nvSpPr>
          <p:spPr>
            <a:xfrm>
              <a:off x="3053286" y="4683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7" name="pg96"/>
            <p:cNvSpPr/>
            <p:nvPr/>
          </p:nvSpPr>
          <p:spPr>
            <a:xfrm>
              <a:off x="3100798" y="4687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8" name="pg97"/>
            <p:cNvSpPr/>
            <p:nvPr/>
          </p:nvSpPr>
          <p:spPr>
            <a:xfrm>
              <a:off x="3312201" y="4736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9" name="rc98"/>
            <p:cNvSpPr/>
            <p:nvPr/>
          </p:nvSpPr>
          <p:spPr>
            <a:xfrm>
              <a:off x="139728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rc99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1397280" y="68492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139728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1397280" y="60057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1397280" y="55839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1397280" y="66383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1397280" y="62166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1397280" y="57948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1397280" y="53730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192555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280600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68645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g111"/>
            <p:cNvSpPr/>
            <p:nvPr/>
          </p:nvSpPr>
          <p:spPr>
            <a:xfrm>
              <a:off x="1900612" y="62100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g112"/>
            <p:cNvSpPr/>
            <p:nvPr/>
          </p:nvSpPr>
          <p:spPr>
            <a:xfrm>
              <a:off x="1960635" y="6263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4" name="pg113"/>
            <p:cNvSpPr/>
            <p:nvPr/>
          </p:nvSpPr>
          <p:spPr>
            <a:xfrm>
              <a:off x="1859467" y="62567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pg114"/>
            <p:cNvSpPr/>
            <p:nvPr/>
          </p:nvSpPr>
          <p:spPr>
            <a:xfrm>
              <a:off x="2058343" y="62543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g115"/>
            <p:cNvSpPr/>
            <p:nvPr/>
          </p:nvSpPr>
          <p:spPr>
            <a:xfrm>
              <a:off x="3563000" y="67824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g116"/>
            <p:cNvSpPr/>
            <p:nvPr/>
          </p:nvSpPr>
          <p:spPr>
            <a:xfrm>
              <a:off x="1692134" y="63406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8" name="pg117"/>
            <p:cNvSpPr/>
            <p:nvPr/>
          </p:nvSpPr>
          <p:spPr>
            <a:xfrm>
              <a:off x="1585110" y="62230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g118"/>
            <p:cNvSpPr/>
            <p:nvPr/>
          </p:nvSpPr>
          <p:spPr>
            <a:xfrm>
              <a:off x="1656188" y="6232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0" name="pg119"/>
            <p:cNvSpPr/>
            <p:nvPr/>
          </p:nvSpPr>
          <p:spPr>
            <a:xfrm>
              <a:off x="2018016" y="63298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1" name="pg120"/>
            <p:cNvSpPr/>
            <p:nvPr/>
          </p:nvSpPr>
          <p:spPr>
            <a:xfrm>
              <a:off x="2156342" y="62600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g121"/>
            <p:cNvSpPr/>
            <p:nvPr/>
          </p:nvSpPr>
          <p:spPr>
            <a:xfrm>
              <a:off x="1559705" y="63883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3" name="pg122"/>
            <p:cNvSpPr/>
            <p:nvPr/>
          </p:nvSpPr>
          <p:spPr>
            <a:xfrm>
              <a:off x="2909457" y="63525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4" name="pg123"/>
            <p:cNvSpPr/>
            <p:nvPr/>
          </p:nvSpPr>
          <p:spPr>
            <a:xfrm>
              <a:off x="1947872" y="62322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5" name="pg124"/>
            <p:cNvSpPr/>
            <p:nvPr/>
          </p:nvSpPr>
          <p:spPr>
            <a:xfrm>
              <a:off x="1761707" y="63762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6" name="pg125"/>
            <p:cNvSpPr/>
            <p:nvPr/>
          </p:nvSpPr>
          <p:spPr>
            <a:xfrm>
              <a:off x="2845240" y="63994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7" name="pg126"/>
            <p:cNvSpPr/>
            <p:nvPr/>
          </p:nvSpPr>
          <p:spPr>
            <a:xfrm>
              <a:off x="2023994" y="6360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8" name="pg127"/>
            <p:cNvSpPr/>
            <p:nvPr/>
          </p:nvSpPr>
          <p:spPr>
            <a:xfrm>
              <a:off x="1762975" y="62564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9" name="pg128"/>
            <p:cNvSpPr/>
            <p:nvPr/>
          </p:nvSpPr>
          <p:spPr>
            <a:xfrm>
              <a:off x="2245356" y="63514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0" name="pg129"/>
            <p:cNvSpPr/>
            <p:nvPr/>
          </p:nvSpPr>
          <p:spPr>
            <a:xfrm>
              <a:off x="2050565" y="63122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1" name="pg130"/>
            <p:cNvSpPr/>
            <p:nvPr/>
          </p:nvSpPr>
          <p:spPr>
            <a:xfrm>
              <a:off x="2220088" y="6375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2" name="pg131"/>
            <p:cNvSpPr/>
            <p:nvPr/>
          </p:nvSpPr>
          <p:spPr>
            <a:xfrm>
              <a:off x="3106759" y="6404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3" name="pg132"/>
            <p:cNvSpPr/>
            <p:nvPr/>
          </p:nvSpPr>
          <p:spPr>
            <a:xfrm>
              <a:off x="1545897" y="6219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4" name="pg133"/>
            <p:cNvSpPr/>
            <p:nvPr/>
          </p:nvSpPr>
          <p:spPr>
            <a:xfrm>
              <a:off x="1992607" y="61869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5" name="pg134"/>
            <p:cNvSpPr/>
            <p:nvPr/>
          </p:nvSpPr>
          <p:spPr>
            <a:xfrm>
              <a:off x="1822343" y="61862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6" name="pg135"/>
            <p:cNvSpPr/>
            <p:nvPr/>
          </p:nvSpPr>
          <p:spPr>
            <a:xfrm>
              <a:off x="2016244" y="62163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7" name="pg136"/>
            <p:cNvSpPr/>
            <p:nvPr/>
          </p:nvSpPr>
          <p:spPr>
            <a:xfrm>
              <a:off x="2915733" y="65392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8" name="pg137"/>
            <p:cNvSpPr/>
            <p:nvPr/>
          </p:nvSpPr>
          <p:spPr>
            <a:xfrm>
              <a:off x="2221209" y="60993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39" name="pg138"/>
            <p:cNvSpPr/>
            <p:nvPr/>
          </p:nvSpPr>
          <p:spPr>
            <a:xfrm>
              <a:off x="1717784" y="63020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0" name="pg139"/>
            <p:cNvSpPr/>
            <p:nvPr/>
          </p:nvSpPr>
          <p:spPr>
            <a:xfrm>
              <a:off x="1812002" y="63286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1" name="pg140"/>
            <p:cNvSpPr/>
            <p:nvPr/>
          </p:nvSpPr>
          <p:spPr>
            <a:xfrm>
              <a:off x="1899037" y="62132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2" name="pg141"/>
            <p:cNvSpPr/>
            <p:nvPr/>
          </p:nvSpPr>
          <p:spPr>
            <a:xfrm>
              <a:off x="1907055" y="6266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3" name="pg142"/>
            <p:cNvSpPr/>
            <p:nvPr/>
          </p:nvSpPr>
          <p:spPr>
            <a:xfrm>
              <a:off x="1866846" y="6253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4" name="pg143"/>
            <p:cNvSpPr/>
            <p:nvPr/>
          </p:nvSpPr>
          <p:spPr>
            <a:xfrm>
              <a:off x="3406106" y="6744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5" name="pg144"/>
            <p:cNvSpPr/>
            <p:nvPr/>
          </p:nvSpPr>
          <p:spPr>
            <a:xfrm>
              <a:off x="1848970" y="6287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6" name="pg145"/>
            <p:cNvSpPr/>
            <p:nvPr/>
          </p:nvSpPr>
          <p:spPr>
            <a:xfrm>
              <a:off x="1798972" y="6329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7" name="pg146"/>
            <p:cNvSpPr/>
            <p:nvPr/>
          </p:nvSpPr>
          <p:spPr>
            <a:xfrm>
              <a:off x="2800447" y="6637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8" name="pg147"/>
            <p:cNvSpPr/>
            <p:nvPr/>
          </p:nvSpPr>
          <p:spPr>
            <a:xfrm>
              <a:off x="2103991" y="61636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49" name="pg148"/>
            <p:cNvSpPr/>
            <p:nvPr/>
          </p:nvSpPr>
          <p:spPr>
            <a:xfrm>
              <a:off x="1715239" y="62540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0" name="pg149"/>
            <p:cNvSpPr/>
            <p:nvPr/>
          </p:nvSpPr>
          <p:spPr>
            <a:xfrm>
              <a:off x="1885778" y="62153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1" name="pg150"/>
            <p:cNvSpPr/>
            <p:nvPr/>
          </p:nvSpPr>
          <p:spPr>
            <a:xfrm>
              <a:off x="2640523" y="64234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2" name="pg151"/>
            <p:cNvSpPr/>
            <p:nvPr/>
          </p:nvSpPr>
          <p:spPr>
            <a:xfrm>
              <a:off x="2166012" y="62395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3" name="pg152"/>
            <p:cNvSpPr/>
            <p:nvPr/>
          </p:nvSpPr>
          <p:spPr>
            <a:xfrm>
              <a:off x="1776828" y="62750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4" name="pg153"/>
            <p:cNvSpPr/>
            <p:nvPr/>
          </p:nvSpPr>
          <p:spPr>
            <a:xfrm>
              <a:off x="2940530" y="65127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5" name="pg154"/>
            <p:cNvSpPr/>
            <p:nvPr/>
          </p:nvSpPr>
          <p:spPr>
            <a:xfrm>
              <a:off x="1683825" y="62982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6" name="pg155"/>
            <p:cNvSpPr/>
            <p:nvPr/>
          </p:nvSpPr>
          <p:spPr>
            <a:xfrm>
              <a:off x="1715861" y="6280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7" name="pg156"/>
            <p:cNvSpPr/>
            <p:nvPr/>
          </p:nvSpPr>
          <p:spPr>
            <a:xfrm>
              <a:off x="1954709" y="6247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8" name="pg157"/>
            <p:cNvSpPr/>
            <p:nvPr/>
          </p:nvSpPr>
          <p:spPr>
            <a:xfrm>
              <a:off x="1805153" y="62186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59" name="pg158"/>
            <p:cNvSpPr/>
            <p:nvPr/>
          </p:nvSpPr>
          <p:spPr>
            <a:xfrm>
              <a:off x="2016745" y="6292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pg159"/>
            <p:cNvSpPr/>
            <p:nvPr/>
          </p:nvSpPr>
          <p:spPr>
            <a:xfrm>
              <a:off x="1704753" y="63262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1" name="pg160"/>
            <p:cNvSpPr/>
            <p:nvPr/>
          </p:nvSpPr>
          <p:spPr>
            <a:xfrm>
              <a:off x="2636006" y="6462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2" name="pg161"/>
            <p:cNvSpPr/>
            <p:nvPr/>
          </p:nvSpPr>
          <p:spPr>
            <a:xfrm>
              <a:off x="1542813" y="62593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3" name="pg162"/>
            <p:cNvSpPr/>
            <p:nvPr/>
          </p:nvSpPr>
          <p:spPr>
            <a:xfrm>
              <a:off x="1588271" y="6324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4" name="pg163"/>
            <p:cNvSpPr/>
            <p:nvPr/>
          </p:nvSpPr>
          <p:spPr>
            <a:xfrm>
              <a:off x="2004358" y="6163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5" name="pg164"/>
            <p:cNvSpPr/>
            <p:nvPr/>
          </p:nvSpPr>
          <p:spPr>
            <a:xfrm>
              <a:off x="3063005" y="64235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6" name="pg165"/>
            <p:cNvSpPr/>
            <p:nvPr/>
          </p:nvSpPr>
          <p:spPr>
            <a:xfrm>
              <a:off x="1830725" y="6228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7" name="pg166"/>
            <p:cNvSpPr/>
            <p:nvPr/>
          </p:nvSpPr>
          <p:spPr>
            <a:xfrm>
              <a:off x="1674714" y="6208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8" name="pg167"/>
            <p:cNvSpPr/>
            <p:nvPr/>
          </p:nvSpPr>
          <p:spPr>
            <a:xfrm>
              <a:off x="1568855" y="6208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9" name="pg168"/>
            <p:cNvSpPr/>
            <p:nvPr/>
          </p:nvSpPr>
          <p:spPr>
            <a:xfrm>
              <a:off x="1979008" y="62087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0" name="pg169"/>
            <p:cNvSpPr/>
            <p:nvPr/>
          </p:nvSpPr>
          <p:spPr>
            <a:xfrm>
              <a:off x="1788939" y="621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1" name="pg170"/>
            <p:cNvSpPr/>
            <p:nvPr/>
          </p:nvSpPr>
          <p:spPr>
            <a:xfrm>
              <a:off x="2177907" y="6208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2" name="pg171"/>
            <p:cNvSpPr/>
            <p:nvPr/>
          </p:nvSpPr>
          <p:spPr>
            <a:xfrm>
              <a:off x="1897346" y="61781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3" name="pg172"/>
            <p:cNvSpPr/>
            <p:nvPr/>
          </p:nvSpPr>
          <p:spPr>
            <a:xfrm>
              <a:off x="1980967" y="61578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4" name="pg173"/>
            <p:cNvSpPr/>
            <p:nvPr/>
          </p:nvSpPr>
          <p:spPr>
            <a:xfrm>
              <a:off x="2628218" y="65724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5" name="pg174"/>
            <p:cNvSpPr/>
            <p:nvPr/>
          </p:nvSpPr>
          <p:spPr>
            <a:xfrm>
              <a:off x="1871076" y="62288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6" name="pg175"/>
            <p:cNvSpPr/>
            <p:nvPr/>
          </p:nvSpPr>
          <p:spPr>
            <a:xfrm>
              <a:off x="1788780" y="61880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7" name="pg176"/>
            <p:cNvSpPr/>
            <p:nvPr/>
          </p:nvSpPr>
          <p:spPr>
            <a:xfrm>
              <a:off x="1963100" y="62316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pg177"/>
            <p:cNvSpPr/>
            <p:nvPr/>
          </p:nvSpPr>
          <p:spPr>
            <a:xfrm>
              <a:off x="3028736" y="6499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9" name="pg178"/>
            <p:cNvSpPr/>
            <p:nvPr/>
          </p:nvSpPr>
          <p:spPr>
            <a:xfrm>
              <a:off x="1635999" y="62211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g179"/>
            <p:cNvSpPr/>
            <p:nvPr/>
          </p:nvSpPr>
          <p:spPr>
            <a:xfrm>
              <a:off x="2009012" y="63153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1" name="pg180"/>
            <p:cNvSpPr/>
            <p:nvPr/>
          </p:nvSpPr>
          <p:spPr>
            <a:xfrm>
              <a:off x="2125004" y="61905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2" name="pg181"/>
            <p:cNvSpPr/>
            <p:nvPr/>
          </p:nvSpPr>
          <p:spPr>
            <a:xfrm>
              <a:off x="1674288" y="6163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g182"/>
            <p:cNvSpPr/>
            <p:nvPr/>
          </p:nvSpPr>
          <p:spPr>
            <a:xfrm>
              <a:off x="1747790" y="62160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4" name="pg183"/>
            <p:cNvSpPr/>
            <p:nvPr/>
          </p:nvSpPr>
          <p:spPr>
            <a:xfrm>
              <a:off x="1727120" y="6218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5" name="pg184"/>
            <p:cNvSpPr/>
            <p:nvPr/>
          </p:nvSpPr>
          <p:spPr>
            <a:xfrm>
              <a:off x="1770826" y="61978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g185"/>
            <p:cNvSpPr/>
            <p:nvPr/>
          </p:nvSpPr>
          <p:spPr>
            <a:xfrm>
              <a:off x="1887748" y="62402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7" name="pg186"/>
            <p:cNvSpPr/>
            <p:nvPr/>
          </p:nvSpPr>
          <p:spPr>
            <a:xfrm>
              <a:off x="1950362" y="62171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8" name="pg187"/>
            <p:cNvSpPr/>
            <p:nvPr/>
          </p:nvSpPr>
          <p:spPr>
            <a:xfrm>
              <a:off x="2144235" y="6213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g188"/>
            <p:cNvSpPr/>
            <p:nvPr/>
          </p:nvSpPr>
          <p:spPr>
            <a:xfrm>
              <a:off x="2149570" y="62164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0" name="pg189"/>
            <p:cNvSpPr/>
            <p:nvPr/>
          </p:nvSpPr>
          <p:spPr>
            <a:xfrm>
              <a:off x="1756423" y="6163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1" name="pg190"/>
            <p:cNvSpPr/>
            <p:nvPr/>
          </p:nvSpPr>
          <p:spPr>
            <a:xfrm>
              <a:off x="1785748" y="6165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pg191"/>
            <p:cNvSpPr/>
            <p:nvPr/>
          </p:nvSpPr>
          <p:spPr>
            <a:xfrm>
              <a:off x="2132472" y="62155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3" name="pg192"/>
            <p:cNvSpPr/>
            <p:nvPr/>
          </p:nvSpPr>
          <p:spPr>
            <a:xfrm>
              <a:off x="2044053" y="6223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g193"/>
            <p:cNvSpPr/>
            <p:nvPr/>
          </p:nvSpPr>
          <p:spPr>
            <a:xfrm>
              <a:off x="2201281" y="62185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5" name="pg194"/>
            <p:cNvSpPr/>
            <p:nvPr/>
          </p:nvSpPr>
          <p:spPr>
            <a:xfrm>
              <a:off x="1842081" y="62186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6" name="pg195"/>
            <p:cNvSpPr/>
            <p:nvPr/>
          </p:nvSpPr>
          <p:spPr>
            <a:xfrm>
              <a:off x="2043748" y="6218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g196"/>
            <p:cNvSpPr/>
            <p:nvPr/>
          </p:nvSpPr>
          <p:spPr>
            <a:xfrm>
              <a:off x="1955529" y="63286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8" name="pg197"/>
            <p:cNvSpPr/>
            <p:nvPr/>
          </p:nvSpPr>
          <p:spPr>
            <a:xfrm>
              <a:off x="2019391" y="62243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9" name="pg198"/>
            <p:cNvSpPr/>
            <p:nvPr/>
          </p:nvSpPr>
          <p:spPr>
            <a:xfrm>
              <a:off x="1723155" y="6213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g199"/>
            <p:cNvSpPr/>
            <p:nvPr/>
          </p:nvSpPr>
          <p:spPr>
            <a:xfrm>
              <a:off x="1737912" y="61646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1" name="pg200"/>
            <p:cNvSpPr/>
            <p:nvPr/>
          </p:nvSpPr>
          <p:spPr>
            <a:xfrm>
              <a:off x="2196542" y="62830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2" name="pg201"/>
            <p:cNvSpPr/>
            <p:nvPr/>
          </p:nvSpPr>
          <p:spPr>
            <a:xfrm>
              <a:off x="2813507" y="6491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g202"/>
            <p:cNvSpPr/>
            <p:nvPr/>
          </p:nvSpPr>
          <p:spPr>
            <a:xfrm>
              <a:off x="1850986" y="6370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4" name="pg203"/>
            <p:cNvSpPr/>
            <p:nvPr/>
          </p:nvSpPr>
          <p:spPr>
            <a:xfrm>
              <a:off x="3021599" y="6509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5" name="pg204"/>
            <p:cNvSpPr/>
            <p:nvPr/>
          </p:nvSpPr>
          <p:spPr>
            <a:xfrm>
              <a:off x="2956022" y="6512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6" name="pg205"/>
            <p:cNvSpPr/>
            <p:nvPr/>
          </p:nvSpPr>
          <p:spPr>
            <a:xfrm>
              <a:off x="1827572" y="62640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7" name="pg206"/>
            <p:cNvSpPr/>
            <p:nvPr/>
          </p:nvSpPr>
          <p:spPr>
            <a:xfrm>
              <a:off x="1695142" y="62612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8" name="pg207"/>
            <p:cNvSpPr/>
            <p:nvPr/>
          </p:nvSpPr>
          <p:spPr>
            <a:xfrm>
              <a:off x="1556290" y="62613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9" name="pg208"/>
            <p:cNvSpPr/>
            <p:nvPr/>
          </p:nvSpPr>
          <p:spPr>
            <a:xfrm>
              <a:off x="2105403" y="6256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0" name="pg209"/>
            <p:cNvSpPr/>
            <p:nvPr/>
          </p:nvSpPr>
          <p:spPr>
            <a:xfrm>
              <a:off x="2049800" y="6314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1" name="pg210"/>
            <p:cNvSpPr/>
            <p:nvPr/>
          </p:nvSpPr>
          <p:spPr>
            <a:xfrm>
              <a:off x="2589036" y="65417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2" name="pg211"/>
            <p:cNvSpPr/>
            <p:nvPr/>
          </p:nvSpPr>
          <p:spPr>
            <a:xfrm>
              <a:off x="2973008" y="64909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3" name="pg212"/>
            <p:cNvSpPr/>
            <p:nvPr/>
          </p:nvSpPr>
          <p:spPr>
            <a:xfrm>
              <a:off x="1884388" y="6384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4" name="pg213"/>
            <p:cNvSpPr/>
            <p:nvPr/>
          </p:nvSpPr>
          <p:spPr>
            <a:xfrm>
              <a:off x="2469176" y="65004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5" name="pg214"/>
            <p:cNvSpPr/>
            <p:nvPr/>
          </p:nvSpPr>
          <p:spPr>
            <a:xfrm>
              <a:off x="2776347" y="64909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6" name="pg215"/>
            <p:cNvSpPr/>
            <p:nvPr/>
          </p:nvSpPr>
          <p:spPr>
            <a:xfrm>
              <a:off x="2162504" y="62164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7" name="pg216"/>
            <p:cNvSpPr/>
            <p:nvPr/>
          </p:nvSpPr>
          <p:spPr>
            <a:xfrm>
              <a:off x="3337841" y="67313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8" name="pg217"/>
            <p:cNvSpPr/>
            <p:nvPr/>
          </p:nvSpPr>
          <p:spPr>
            <a:xfrm>
              <a:off x="1937642" y="6338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9" name="pg218"/>
            <p:cNvSpPr/>
            <p:nvPr/>
          </p:nvSpPr>
          <p:spPr>
            <a:xfrm>
              <a:off x="1855014" y="6207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0" name="pg219"/>
            <p:cNvSpPr/>
            <p:nvPr/>
          </p:nvSpPr>
          <p:spPr>
            <a:xfrm>
              <a:off x="1698207" y="62556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1" name="pg220"/>
            <p:cNvSpPr/>
            <p:nvPr/>
          </p:nvSpPr>
          <p:spPr>
            <a:xfrm>
              <a:off x="1968432" y="62138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2" name="pg221"/>
            <p:cNvSpPr/>
            <p:nvPr/>
          </p:nvSpPr>
          <p:spPr>
            <a:xfrm>
              <a:off x="2198441" y="62148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3" name="pg222"/>
            <p:cNvSpPr/>
            <p:nvPr/>
          </p:nvSpPr>
          <p:spPr>
            <a:xfrm>
              <a:off x="1677958" y="62247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4" name="pg223"/>
            <p:cNvSpPr/>
            <p:nvPr/>
          </p:nvSpPr>
          <p:spPr>
            <a:xfrm>
              <a:off x="1745026" y="62213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5" name="pg224"/>
            <p:cNvSpPr/>
            <p:nvPr/>
          </p:nvSpPr>
          <p:spPr>
            <a:xfrm>
              <a:off x="3630270" y="66267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6" name="rc225"/>
            <p:cNvSpPr/>
            <p:nvPr/>
          </p:nvSpPr>
          <p:spPr>
            <a:xfrm>
              <a:off x="139728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rc226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428432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428432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4284320" y="21550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4284320" y="17332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4284320" y="27877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4284320" y="23659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284320" y="1944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4284320" y="15224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481259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569304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6573499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g238"/>
            <p:cNvSpPr/>
            <p:nvPr/>
          </p:nvSpPr>
          <p:spPr>
            <a:xfrm>
              <a:off x="5120549" y="2227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0" name="pg239"/>
            <p:cNvSpPr/>
            <p:nvPr/>
          </p:nvSpPr>
          <p:spPr>
            <a:xfrm>
              <a:off x="4938826" y="22583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1" name="pg240"/>
            <p:cNvSpPr/>
            <p:nvPr/>
          </p:nvSpPr>
          <p:spPr>
            <a:xfrm>
              <a:off x="4888195" y="22057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2" name="pg241"/>
            <p:cNvSpPr/>
            <p:nvPr/>
          </p:nvSpPr>
          <p:spPr>
            <a:xfrm>
              <a:off x="4550943" y="22025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3" name="pg242"/>
            <p:cNvSpPr/>
            <p:nvPr/>
          </p:nvSpPr>
          <p:spPr>
            <a:xfrm>
              <a:off x="4862446" y="21945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4" name="pg243"/>
            <p:cNvSpPr/>
            <p:nvPr/>
          </p:nvSpPr>
          <p:spPr>
            <a:xfrm>
              <a:off x="4615759" y="22182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5" name="pg244"/>
            <p:cNvSpPr/>
            <p:nvPr/>
          </p:nvSpPr>
          <p:spPr>
            <a:xfrm>
              <a:off x="4712007" y="22120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6" name="pg245"/>
            <p:cNvSpPr/>
            <p:nvPr/>
          </p:nvSpPr>
          <p:spPr>
            <a:xfrm>
              <a:off x="4939796" y="22110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7" name="pg246"/>
            <p:cNvSpPr/>
            <p:nvPr/>
          </p:nvSpPr>
          <p:spPr>
            <a:xfrm>
              <a:off x="5087908" y="2207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8" name="pg247"/>
            <p:cNvSpPr/>
            <p:nvPr/>
          </p:nvSpPr>
          <p:spPr>
            <a:xfrm>
              <a:off x="4615279" y="2188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49" name="pg248"/>
            <p:cNvSpPr/>
            <p:nvPr/>
          </p:nvSpPr>
          <p:spPr>
            <a:xfrm>
              <a:off x="4982354" y="22137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0" name="pg249"/>
            <p:cNvSpPr/>
            <p:nvPr/>
          </p:nvSpPr>
          <p:spPr>
            <a:xfrm>
              <a:off x="4655524" y="22165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1" name="pg250"/>
            <p:cNvSpPr/>
            <p:nvPr/>
          </p:nvSpPr>
          <p:spPr>
            <a:xfrm>
              <a:off x="4856497" y="22171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2" name="pg251"/>
            <p:cNvSpPr/>
            <p:nvPr/>
          </p:nvSpPr>
          <p:spPr>
            <a:xfrm>
              <a:off x="4589137" y="2183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3" name="pg252"/>
            <p:cNvSpPr/>
            <p:nvPr/>
          </p:nvSpPr>
          <p:spPr>
            <a:xfrm>
              <a:off x="4655537" y="22124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4" name="pg253"/>
            <p:cNvSpPr/>
            <p:nvPr/>
          </p:nvSpPr>
          <p:spPr>
            <a:xfrm>
              <a:off x="4754605" y="2182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5" name="pg254"/>
            <p:cNvSpPr/>
            <p:nvPr/>
          </p:nvSpPr>
          <p:spPr>
            <a:xfrm>
              <a:off x="4595085" y="22146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6" name="pg255"/>
            <p:cNvSpPr/>
            <p:nvPr/>
          </p:nvSpPr>
          <p:spPr>
            <a:xfrm>
              <a:off x="4527533" y="22130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7" name="pg256"/>
            <p:cNvSpPr/>
            <p:nvPr/>
          </p:nvSpPr>
          <p:spPr>
            <a:xfrm>
              <a:off x="4802230" y="2229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8" name="pg257"/>
            <p:cNvSpPr/>
            <p:nvPr/>
          </p:nvSpPr>
          <p:spPr>
            <a:xfrm>
              <a:off x="4926095" y="2300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59" name="pg258"/>
            <p:cNvSpPr/>
            <p:nvPr/>
          </p:nvSpPr>
          <p:spPr>
            <a:xfrm>
              <a:off x="4572513" y="23834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0" name="pg259"/>
            <p:cNvSpPr/>
            <p:nvPr/>
          </p:nvSpPr>
          <p:spPr>
            <a:xfrm>
              <a:off x="4613024" y="2215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1" name="pg260"/>
            <p:cNvSpPr/>
            <p:nvPr/>
          </p:nvSpPr>
          <p:spPr>
            <a:xfrm>
              <a:off x="5850748" y="2658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2" name="pg261"/>
            <p:cNvSpPr/>
            <p:nvPr/>
          </p:nvSpPr>
          <p:spPr>
            <a:xfrm>
              <a:off x="4799503" y="22076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3" name="pg262"/>
            <p:cNvSpPr/>
            <p:nvPr/>
          </p:nvSpPr>
          <p:spPr>
            <a:xfrm>
              <a:off x="4538678" y="2325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4" name="pg263"/>
            <p:cNvSpPr/>
            <p:nvPr/>
          </p:nvSpPr>
          <p:spPr>
            <a:xfrm>
              <a:off x="4555530" y="22280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5" name="pg264"/>
            <p:cNvSpPr/>
            <p:nvPr/>
          </p:nvSpPr>
          <p:spPr>
            <a:xfrm>
              <a:off x="4680337" y="22937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6" name="pg265"/>
            <p:cNvSpPr/>
            <p:nvPr/>
          </p:nvSpPr>
          <p:spPr>
            <a:xfrm>
              <a:off x="4748197" y="21874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7" name="pg266"/>
            <p:cNvSpPr/>
            <p:nvPr/>
          </p:nvSpPr>
          <p:spPr>
            <a:xfrm>
              <a:off x="4622586" y="22047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8" name="pg267"/>
            <p:cNvSpPr/>
            <p:nvPr/>
          </p:nvSpPr>
          <p:spPr>
            <a:xfrm>
              <a:off x="5074485" y="2205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69" name="pg268"/>
            <p:cNvSpPr/>
            <p:nvPr/>
          </p:nvSpPr>
          <p:spPr>
            <a:xfrm>
              <a:off x="5777488" y="27996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0" name="pg269"/>
            <p:cNvSpPr/>
            <p:nvPr/>
          </p:nvSpPr>
          <p:spPr>
            <a:xfrm>
              <a:off x="4802550" y="22169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1" name="pg270"/>
            <p:cNvSpPr/>
            <p:nvPr/>
          </p:nvSpPr>
          <p:spPr>
            <a:xfrm>
              <a:off x="4812476" y="22142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2" name="pg271"/>
            <p:cNvSpPr/>
            <p:nvPr/>
          </p:nvSpPr>
          <p:spPr>
            <a:xfrm>
              <a:off x="4885675" y="22581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3" name="pg272"/>
            <p:cNvSpPr/>
            <p:nvPr/>
          </p:nvSpPr>
          <p:spPr>
            <a:xfrm>
              <a:off x="5019531" y="21902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4" name="pg273"/>
            <p:cNvSpPr/>
            <p:nvPr/>
          </p:nvSpPr>
          <p:spPr>
            <a:xfrm>
              <a:off x="4618167" y="21872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5" name="pg274"/>
            <p:cNvSpPr/>
            <p:nvPr/>
          </p:nvSpPr>
          <p:spPr>
            <a:xfrm>
              <a:off x="4430899" y="22164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6" name="pg275"/>
            <p:cNvSpPr/>
            <p:nvPr/>
          </p:nvSpPr>
          <p:spPr>
            <a:xfrm>
              <a:off x="4758131" y="2216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7" name="pg276"/>
            <p:cNvSpPr/>
            <p:nvPr/>
          </p:nvSpPr>
          <p:spPr>
            <a:xfrm>
              <a:off x="4458941" y="22101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8" name="pg277"/>
            <p:cNvSpPr/>
            <p:nvPr/>
          </p:nvSpPr>
          <p:spPr>
            <a:xfrm>
              <a:off x="4866266" y="25268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79" name="pg278"/>
            <p:cNvSpPr/>
            <p:nvPr/>
          </p:nvSpPr>
          <p:spPr>
            <a:xfrm>
              <a:off x="4685229" y="22293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0" name="pg279"/>
            <p:cNvSpPr/>
            <p:nvPr/>
          </p:nvSpPr>
          <p:spPr>
            <a:xfrm>
              <a:off x="4483370" y="2538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1" name="pg280"/>
            <p:cNvSpPr/>
            <p:nvPr/>
          </p:nvSpPr>
          <p:spPr>
            <a:xfrm>
              <a:off x="4561535" y="2178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2" name="pg281"/>
            <p:cNvSpPr/>
            <p:nvPr/>
          </p:nvSpPr>
          <p:spPr>
            <a:xfrm>
              <a:off x="4700675" y="2378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3" name="pg282"/>
            <p:cNvSpPr/>
            <p:nvPr/>
          </p:nvSpPr>
          <p:spPr>
            <a:xfrm>
              <a:off x="5129219" y="22118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4" name="pg283"/>
            <p:cNvSpPr/>
            <p:nvPr/>
          </p:nvSpPr>
          <p:spPr>
            <a:xfrm>
              <a:off x="4520815" y="22513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5" name="pg284"/>
            <p:cNvSpPr/>
            <p:nvPr/>
          </p:nvSpPr>
          <p:spPr>
            <a:xfrm>
              <a:off x="4958405" y="22559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6" name="pg285"/>
            <p:cNvSpPr/>
            <p:nvPr/>
          </p:nvSpPr>
          <p:spPr>
            <a:xfrm>
              <a:off x="5129524" y="22263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7" name="pg286"/>
            <p:cNvSpPr/>
            <p:nvPr/>
          </p:nvSpPr>
          <p:spPr>
            <a:xfrm>
              <a:off x="4715751" y="22173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8" name="pg287"/>
            <p:cNvSpPr/>
            <p:nvPr/>
          </p:nvSpPr>
          <p:spPr>
            <a:xfrm>
              <a:off x="4440444" y="22162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89" name="pg288"/>
            <p:cNvSpPr/>
            <p:nvPr/>
          </p:nvSpPr>
          <p:spPr>
            <a:xfrm>
              <a:off x="5091890" y="22797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0" name="pg289"/>
            <p:cNvSpPr/>
            <p:nvPr/>
          </p:nvSpPr>
          <p:spPr>
            <a:xfrm>
              <a:off x="4655841" y="22970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1" name="pg290"/>
            <p:cNvSpPr/>
            <p:nvPr/>
          </p:nvSpPr>
          <p:spPr>
            <a:xfrm>
              <a:off x="4765056" y="22253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2" name="pg291"/>
            <p:cNvSpPr/>
            <p:nvPr/>
          </p:nvSpPr>
          <p:spPr>
            <a:xfrm>
              <a:off x="4544682" y="22198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3" name="pg292"/>
            <p:cNvSpPr/>
            <p:nvPr/>
          </p:nvSpPr>
          <p:spPr>
            <a:xfrm>
              <a:off x="4944483" y="22523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4" name="pg293"/>
            <p:cNvSpPr/>
            <p:nvPr/>
          </p:nvSpPr>
          <p:spPr>
            <a:xfrm>
              <a:off x="5072025" y="22118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5" name="pg294"/>
            <p:cNvSpPr/>
            <p:nvPr/>
          </p:nvSpPr>
          <p:spPr>
            <a:xfrm>
              <a:off x="4733547" y="21822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6" name="pg295"/>
            <p:cNvSpPr/>
            <p:nvPr/>
          </p:nvSpPr>
          <p:spPr>
            <a:xfrm>
              <a:off x="4576655" y="22400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7" name="pg296"/>
            <p:cNvSpPr/>
            <p:nvPr/>
          </p:nvSpPr>
          <p:spPr>
            <a:xfrm>
              <a:off x="4590995" y="2279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8" name="pg297"/>
            <p:cNvSpPr/>
            <p:nvPr/>
          </p:nvSpPr>
          <p:spPr>
            <a:xfrm>
              <a:off x="4566172" y="2194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99" name="pg298"/>
            <p:cNvSpPr/>
            <p:nvPr/>
          </p:nvSpPr>
          <p:spPr>
            <a:xfrm>
              <a:off x="4721085" y="2484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0" name="pg299"/>
            <p:cNvSpPr/>
            <p:nvPr/>
          </p:nvSpPr>
          <p:spPr>
            <a:xfrm>
              <a:off x="4873583" y="22589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1" name="pg300"/>
            <p:cNvSpPr/>
            <p:nvPr/>
          </p:nvSpPr>
          <p:spPr>
            <a:xfrm>
              <a:off x="4710802" y="22230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2" name="pg301"/>
            <p:cNvSpPr/>
            <p:nvPr/>
          </p:nvSpPr>
          <p:spPr>
            <a:xfrm>
              <a:off x="4866003" y="21835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3" name="pg302"/>
            <p:cNvSpPr/>
            <p:nvPr/>
          </p:nvSpPr>
          <p:spPr>
            <a:xfrm>
              <a:off x="5034720" y="21858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4" name="pg303"/>
            <p:cNvSpPr/>
            <p:nvPr/>
          </p:nvSpPr>
          <p:spPr>
            <a:xfrm>
              <a:off x="4976903" y="22367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5" name="pg304"/>
            <p:cNvSpPr/>
            <p:nvPr/>
          </p:nvSpPr>
          <p:spPr>
            <a:xfrm>
              <a:off x="4914596" y="22101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6" name="pg305"/>
            <p:cNvSpPr/>
            <p:nvPr/>
          </p:nvSpPr>
          <p:spPr>
            <a:xfrm>
              <a:off x="4860598" y="23695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7" name="pg306"/>
            <p:cNvSpPr/>
            <p:nvPr/>
          </p:nvSpPr>
          <p:spPr>
            <a:xfrm>
              <a:off x="4660719" y="2214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8" name="pg307"/>
            <p:cNvSpPr/>
            <p:nvPr/>
          </p:nvSpPr>
          <p:spPr>
            <a:xfrm>
              <a:off x="4805817" y="2340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09" name="pg308"/>
            <p:cNvSpPr/>
            <p:nvPr/>
          </p:nvSpPr>
          <p:spPr>
            <a:xfrm>
              <a:off x="6210025" y="29464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0" name="pg309"/>
            <p:cNvSpPr/>
            <p:nvPr/>
          </p:nvSpPr>
          <p:spPr>
            <a:xfrm>
              <a:off x="4823025" y="22664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1" name="pg310"/>
            <p:cNvSpPr/>
            <p:nvPr/>
          </p:nvSpPr>
          <p:spPr>
            <a:xfrm>
              <a:off x="4692738" y="22180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2" name="pg311"/>
            <p:cNvSpPr/>
            <p:nvPr/>
          </p:nvSpPr>
          <p:spPr>
            <a:xfrm>
              <a:off x="4925117" y="2396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3" name="pg312"/>
            <p:cNvSpPr/>
            <p:nvPr/>
          </p:nvSpPr>
          <p:spPr>
            <a:xfrm>
              <a:off x="4921563" y="23951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4" name="pg313"/>
            <p:cNvSpPr/>
            <p:nvPr/>
          </p:nvSpPr>
          <p:spPr>
            <a:xfrm>
              <a:off x="6008408" y="2459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5" name="pg314"/>
            <p:cNvSpPr/>
            <p:nvPr/>
          </p:nvSpPr>
          <p:spPr>
            <a:xfrm>
              <a:off x="4485415" y="22191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6" name="pg315"/>
            <p:cNvSpPr/>
            <p:nvPr/>
          </p:nvSpPr>
          <p:spPr>
            <a:xfrm>
              <a:off x="5109781" y="25210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7" name="pg316"/>
            <p:cNvSpPr/>
            <p:nvPr/>
          </p:nvSpPr>
          <p:spPr>
            <a:xfrm>
              <a:off x="5051128" y="2217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8" name="pg317"/>
            <p:cNvSpPr/>
            <p:nvPr/>
          </p:nvSpPr>
          <p:spPr>
            <a:xfrm>
              <a:off x="4647200" y="2244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19" name="pg318"/>
            <p:cNvSpPr/>
            <p:nvPr/>
          </p:nvSpPr>
          <p:spPr>
            <a:xfrm>
              <a:off x="4630348" y="22274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0" name="pg319"/>
            <p:cNvSpPr/>
            <p:nvPr/>
          </p:nvSpPr>
          <p:spPr>
            <a:xfrm>
              <a:off x="4590519" y="2295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1" name="pg320"/>
            <p:cNvSpPr/>
            <p:nvPr/>
          </p:nvSpPr>
          <p:spPr>
            <a:xfrm>
              <a:off x="4885939" y="22164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2" name="pg321"/>
            <p:cNvSpPr/>
            <p:nvPr/>
          </p:nvSpPr>
          <p:spPr>
            <a:xfrm>
              <a:off x="4632104" y="2185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3" name="pg322"/>
            <p:cNvSpPr/>
            <p:nvPr/>
          </p:nvSpPr>
          <p:spPr>
            <a:xfrm>
              <a:off x="4678385" y="22687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4" name="pg323"/>
            <p:cNvSpPr/>
            <p:nvPr/>
          </p:nvSpPr>
          <p:spPr>
            <a:xfrm>
              <a:off x="4886582" y="226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5" name="rc324"/>
            <p:cNvSpPr/>
            <p:nvPr/>
          </p:nvSpPr>
          <p:spPr>
            <a:xfrm>
              <a:off x="428432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rc325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4284320" y="49239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4284320" y="45021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4284320" y="40803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4284320" y="36586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4284320" y="47130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4284320" y="4291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4284320" y="38695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4284320" y="34477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481259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569304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6573499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g337"/>
            <p:cNvSpPr/>
            <p:nvPr/>
          </p:nvSpPr>
          <p:spPr>
            <a:xfrm>
              <a:off x="5807409" y="4477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39" name="pg338"/>
            <p:cNvSpPr/>
            <p:nvPr/>
          </p:nvSpPr>
          <p:spPr>
            <a:xfrm>
              <a:off x="4855286" y="42095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0" name="pg339"/>
            <p:cNvSpPr/>
            <p:nvPr/>
          </p:nvSpPr>
          <p:spPr>
            <a:xfrm>
              <a:off x="6611574" y="43556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1" name="pg340"/>
            <p:cNvSpPr/>
            <p:nvPr/>
          </p:nvSpPr>
          <p:spPr>
            <a:xfrm>
              <a:off x="6659142" y="4864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2" name="pg341"/>
            <p:cNvSpPr/>
            <p:nvPr/>
          </p:nvSpPr>
          <p:spPr>
            <a:xfrm>
              <a:off x="6242950" y="48837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3" name="rc342"/>
            <p:cNvSpPr/>
            <p:nvPr/>
          </p:nvSpPr>
          <p:spPr>
            <a:xfrm>
              <a:off x="428432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rc343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4284320" y="684927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4284320" y="642750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4284320" y="600572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4284320" y="558395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4284320" y="663838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4284320" y="621661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4284320" y="579484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4284320" y="537307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4812592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5693045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6573499" y="5274385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g355"/>
            <p:cNvSpPr/>
            <p:nvPr/>
          </p:nvSpPr>
          <p:spPr>
            <a:xfrm>
              <a:off x="4536615" y="60103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7" name="pg356"/>
            <p:cNvSpPr/>
            <p:nvPr/>
          </p:nvSpPr>
          <p:spPr>
            <a:xfrm>
              <a:off x="4608170" y="59723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8" name="pg357"/>
            <p:cNvSpPr/>
            <p:nvPr/>
          </p:nvSpPr>
          <p:spPr>
            <a:xfrm>
              <a:off x="4667326" y="59837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59" name="pg358"/>
            <p:cNvSpPr/>
            <p:nvPr/>
          </p:nvSpPr>
          <p:spPr>
            <a:xfrm>
              <a:off x="4555598" y="59856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0" name="pg359"/>
            <p:cNvSpPr/>
            <p:nvPr/>
          </p:nvSpPr>
          <p:spPr>
            <a:xfrm>
              <a:off x="6758535" y="6630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1" name="pg360"/>
            <p:cNvSpPr/>
            <p:nvPr/>
          </p:nvSpPr>
          <p:spPr>
            <a:xfrm>
              <a:off x="4850521" y="6002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2" name="pg361"/>
            <p:cNvSpPr/>
            <p:nvPr/>
          </p:nvSpPr>
          <p:spPr>
            <a:xfrm>
              <a:off x="4580694" y="59758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3" name="pg362"/>
            <p:cNvSpPr/>
            <p:nvPr/>
          </p:nvSpPr>
          <p:spPr>
            <a:xfrm>
              <a:off x="4919130" y="60082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4" name="pg363"/>
            <p:cNvSpPr/>
            <p:nvPr/>
          </p:nvSpPr>
          <p:spPr>
            <a:xfrm>
              <a:off x="4921197" y="5987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5" name="pg364"/>
            <p:cNvSpPr/>
            <p:nvPr/>
          </p:nvSpPr>
          <p:spPr>
            <a:xfrm>
              <a:off x="4884367" y="60082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6" name="pg365"/>
            <p:cNvSpPr/>
            <p:nvPr/>
          </p:nvSpPr>
          <p:spPr>
            <a:xfrm>
              <a:off x="4634091" y="59823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7" name="pg366"/>
            <p:cNvSpPr/>
            <p:nvPr/>
          </p:nvSpPr>
          <p:spPr>
            <a:xfrm>
              <a:off x="4740196" y="60687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8" name="pg367"/>
            <p:cNvSpPr/>
            <p:nvPr/>
          </p:nvSpPr>
          <p:spPr>
            <a:xfrm>
              <a:off x="4499873" y="59723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69" name="pg368"/>
            <p:cNvSpPr/>
            <p:nvPr/>
          </p:nvSpPr>
          <p:spPr>
            <a:xfrm>
              <a:off x="5008464" y="59819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0" name="pg369"/>
            <p:cNvSpPr/>
            <p:nvPr/>
          </p:nvSpPr>
          <p:spPr>
            <a:xfrm>
              <a:off x="5067580" y="59819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1" name="pg370"/>
            <p:cNvSpPr/>
            <p:nvPr/>
          </p:nvSpPr>
          <p:spPr>
            <a:xfrm>
              <a:off x="4572718" y="59699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2" name="pg371"/>
            <p:cNvSpPr/>
            <p:nvPr/>
          </p:nvSpPr>
          <p:spPr>
            <a:xfrm>
              <a:off x="4968000" y="5982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3" name="pg372"/>
            <p:cNvSpPr/>
            <p:nvPr/>
          </p:nvSpPr>
          <p:spPr>
            <a:xfrm>
              <a:off x="4711815" y="59664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4" name="pg373"/>
            <p:cNvSpPr/>
            <p:nvPr/>
          </p:nvSpPr>
          <p:spPr>
            <a:xfrm>
              <a:off x="5074230" y="60023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5" name="pg374"/>
            <p:cNvSpPr/>
            <p:nvPr/>
          </p:nvSpPr>
          <p:spPr>
            <a:xfrm>
              <a:off x="5102250" y="59661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6" name="pg375"/>
            <p:cNvSpPr/>
            <p:nvPr/>
          </p:nvSpPr>
          <p:spPr>
            <a:xfrm>
              <a:off x="4723221" y="59973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7" name="pg376"/>
            <p:cNvSpPr/>
            <p:nvPr/>
          </p:nvSpPr>
          <p:spPr>
            <a:xfrm>
              <a:off x="4869493" y="59937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8" name="pg377"/>
            <p:cNvSpPr/>
            <p:nvPr/>
          </p:nvSpPr>
          <p:spPr>
            <a:xfrm>
              <a:off x="4774943" y="6007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79" name="pg378"/>
            <p:cNvSpPr/>
            <p:nvPr/>
          </p:nvSpPr>
          <p:spPr>
            <a:xfrm>
              <a:off x="4489496" y="6000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0" name="pg379"/>
            <p:cNvSpPr/>
            <p:nvPr/>
          </p:nvSpPr>
          <p:spPr>
            <a:xfrm>
              <a:off x="4601224" y="59763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1" name="pg380"/>
            <p:cNvSpPr/>
            <p:nvPr/>
          </p:nvSpPr>
          <p:spPr>
            <a:xfrm>
              <a:off x="4774091" y="6002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2" name="pg381"/>
            <p:cNvSpPr/>
            <p:nvPr/>
          </p:nvSpPr>
          <p:spPr>
            <a:xfrm>
              <a:off x="4986365" y="60135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3" name="pg382"/>
            <p:cNvSpPr/>
            <p:nvPr/>
          </p:nvSpPr>
          <p:spPr>
            <a:xfrm>
              <a:off x="4854937" y="60195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4" name="pg383"/>
            <p:cNvSpPr/>
            <p:nvPr/>
          </p:nvSpPr>
          <p:spPr>
            <a:xfrm>
              <a:off x="5109680" y="60143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5" name="pg384"/>
            <p:cNvSpPr/>
            <p:nvPr/>
          </p:nvSpPr>
          <p:spPr>
            <a:xfrm>
              <a:off x="4467935" y="5974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6" name="pg385"/>
            <p:cNvSpPr/>
            <p:nvPr/>
          </p:nvSpPr>
          <p:spPr>
            <a:xfrm>
              <a:off x="4611517" y="59880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7" name="pg386"/>
            <p:cNvSpPr/>
            <p:nvPr/>
          </p:nvSpPr>
          <p:spPr>
            <a:xfrm>
              <a:off x="4470545" y="5996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8" name="pg387"/>
            <p:cNvSpPr/>
            <p:nvPr/>
          </p:nvSpPr>
          <p:spPr>
            <a:xfrm>
              <a:off x="4622423" y="59779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89" name="pg388"/>
            <p:cNvSpPr/>
            <p:nvPr/>
          </p:nvSpPr>
          <p:spPr>
            <a:xfrm>
              <a:off x="4694453" y="5975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0" name="pg389"/>
            <p:cNvSpPr/>
            <p:nvPr/>
          </p:nvSpPr>
          <p:spPr>
            <a:xfrm>
              <a:off x="4463086" y="60096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1" name="pg390"/>
            <p:cNvSpPr/>
            <p:nvPr/>
          </p:nvSpPr>
          <p:spPr>
            <a:xfrm>
              <a:off x="4486250" y="6002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2" name="pg391"/>
            <p:cNvSpPr/>
            <p:nvPr/>
          </p:nvSpPr>
          <p:spPr>
            <a:xfrm>
              <a:off x="5027625" y="59780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3" name="pg392"/>
            <p:cNvSpPr/>
            <p:nvPr/>
          </p:nvSpPr>
          <p:spPr>
            <a:xfrm>
              <a:off x="4464827" y="59699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4" name="pg393"/>
            <p:cNvSpPr/>
            <p:nvPr/>
          </p:nvSpPr>
          <p:spPr>
            <a:xfrm>
              <a:off x="4985559" y="6002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5" name="pg394"/>
            <p:cNvSpPr/>
            <p:nvPr/>
          </p:nvSpPr>
          <p:spPr>
            <a:xfrm>
              <a:off x="4601281" y="59997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6" name="pg395"/>
            <p:cNvSpPr/>
            <p:nvPr/>
          </p:nvSpPr>
          <p:spPr>
            <a:xfrm>
              <a:off x="4778515" y="59770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7" name="pg396"/>
            <p:cNvSpPr/>
            <p:nvPr/>
          </p:nvSpPr>
          <p:spPr>
            <a:xfrm>
              <a:off x="5084507" y="59797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8" name="pg397"/>
            <p:cNvSpPr/>
            <p:nvPr/>
          </p:nvSpPr>
          <p:spPr>
            <a:xfrm>
              <a:off x="5807918" y="64315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399" name="pg398"/>
            <p:cNvSpPr/>
            <p:nvPr/>
          </p:nvSpPr>
          <p:spPr>
            <a:xfrm>
              <a:off x="4433008" y="59888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0" name="pg399"/>
            <p:cNvSpPr/>
            <p:nvPr/>
          </p:nvSpPr>
          <p:spPr>
            <a:xfrm>
              <a:off x="4686171" y="60058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1" name="pg400"/>
            <p:cNvSpPr/>
            <p:nvPr/>
          </p:nvSpPr>
          <p:spPr>
            <a:xfrm>
              <a:off x="4668239" y="59787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2" name="pg401"/>
            <p:cNvSpPr/>
            <p:nvPr/>
          </p:nvSpPr>
          <p:spPr>
            <a:xfrm>
              <a:off x="4653930" y="6029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3" name="pg402"/>
            <p:cNvSpPr/>
            <p:nvPr/>
          </p:nvSpPr>
          <p:spPr>
            <a:xfrm>
              <a:off x="5003200" y="59810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4" name="pg403"/>
            <p:cNvSpPr/>
            <p:nvPr/>
          </p:nvSpPr>
          <p:spPr>
            <a:xfrm>
              <a:off x="4713198" y="59939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5" name="pg404"/>
            <p:cNvSpPr/>
            <p:nvPr/>
          </p:nvSpPr>
          <p:spPr>
            <a:xfrm>
              <a:off x="5113675" y="59772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6" name="pg405"/>
            <p:cNvSpPr/>
            <p:nvPr/>
          </p:nvSpPr>
          <p:spPr>
            <a:xfrm>
              <a:off x="4590427" y="5974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7" name="pg406"/>
            <p:cNvSpPr/>
            <p:nvPr/>
          </p:nvSpPr>
          <p:spPr>
            <a:xfrm>
              <a:off x="4578307" y="5994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8" name="pg407"/>
            <p:cNvSpPr/>
            <p:nvPr/>
          </p:nvSpPr>
          <p:spPr>
            <a:xfrm>
              <a:off x="4508760" y="59863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09" name="pg408"/>
            <p:cNvSpPr/>
            <p:nvPr/>
          </p:nvSpPr>
          <p:spPr>
            <a:xfrm>
              <a:off x="4613250" y="60009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0" name="pg409"/>
            <p:cNvSpPr/>
            <p:nvPr/>
          </p:nvSpPr>
          <p:spPr>
            <a:xfrm>
              <a:off x="4864372" y="59913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1" name="pg410"/>
            <p:cNvSpPr/>
            <p:nvPr/>
          </p:nvSpPr>
          <p:spPr>
            <a:xfrm>
              <a:off x="4994570" y="59777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2" name="pg411"/>
            <p:cNvSpPr/>
            <p:nvPr/>
          </p:nvSpPr>
          <p:spPr>
            <a:xfrm>
              <a:off x="4786872" y="59741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3" name="pg412"/>
            <p:cNvSpPr/>
            <p:nvPr/>
          </p:nvSpPr>
          <p:spPr>
            <a:xfrm>
              <a:off x="4559720" y="5974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4" name="pg413"/>
            <p:cNvSpPr/>
            <p:nvPr/>
          </p:nvSpPr>
          <p:spPr>
            <a:xfrm>
              <a:off x="4776251" y="59827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5" name="pg414"/>
            <p:cNvSpPr/>
            <p:nvPr/>
          </p:nvSpPr>
          <p:spPr>
            <a:xfrm>
              <a:off x="5019810" y="59701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6" name="pg415"/>
            <p:cNvSpPr/>
            <p:nvPr/>
          </p:nvSpPr>
          <p:spPr>
            <a:xfrm>
              <a:off x="4617244" y="59860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7" name="pg416"/>
            <p:cNvSpPr/>
            <p:nvPr/>
          </p:nvSpPr>
          <p:spPr>
            <a:xfrm>
              <a:off x="4975320" y="59786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8" name="pg417"/>
            <p:cNvSpPr/>
            <p:nvPr/>
          </p:nvSpPr>
          <p:spPr>
            <a:xfrm>
              <a:off x="6228002" y="66076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19" name="pg418"/>
            <p:cNvSpPr/>
            <p:nvPr/>
          </p:nvSpPr>
          <p:spPr>
            <a:xfrm>
              <a:off x="4615187" y="5975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0" name="pg419"/>
            <p:cNvSpPr/>
            <p:nvPr/>
          </p:nvSpPr>
          <p:spPr>
            <a:xfrm>
              <a:off x="4861651" y="60013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1" name="pg420"/>
            <p:cNvSpPr/>
            <p:nvPr/>
          </p:nvSpPr>
          <p:spPr>
            <a:xfrm>
              <a:off x="4681612" y="5994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2" name="pg421"/>
            <p:cNvSpPr/>
            <p:nvPr/>
          </p:nvSpPr>
          <p:spPr>
            <a:xfrm>
              <a:off x="4678028" y="59733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3" name="pg422"/>
            <p:cNvSpPr/>
            <p:nvPr/>
          </p:nvSpPr>
          <p:spPr>
            <a:xfrm>
              <a:off x="4875391" y="6115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4" name="pg423"/>
            <p:cNvSpPr/>
            <p:nvPr/>
          </p:nvSpPr>
          <p:spPr>
            <a:xfrm>
              <a:off x="5366026" y="64826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5" name="pg424"/>
            <p:cNvSpPr/>
            <p:nvPr/>
          </p:nvSpPr>
          <p:spPr>
            <a:xfrm>
              <a:off x="4653208" y="60026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6" name="pg425"/>
            <p:cNvSpPr/>
            <p:nvPr/>
          </p:nvSpPr>
          <p:spPr>
            <a:xfrm>
              <a:off x="4956412" y="5997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7" name="pg426"/>
            <p:cNvSpPr/>
            <p:nvPr/>
          </p:nvSpPr>
          <p:spPr>
            <a:xfrm>
              <a:off x="4813937" y="5969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8" name="pg427"/>
            <p:cNvSpPr/>
            <p:nvPr/>
          </p:nvSpPr>
          <p:spPr>
            <a:xfrm>
              <a:off x="4461288" y="60796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29" name="pg428"/>
            <p:cNvSpPr/>
            <p:nvPr/>
          </p:nvSpPr>
          <p:spPr>
            <a:xfrm>
              <a:off x="4834345" y="59670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0" name="pg429"/>
            <p:cNvSpPr/>
            <p:nvPr/>
          </p:nvSpPr>
          <p:spPr>
            <a:xfrm>
              <a:off x="5128998" y="5996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1" name="pg430"/>
            <p:cNvSpPr/>
            <p:nvPr/>
          </p:nvSpPr>
          <p:spPr>
            <a:xfrm>
              <a:off x="5023479" y="60297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2" name="pg431"/>
            <p:cNvSpPr/>
            <p:nvPr/>
          </p:nvSpPr>
          <p:spPr>
            <a:xfrm>
              <a:off x="4487027" y="61978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3" name="pg432"/>
            <p:cNvSpPr/>
            <p:nvPr/>
          </p:nvSpPr>
          <p:spPr>
            <a:xfrm>
              <a:off x="4560810" y="59861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4" name="pg433"/>
            <p:cNvSpPr/>
            <p:nvPr/>
          </p:nvSpPr>
          <p:spPr>
            <a:xfrm>
              <a:off x="4839731" y="59755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5" name="pg434"/>
            <p:cNvSpPr/>
            <p:nvPr/>
          </p:nvSpPr>
          <p:spPr>
            <a:xfrm>
              <a:off x="4940363" y="60135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6" name="pg435"/>
            <p:cNvSpPr/>
            <p:nvPr/>
          </p:nvSpPr>
          <p:spPr>
            <a:xfrm>
              <a:off x="4502697" y="6198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7" name="pg436"/>
            <p:cNvSpPr/>
            <p:nvPr/>
          </p:nvSpPr>
          <p:spPr>
            <a:xfrm>
              <a:off x="4740858" y="60993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8" name="pg437"/>
            <p:cNvSpPr/>
            <p:nvPr/>
          </p:nvSpPr>
          <p:spPr>
            <a:xfrm>
              <a:off x="4640931" y="6330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39" name="pg438"/>
            <p:cNvSpPr/>
            <p:nvPr/>
          </p:nvSpPr>
          <p:spPr>
            <a:xfrm>
              <a:off x="5067495" y="60041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0" name="pg439"/>
            <p:cNvSpPr/>
            <p:nvPr/>
          </p:nvSpPr>
          <p:spPr>
            <a:xfrm>
              <a:off x="5698656" y="66311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1" name="pg440"/>
            <p:cNvSpPr/>
            <p:nvPr/>
          </p:nvSpPr>
          <p:spPr>
            <a:xfrm>
              <a:off x="4780226" y="59858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2" name="pg441"/>
            <p:cNvSpPr/>
            <p:nvPr/>
          </p:nvSpPr>
          <p:spPr>
            <a:xfrm>
              <a:off x="4721625" y="5988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3" name="pg442"/>
            <p:cNvSpPr/>
            <p:nvPr/>
          </p:nvSpPr>
          <p:spPr>
            <a:xfrm>
              <a:off x="4953737" y="59832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4" name="pg443"/>
            <p:cNvSpPr/>
            <p:nvPr/>
          </p:nvSpPr>
          <p:spPr>
            <a:xfrm>
              <a:off x="4773224" y="6228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5" name="pg444"/>
            <p:cNvSpPr/>
            <p:nvPr/>
          </p:nvSpPr>
          <p:spPr>
            <a:xfrm>
              <a:off x="4613461" y="59749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6" name="pg445"/>
            <p:cNvSpPr/>
            <p:nvPr/>
          </p:nvSpPr>
          <p:spPr>
            <a:xfrm>
              <a:off x="4516260" y="60083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7" name="pg446"/>
            <p:cNvSpPr/>
            <p:nvPr/>
          </p:nvSpPr>
          <p:spPr>
            <a:xfrm>
              <a:off x="4954539" y="60591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8" name="pg447"/>
            <p:cNvSpPr/>
            <p:nvPr/>
          </p:nvSpPr>
          <p:spPr>
            <a:xfrm>
              <a:off x="4529667" y="59737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49" name="pg448"/>
            <p:cNvSpPr/>
            <p:nvPr/>
          </p:nvSpPr>
          <p:spPr>
            <a:xfrm>
              <a:off x="4568335" y="59870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0" name="pg449"/>
            <p:cNvSpPr/>
            <p:nvPr/>
          </p:nvSpPr>
          <p:spPr>
            <a:xfrm>
              <a:off x="4452232" y="5977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1" name="pg450"/>
            <p:cNvSpPr/>
            <p:nvPr/>
          </p:nvSpPr>
          <p:spPr>
            <a:xfrm>
              <a:off x="4498307" y="59914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2" name="pg451"/>
            <p:cNvSpPr/>
            <p:nvPr/>
          </p:nvSpPr>
          <p:spPr>
            <a:xfrm>
              <a:off x="4747286" y="59769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3" name="pg452"/>
            <p:cNvSpPr/>
            <p:nvPr/>
          </p:nvSpPr>
          <p:spPr>
            <a:xfrm>
              <a:off x="4478032" y="617002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4" name="pg453"/>
            <p:cNvSpPr/>
            <p:nvPr/>
          </p:nvSpPr>
          <p:spPr>
            <a:xfrm>
              <a:off x="4603075" y="59816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5" name="pg454"/>
            <p:cNvSpPr/>
            <p:nvPr/>
          </p:nvSpPr>
          <p:spPr>
            <a:xfrm>
              <a:off x="4825829" y="60112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6" name="pg455"/>
            <p:cNvSpPr/>
            <p:nvPr/>
          </p:nvSpPr>
          <p:spPr>
            <a:xfrm>
              <a:off x="5080170" y="5981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7" name="pg456"/>
            <p:cNvSpPr/>
            <p:nvPr/>
          </p:nvSpPr>
          <p:spPr>
            <a:xfrm>
              <a:off x="5021134" y="6249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8" name="pg457"/>
            <p:cNvSpPr/>
            <p:nvPr/>
          </p:nvSpPr>
          <p:spPr>
            <a:xfrm>
              <a:off x="5023181" y="59719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59" name="pg458"/>
            <p:cNvSpPr/>
            <p:nvPr/>
          </p:nvSpPr>
          <p:spPr>
            <a:xfrm>
              <a:off x="4452714" y="6001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0" name="pg459"/>
            <p:cNvSpPr/>
            <p:nvPr/>
          </p:nvSpPr>
          <p:spPr>
            <a:xfrm>
              <a:off x="4616881" y="5972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1" name="pg460"/>
            <p:cNvSpPr/>
            <p:nvPr/>
          </p:nvSpPr>
          <p:spPr>
            <a:xfrm>
              <a:off x="5357030" y="64807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2" name="pg461"/>
            <p:cNvSpPr/>
            <p:nvPr/>
          </p:nvSpPr>
          <p:spPr>
            <a:xfrm>
              <a:off x="5861491" y="64130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3" name="pg462"/>
            <p:cNvSpPr/>
            <p:nvPr/>
          </p:nvSpPr>
          <p:spPr>
            <a:xfrm>
              <a:off x="4911351" y="59988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4" name="pg463"/>
            <p:cNvSpPr/>
            <p:nvPr/>
          </p:nvSpPr>
          <p:spPr>
            <a:xfrm>
              <a:off x="4993143" y="596988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5" name="pg464"/>
            <p:cNvSpPr/>
            <p:nvPr/>
          </p:nvSpPr>
          <p:spPr>
            <a:xfrm>
              <a:off x="4469969" y="5969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6" name="pg465"/>
            <p:cNvSpPr/>
            <p:nvPr/>
          </p:nvSpPr>
          <p:spPr>
            <a:xfrm>
              <a:off x="4913652" y="5969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7" name="pg466"/>
            <p:cNvSpPr/>
            <p:nvPr/>
          </p:nvSpPr>
          <p:spPr>
            <a:xfrm>
              <a:off x="4702714" y="59699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8" name="pg467"/>
            <p:cNvSpPr/>
            <p:nvPr/>
          </p:nvSpPr>
          <p:spPr>
            <a:xfrm>
              <a:off x="4757836" y="60005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69" name="pg468"/>
            <p:cNvSpPr/>
            <p:nvPr/>
          </p:nvSpPr>
          <p:spPr>
            <a:xfrm>
              <a:off x="5080530" y="61487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0" name="pg469"/>
            <p:cNvSpPr/>
            <p:nvPr/>
          </p:nvSpPr>
          <p:spPr>
            <a:xfrm>
              <a:off x="4822809" y="596868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1" name="pg470"/>
            <p:cNvSpPr/>
            <p:nvPr/>
          </p:nvSpPr>
          <p:spPr>
            <a:xfrm>
              <a:off x="4613903" y="59900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2" name="pg471"/>
            <p:cNvSpPr/>
            <p:nvPr/>
          </p:nvSpPr>
          <p:spPr>
            <a:xfrm>
              <a:off x="4778641" y="59954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3" name="pg472"/>
            <p:cNvSpPr/>
            <p:nvPr/>
          </p:nvSpPr>
          <p:spPr>
            <a:xfrm>
              <a:off x="4680999" y="59762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4" name="pg473"/>
            <p:cNvSpPr/>
            <p:nvPr/>
          </p:nvSpPr>
          <p:spPr>
            <a:xfrm>
              <a:off x="4523499" y="59835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5" name="pg474"/>
            <p:cNvSpPr/>
            <p:nvPr/>
          </p:nvSpPr>
          <p:spPr>
            <a:xfrm>
              <a:off x="6379336" y="68060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6" name="pg475"/>
            <p:cNvSpPr/>
            <p:nvPr/>
          </p:nvSpPr>
          <p:spPr>
            <a:xfrm>
              <a:off x="5065558" y="60732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7" name="pg476"/>
            <p:cNvSpPr/>
            <p:nvPr/>
          </p:nvSpPr>
          <p:spPr>
            <a:xfrm>
              <a:off x="4800810" y="60008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8" name="pg477"/>
            <p:cNvSpPr/>
            <p:nvPr/>
          </p:nvSpPr>
          <p:spPr>
            <a:xfrm>
              <a:off x="4732067" y="5972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79" name="pg478"/>
            <p:cNvSpPr/>
            <p:nvPr/>
          </p:nvSpPr>
          <p:spPr>
            <a:xfrm>
              <a:off x="4432431" y="59792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0" name="pg479"/>
            <p:cNvSpPr/>
            <p:nvPr/>
          </p:nvSpPr>
          <p:spPr>
            <a:xfrm>
              <a:off x="4522851" y="6092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1" name="pg480"/>
            <p:cNvSpPr/>
            <p:nvPr/>
          </p:nvSpPr>
          <p:spPr>
            <a:xfrm>
              <a:off x="5091338" y="60025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2" name="pg481"/>
            <p:cNvSpPr/>
            <p:nvPr/>
          </p:nvSpPr>
          <p:spPr>
            <a:xfrm>
              <a:off x="4811942" y="59852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3" name="pg482"/>
            <p:cNvSpPr/>
            <p:nvPr/>
          </p:nvSpPr>
          <p:spPr>
            <a:xfrm>
              <a:off x="4862833" y="61078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4" name="pg483"/>
            <p:cNvSpPr/>
            <p:nvPr/>
          </p:nvSpPr>
          <p:spPr>
            <a:xfrm>
              <a:off x="4774930" y="59724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5" name="pg484"/>
            <p:cNvSpPr/>
            <p:nvPr/>
          </p:nvSpPr>
          <p:spPr>
            <a:xfrm>
              <a:off x="4552533" y="5984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6" name="pg485"/>
            <p:cNvSpPr/>
            <p:nvPr/>
          </p:nvSpPr>
          <p:spPr>
            <a:xfrm>
              <a:off x="5407337" y="64785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7" name="pg486"/>
            <p:cNvSpPr/>
            <p:nvPr/>
          </p:nvSpPr>
          <p:spPr>
            <a:xfrm>
              <a:off x="5401473" y="647856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8" name="pg487"/>
            <p:cNvSpPr/>
            <p:nvPr/>
          </p:nvSpPr>
          <p:spPr>
            <a:xfrm>
              <a:off x="4573900" y="59772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89" name="pg488"/>
            <p:cNvSpPr/>
            <p:nvPr/>
          </p:nvSpPr>
          <p:spPr>
            <a:xfrm>
              <a:off x="4724122" y="59699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0" name="pg489"/>
            <p:cNvSpPr/>
            <p:nvPr/>
          </p:nvSpPr>
          <p:spPr>
            <a:xfrm>
              <a:off x="5416247" y="6652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1" name="pg490"/>
            <p:cNvSpPr/>
            <p:nvPr/>
          </p:nvSpPr>
          <p:spPr>
            <a:xfrm>
              <a:off x="5404780" y="65964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2" name="pg491"/>
            <p:cNvSpPr/>
            <p:nvPr/>
          </p:nvSpPr>
          <p:spPr>
            <a:xfrm>
              <a:off x="4825060" y="60870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3" name="pg492"/>
            <p:cNvSpPr/>
            <p:nvPr/>
          </p:nvSpPr>
          <p:spPr>
            <a:xfrm>
              <a:off x="4709632" y="59907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4" name="pg493"/>
            <p:cNvSpPr/>
            <p:nvPr/>
          </p:nvSpPr>
          <p:spPr>
            <a:xfrm>
              <a:off x="4491158" y="60344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5" name="pg494"/>
            <p:cNvSpPr/>
            <p:nvPr/>
          </p:nvSpPr>
          <p:spPr>
            <a:xfrm>
              <a:off x="5786371" y="61625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6" name="pg495"/>
            <p:cNvSpPr/>
            <p:nvPr/>
          </p:nvSpPr>
          <p:spPr>
            <a:xfrm>
              <a:off x="4944295" y="59920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7" name="pg496"/>
            <p:cNvSpPr/>
            <p:nvPr/>
          </p:nvSpPr>
          <p:spPr>
            <a:xfrm>
              <a:off x="4555241" y="62449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8" name="pg497"/>
            <p:cNvSpPr/>
            <p:nvPr/>
          </p:nvSpPr>
          <p:spPr>
            <a:xfrm>
              <a:off x="4470026" y="6045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499" name="pg498"/>
            <p:cNvSpPr/>
            <p:nvPr/>
          </p:nvSpPr>
          <p:spPr>
            <a:xfrm>
              <a:off x="4569167" y="600771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0" name="pg499"/>
            <p:cNvSpPr/>
            <p:nvPr/>
          </p:nvSpPr>
          <p:spPr>
            <a:xfrm>
              <a:off x="4788709" y="60046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1" name="pg500"/>
            <p:cNvSpPr/>
            <p:nvPr/>
          </p:nvSpPr>
          <p:spPr>
            <a:xfrm>
              <a:off x="4586835" y="60958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2" name="pg501"/>
            <p:cNvSpPr/>
            <p:nvPr/>
          </p:nvSpPr>
          <p:spPr>
            <a:xfrm>
              <a:off x="4768067" y="59933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3" name="pg502"/>
            <p:cNvSpPr/>
            <p:nvPr/>
          </p:nvSpPr>
          <p:spPr>
            <a:xfrm>
              <a:off x="4493160" y="59818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4" name="pg503"/>
            <p:cNvSpPr/>
            <p:nvPr/>
          </p:nvSpPr>
          <p:spPr>
            <a:xfrm>
              <a:off x="5749730" y="66133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5" name="pg504"/>
            <p:cNvSpPr/>
            <p:nvPr/>
          </p:nvSpPr>
          <p:spPr>
            <a:xfrm>
              <a:off x="4828364" y="59720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6" name="pg505"/>
            <p:cNvSpPr/>
            <p:nvPr/>
          </p:nvSpPr>
          <p:spPr>
            <a:xfrm>
              <a:off x="4462006" y="59938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7" name="pg506"/>
            <p:cNvSpPr/>
            <p:nvPr/>
          </p:nvSpPr>
          <p:spPr>
            <a:xfrm>
              <a:off x="5131109" y="59824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8" name="pg507"/>
            <p:cNvSpPr/>
            <p:nvPr/>
          </p:nvSpPr>
          <p:spPr>
            <a:xfrm>
              <a:off x="4777320" y="59948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09" name="pg508"/>
            <p:cNvSpPr/>
            <p:nvPr/>
          </p:nvSpPr>
          <p:spPr>
            <a:xfrm>
              <a:off x="4938905" y="60025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0" name="pg509"/>
            <p:cNvSpPr/>
            <p:nvPr/>
          </p:nvSpPr>
          <p:spPr>
            <a:xfrm>
              <a:off x="4507501" y="59751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1" name="pg510"/>
            <p:cNvSpPr/>
            <p:nvPr/>
          </p:nvSpPr>
          <p:spPr>
            <a:xfrm>
              <a:off x="4961235" y="598167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2" name="pg511"/>
            <p:cNvSpPr/>
            <p:nvPr/>
          </p:nvSpPr>
          <p:spPr>
            <a:xfrm>
              <a:off x="4868116" y="62484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3" name="pg512"/>
            <p:cNvSpPr/>
            <p:nvPr/>
          </p:nvSpPr>
          <p:spPr>
            <a:xfrm>
              <a:off x="4529050" y="60027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4" name="pg513"/>
            <p:cNvSpPr/>
            <p:nvPr/>
          </p:nvSpPr>
          <p:spPr>
            <a:xfrm>
              <a:off x="4605469" y="60019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5" name="pg514"/>
            <p:cNvSpPr/>
            <p:nvPr/>
          </p:nvSpPr>
          <p:spPr>
            <a:xfrm>
              <a:off x="4503959" y="6001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6" name="pg515"/>
            <p:cNvSpPr/>
            <p:nvPr/>
          </p:nvSpPr>
          <p:spPr>
            <a:xfrm>
              <a:off x="4764554" y="60266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7" name="pg516"/>
            <p:cNvSpPr/>
            <p:nvPr/>
          </p:nvSpPr>
          <p:spPr>
            <a:xfrm>
              <a:off x="4488922" y="60321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8" name="pg517"/>
            <p:cNvSpPr/>
            <p:nvPr/>
          </p:nvSpPr>
          <p:spPr>
            <a:xfrm>
              <a:off x="4798072" y="59725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19" name="pg518"/>
            <p:cNvSpPr/>
            <p:nvPr/>
          </p:nvSpPr>
          <p:spPr>
            <a:xfrm>
              <a:off x="4590105" y="60024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0" name="pg519"/>
            <p:cNvSpPr/>
            <p:nvPr/>
          </p:nvSpPr>
          <p:spPr>
            <a:xfrm>
              <a:off x="4957393" y="6002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1" name="pg520"/>
            <p:cNvSpPr/>
            <p:nvPr/>
          </p:nvSpPr>
          <p:spPr>
            <a:xfrm>
              <a:off x="4493023" y="59846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2" name="pg521"/>
            <p:cNvSpPr/>
            <p:nvPr/>
          </p:nvSpPr>
          <p:spPr>
            <a:xfrm>
              <a:off x="4647363" y="599497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3" name="pg522"/>
            <p:cNvSpPr/>
            <p:nvPr/>
          </p:nvSpPr>
          <p:spPr>
            <a:xfrm>
              <a:off x="4706217" y="59823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4" name="pg523"/>
            <p:cNvSpPr/>
            <p:nvPr/>
          </p:nvSpPr>
          <p:spPr>
            <a:xfrm>
              <a:off x="5019723" y="59699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5" name="pg524"/>
            <p:cNvSpPr/>
            <p:nvPr/>
          </p:nvSpPr>
          <p:spPr>
            <a:xfrm>
              <a:off x="4685600" y="59896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6" name="pg525"/>
            <p:cNvSpPr/>
            <p:nvPr/>
          </p:nvSpPr>
          <p:spPr>
            <a:xfrm>
              <a:off x="4826006" y="60044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7" name="pg526"/>
            <p:cNvSpPr/>
            <p:nvPr/>
          </p:nvSpPr>
          <p:spPr>
            <a:xfrm>
              <a:off x="4466077" y="62268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8" name="pg527"/>
            <p:cNvSpPr/>
            <p:nvPr/>
          </p:nvSpPr>
          <p:spPr>
            <a:xfrm>
              <a:off x="4747709" y="60510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29" name="pg528"/>
            <p:cNvSpPr/>
            <p:nvPr/>
          </p:nvSpPr>
          <p:spPr>
            <a:xfrm>
              <a:off x="4457383" y="60009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0" name="pg529"/>
            <p:cNvSpPr/>
            <p:nvPr/>
          </p:nvSpPr>
          <p:spPr>
            <a:xfrm>
              <a:off x="4702854" y="60346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1" name="pg530"/>
            <p:cNvSpPr/>
            <p:nvPr/>
          </p:nvSpPr>
          <p:spPr>
            <a:xfrm>
              <a:off x="4461044" y="5966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2" name="pg531"/>
            <p:cNvSpPr/>
            <p:nvPr/>
          </p:nvSpPr>
          <p:spPr>
            <a:xfrm>
              <a:off x="4891610" y="59699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3" name="pg532"/>
            <p:cNvSpPr/>
            <p:nvPr/>
          </p:nvSpPr>
          <p:spPr>
            <a:xfrm>
              <a:off x="4619147" y="62769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4" name="pg533"/>
            <p:cNvSpPr/>
            <p:nvPr/>
          </p:nvSpPr>
          <p:spPr>
            <a:xfrm>
              <a:off x="4686385" y="59811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5" name="pg534"/>
            <p:cNvSpPr/>
            <p:nvPr/>
          </p:nvSpPr>
          <p:spPr>
            <a:xfrm>
              <a:off x="4516792" y="61240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6" name="pg535"/>
            <p:cNvSpPr/>
            <p:nvPr/>
          </p:nvSpPr>
          <p:spPr>
            <a:xfrm>
              <a:off x="4856366" y="59920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7" name="pg536"/>
            <p:cNvSpPr/>
            <p:nvPr/>
          </p:nvSpPr>
          <p:spPr>
            <a:xfrm>
              <a:off x="4780194" y="59964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8" name="pg537"/>
            <p:cNvSpPr/>
            <p:nvPr/>
          </p:nvSpPr>
          <p:spPr>
            <a:xfrm>
              <a:off x="4997868" y="59891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39" name="pg538"/>
            <p:cNvSpPr/>
            <p:nvPr/>
          </p:nvSpPr>
          <p:spPr>
            <a:xfrm>
              <a:off x="4477063" y="59825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0" name="pg539"/>
            <p:cNvSpPr/>
            <p:nvPr/>
          </p:nvSpPr>
          <p:spPr>
            <a:xfrm>
              <a:off x="4829521" y="59984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1" name="pg540"/>
            <p:cNvSpPr/>
            <p:nvPr/>
          </p:nvSpPr>
          <p:spPr>
            <a:xfrm>
              <a:off x="4832030" y="59811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2" name="pg541"/>
            <p:cNvSpPr/>
            <p:nvPr/>
          </p:nvSpPr>
          <p:spPr>
            <a:xfrm>
              <a:off x="4465219" y="6000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3" name="pg542"/>
            <p:cNvSpPr/>
            <p:nvPr/>
          </p:nvSpPr>
          <p:spPr>
            <a:xfrm>
              <a:off x="5039841" y="60057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4" name="pg543"/>
            <p:cNvSpPr/>
            <p:nvPr/>
          </p:nvSpPr>
          <p:spPr>
            <a:xfrm>
              <a:off x="6638422" y="67574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5" name="pg544"/>
            <p:cNvSpPr/>
            <p:nvPr/>
          </p:nvSpPr>
          <p:spPr>
            <a:xfrm>
              <a:off x="4909126" y="59732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6" name="pg545"/>
            <p:cNvSpPr/>
            <p:nvPr/>
          </p:nvSpPr>
          <p:spPr>
            <a:xfrm>
              <a:off x="5965563" y="6596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7" name="pg546"/>
            <p:cNvSpPr/>
            <p:nvPr/>
          </p:nvSpPr>
          <p:spPr>
            <a:xfrm>
              <a:off x="4762153" y="59738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8" name="pg547"/>
            <p:cNvSpPr/>
            <p:nvPr/>
          </p:nvSpPr>
          <p:spPr>
            <a:xfrm>
              <a:off x="4720914" y="62535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49" name="pg548"/>
            <p:cNvSpPr/>
            <p:nvPr/>
          </p:nvSpPr>
          <p:spPr>
            <a:xfrm>
              <a:off x="4831957" y="59885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0" name="pg549"/>
            <p:cNvSpPr/>
            <p:nvPr/>
          </p:nvSpPr>
          <p:spPr>
            <a:xfrm>
              <a:off x="5102022" y="6062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1" name="pg550"/>
            <p:cNvSpPr/>
            <p:nvPr/>
          </p:nvSpPr>
          <p:spPr>
            <a:xfrm>
              <a:off x="4888986" y="59883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2" name="pg551"/>
            <p:cNvSpPr/>
            <p:nvPr/>
          </p:nvSpPr>
          <p:spPr>
            <a:xfrm>
              <a:off x="4978174" y="5991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3" name="pg552"/>
            <p:cNvSpPr/>
            <p:nvPr/>
          </p:nvSpPr>
          <p:spPr>
            <a:xfrm>
              <a:off x="4994542" y="60178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4" name="pg553"/>
            <p:cNvSpPr/>
            <p:nvPr/>
          </p:nvSpPr>
          <p:spPr>
            <a:xfrm>
              <a:off x="4742421" y="59978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5" name="pg554"/>
            <p:cNvSpPr/>
            <p:nvPr/>
          </p:nvSpPr>
          <p:spPr>
            <a:xfrm>
              <a:off x="4529968" y="59838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6" name="pg555"/>
            <p:cNvSpPr/>
            <p:nvPr/>
          </p:nvSpPr>
          <p:spPr>
            <a:xfrm>
              <a:off x="4609002" y="59848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7" name="pg556"/>
            <p:cNvSpPr/>
            <p:nvPr/>
          </p:nvSpPr>
          <p:spPr>
            <a:xfrm>
              <a:off x="5034722" y="61440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8" name="pg557"/>
            <p:cNvSpPr/>
            <p:nvPr/>
          </p:nvSpPr>
          <p:spPr>
            <a:xfrm>
              <a:off x="5069190" y="59748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59" name="pg558"/>
            <p:cNvSpPr/>
            <p:nvPr/>
          </p:nvSpPr>
          <p:spPr>
            <a:xfrm>
              <a:off x="4441886" y="5979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0" name="pg559"/>
            <p:cNvSpPr/>
            <p:nvPr/>
          </p:nvSpPr>
          <p:spPr>
            <a:xfrm>
              <a:off x="4791978" y="60019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1" name="pg560"/>
            <p:cNvSpPr/>
            <p:nvPr/>
          </p:nvSpPr>
          <p:spPr>
            <a:xfrm>
              <a:off x="4533188" y="59806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2" name="pg561"/>
            <p:cNvSpPr/>
            <p:nvPr/>
          </p:nvSpPr>
          <p:spPr>
            <a:xfrm>
              <a:off x="5118899" y="5981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3" name="pg562"/>
            <p:cNvSpPr/>
            <p:nvPr/>
          </p:nvSpPr>
          <p:spPr>
            <a:xfrm>
              <a:off x="4847057" y="597794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4" name="pg563"/>
            <p:cNvSpPr/>
            <p:nvPr/>
          </p:nvSpPr>
          <p:spPr>
            <a:xfrm>
              <a:off x="5714688" y="64432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5" name="pg564"/>
            <p:cNvSpPr/>
            <p:nvPr/>
          </p:nvSpPr>
          <p:spPr>
            <a:xfrm>
              <a:off x="5113895" y="60341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6" name="pg565"/>
            <p:cNvSpPr/>
            <p:nvPr/>
          </p:nvSpPr>
          <p:spPr>
            <a:xfrm>
              <a:off x="4618530" y="60026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7" name="pg566"/>
            <p:cNvSpPr/>
            <p:nvPr/>
          </p:nvSpPr>
          <p:spPr>
            <a:xfrm>
              <a:off x="5036983" y="598234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8" name="pg567"/>
            <p:cNvSpPr/>
            <p:nvPr/>
          </p:nvSpPr>
          <p:spPr>
            <a:xfrm>
              <a:off x="4460046" y="59861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69" name="pg568"/>
            <p:cNvSpPr/>
            <p:nvPr/>
          </p:nvSpPr>
          <p:spPr>
            <a:xfrm>
              <a:off x="4692891" y="596871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0" name="pg569"/>
            <p:cNvSpPr/>
            <p:nvPr/>
          </p:nvSpPr>
          <p:spPr>
            <a:xfrm>
              <a:off x="4604675" y="59817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1" name="pg570"/>
            <p:cNvSpPr/>
            <p:nvPr/>
          </p:nvSpPr>
          <p:spPr>
            <a:xfrm>
              <a:off x="5021186" y="59817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2" name="pg571"/>
            <p:cNvSpPr/>
            <p:nvPr/>
          </p:nvSpPr>
          <p:spPr>
            <a:xfrm>
              <a:off x="4782249" y="5982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3" name="pg572"/>
            <p:cNvSpPr/>
            <p:nvPr/>
          </p:nvSpPr>
          <p:spPr>
            <a:xfrm>
              <a:off x="4608747" y="60367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4" name="pg573"/>
            <p:cNvSpPr/>
            <p:nvPr/>
          </p:nvSpPr>
          <p:spPr>
            <a:xfrm>
              <a:off x="4563772" y="60366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5" name="pg574"/>
            <p:cNvSpPr/>
            <p:nvPr/>
          </p:nvSpPr>
          <p:spPr>
            <a:xfrm>
              <a:off x="5009346" y="59886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6" name="pg575"/>
            <p:cNvSpPr/>
            <p:nvPr/>
          </p:nvSpPr>
          <p:spPr>
            <a:xfrm>
              <a:off x="4831305" y="5979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7" name="pg576"/>
            <p:cNvSpPr/>
            <p:nvPr/>
          </p:nvSpPr>
          <p:spPr>
            <a:xfrm>
              <a:off x="5543459" y="64052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8" name="pg577"/>
            <p:cNvSpPr/>
            <p:nvPr/>
          </p:nvSpPr>
          <p:spPr>
            <a:xfrm>
              <a:off x="4689110" y="60004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79" name="pg578"/>
            <p:cNvSpPr/>
            <p:nvPr/>
          </p:nvSpPr>
          <p:spPr>
            <a:xfrm>
              <a:off x="4530051" y="59761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0" name="pg579"/>
            <p:cNvSpPr/>
            <p:nvPr/>
          </p:nvSpPr>
          <p:spPr>
            <a:xfrm>
              <a:off x="4862346" y="59704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1" name="pg580"/>
            <p:cNvSpPr/>
            <p:nvPr/>
          </p:nvSpPr>
          <p:spPr>
            <a:xfrm>
              <a:off x="4655697" y="601826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2" name="pg581"/>
            <p:cNvSpPr/>
            <p:nvPr/>
          </p:nvSpPr>
          <p:spPr>
            <a:xfrm>
              <a:off x="4523474" y="59990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3" name="pg582"/>
            <p:cNvSpPr/>
            <p:nvPr/>
          </p:nvSpPr>
          <p:spPr>
            <a:xfrm>
              <a:off x="4832473" y="59721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4" name="pg583"/>
            <p:cNvSpPr/>
            <p:nvPr/>
          </p:nvSpPr>
          <p:spPr>
            <a:xfrm>
              <a:off x="4849233" y="59725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5" name="pg584"/>
            <p:cNvSpPr/>
            <p:nvPr/>
          </p:nvSpPr>
          <p:spPr>
            <a:xfrm>
              <a:off x="4688728" y="59697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6" name="pg585"/>
            <p:cNvSpPr/>
            <p:nvPr/>
          </p:nvSpPr>
          <p:spPr>
            <a:xfrm>
              <a:off x="4455332" y="59705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7" name="pg586"/>
            <p:cNvSpPr/>
            <p:nvPr/>
          </p:nvSpPr>
          <p:spPr>
            <a:xfrm>
              <a:off x="4862575" y="59684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8" name="pg587"/>
            <p:cNvSpPr/>
            <p:nvPr/>
          </p:nvSpPr>
          <p:spPr>
            <a:xfrm>
              <a:off x="4517797" y="60170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89" name="pg588"/>
            <p:cNvSpPr/>
            <p:nvPr/>
          </p:nvSpPr>
          <p:spPr>
            <a:xfrm>
              <a:off x="4659079" y="60432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0" name="pg589"/>
            <p:cNvSpPr/>
            <p:nvPr/>
          </p:nvSpPr>
          <p:spPr>
            <a:xfrm>
              <a:off x="4520011" y="59781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1" name="pg590"/>
            <p:cNvSpPr/>
            <p:nvPr/>
          </p:nvSpPr>
          <p:spPr>
            <a:xfrm>
              <a:off x="4531428" y="597938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2" name="pg591"/>
            <p:cNvSpPr/>
            <p:nvPr/>
          </p:nvSpPr>
          <p:spPr>
            <a:xfrm>
              <a:off x="4644884" y="59863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3" name="pg592"/>
            <p:cNvSpPr/>
            <p:nvPr/>
          </p:nvSpPr>
          <p:spPr>
            <a:xfrm>
              <a:off x="4725341" y="59726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4" name="pg593"/>
            <p:cNvSpPr/>
            <p:nvPr/>
          </p:nvSpPr>
          <p:spPr>
            <a:xfrm>
              <a:off x="4710873" y="5967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5" name="pg594"/>
            <p:cNvSpPr/>
            <p:nvPr/>
          </p:nvSpPr>
          <p:spPr>
            <a:xfrm>
              <a:off x="5054068" y="59740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6" name="pg595"/>
            <p:cNvSpPr/>
            <p:nvPr/>
          </p:nvSpPr>
          <p:spPr>
            <a:xfrm>
              <a:off x="4657471" y="5986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7" name="pg596"/>
            <p:cNvSpPr/>
            <p:nvPr/>
          </p:nvSpPr>
          <p:spPr>
            <a:xfrm>
              <a:off x="5086987" y="59796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8" name="pg597"/>
            <p:cNvSpPr/>
            <p:nvPr/>
          </p:nvSpPr>
          <p:spPr>
            <a:xfrm>
              <a:off x="5116910" y="59831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99" name="pg598"/>
            <p:cNvSpPr/>
            <p:nvPr/>
          </p:nvSpPr>
          <p:spPr>
            <a:xfrm>
              <a:off x="4626652" y="59761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0" name="pg599"/>
            <p:cNvSpPr/>
            <p:nvPr/>
          </p:nvSpPr>
          <p:spPr>
            <a:xfrm>
              <a:off x="4851954" y="59791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1" name="pg600"/>
            <p:cNvSpPr/>
            <p:nvPr/>
          </p:nvSpPr>
          <p:spPr>
            <a:xfrm>
              <a:off x="4749140" y="59867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2" name="pg601"/>
            <p:cNvSpPr/>
            <p:nvPr/>
          </p:nvSpPr>
          <p:spPr>
            <a:xfrm>
              <a:off x="5643150" y="65646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3" name="pg602"/>
            <p:cNvSpPr/>
            <p:nvPr/>
          </p:nvSpPr>
          <p:spPr>
            <a:xfrm>
              <a:off x="4807406" y="59874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4" name="pg603"/>
            <p:cNvSpPr/>
            <p:nvPr/>
          </p:nvSpPr>
          <p:spPr>
            <a:xfrm>
              <a:off x="4474257" y="6019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5" name="pg604"/>
            <p:cNvSpPr/>
            <p:nvPr/>
          </p:nvSpPr>
          <p:spPr>
            <a:xfrm>
              <a:off x="4793727" y="598320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6" name="pg605"/>
            <p:cNvSpPr/>
            <p:nvPr/>
          </p:nvSpPr>
          <p:spPr>
            <a:xfrm>
              <a:off x="4886380" y="6007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7" name="pg606"/>
            <p:cNvSpPr/>
            <p:nvPr/>
          </p:nvSpPr>
          <p:spPr>
            <a:xfrm>
              <a:off x="4582696" y="60030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8" name="pg607"/>
            <p:cNvSpPr/>
            <p:nvPr/>
          </p:nvSpPr>
          <p:spPr>
            <a:xfrm>
              <a:off x="6570815" y="647457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09" name="pg608"/>
            <p:cNvSpPr/>
            <p:nvPr/>
          </p:nvSpPr>
          <p:spPr>
            <a:xfrm>
              <a:off x="4734403" y="59815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0" name="pg609"/>
            <p:cNvSpPr/>
            <p:nvPr/>
          </p:nvSpPr>
          <p:spPr>
            <a:xfrm>
              <a:off x="5035819" y="599008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1" name="pg610"/>
            <p:cNvSpPr/>
            <p:nvPr/>
          </p:nvSpPr>
          <p:spPr>
            <a:xfrm>
              <a:off x="4442987" y="621284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2" name="pg611"/>
            <p:cNvSpPr/>
            <p:nvPr/>
          </p:nvSpPr>
          <p:spPr>
            <a:xfrm>
              <a:off x="4496541" y="5977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3" name="pg612"/>
            <p:cNvSpPr/>
            <p:nvPr/>
          </p:nvSpPr>
          <p:spPr>
            <a:xfrm>
              <a:off x="4485343" y="600864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4" name="pg613"/>
            <p:cNvSpPr/>
            <p:nvPr/>
          </p:nvSpPr>
          <p:spPr>
            <a:xfrm>
              <a:off x="5090388" y="59858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5" name="pg614"/>
            <p:cNvSpPr/>
            <p:nvPr/>
          </p:nvSpPr>
          <p:spPr>
            <a:xfrm>
              <a:off x="4698733" y="597813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6" name="pg615"/>
            <p:cNvSpPr/>
            <p:nvPr/>
          </p:nvSpPr>
          <p:spPr>
            <a:xfrm>
              <a:off x="4898972" y="60015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7" name="pg616"/>
            <p:cNvSpPr/>
            <p:nvPr/>
          </p:nvSpPr>
          <p:spPr>
            <a:xfrm>
              <a:off x="4932975" y="599121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8" name="pg617"/>
            <p:cNvSpPr/>
            <p:nvPr/>
          </p:nvSpPr>
          <p:spPr>
            <a:xfrm>
              <a:off x="4790006" y="59774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19" name="pg618"/>
            <p:cNvSpPr/>
            <p:nvPr/>
          </p:nvSpPr>
          <p:spPr>
            <a:xfrm>
              <a:off x="4716650" y="59832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0" name="pg619"/>
            <p:cNvSpPr/>
            <p:nvPr/>
          </p:nvSpPr>
          <p:spPr>
            <a:xfrm>
              <a:off x="4656324" y="59817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1" name="pg620"/>
            <p:cNvSpPr/>
            <p:nvPr/>
          </p:nvSpPr>
          <p:spPr>
            <a:xfrm>
              <a:off x="4642808" y="60268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2" name="pg621"/>
            <p:cNvSpPr/>
            <p:nvPr/>
          </p:nvSpPr>
          <p:spPr>
            <a:xfrm>
              <a:off x="4860796" y="60066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3" name="pg622"/>
            <p:cNvSpPr/>
            <p:nvPr/>
          </p:nvSpPr>
          <p:spPr>
            <a:xfrm>
              <a:off x="4435405" y="59982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4" name="pg623"/>
            <p:cNvSpPr/>
            <p:nvPr/>
          </p:nvSpPr>
          <p:spPr>
            <a:xfrm>
              <a:off x="4977730" y="59739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5" name="pg624"/>
            <p:cNvSpPr/>
            <p:nvPr/>
          </p:nvSpPr>
          <p:spPr>
            <a:xfrm>
              <a:off x="4829115" y="59739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6" name="pg625"/>
            <p:cNvSpPr/>
            <p:nvPr/>
          </p:nvSpPr>
          <p:spPr>
            <a:xfrm>
              <a:off x="4799625" y="597582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7" name="pg626"/>
            <p:cNvSpPr/>
            <p:nvPr/>
          </p:nvSpPr>
          <p:spPr>
            <a:xfrm>
              <a:off x="4872181" y="59754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8" name="pg627"/>
            <p:cNvSpPr/>
            <p:nvPr/>
          </p:nvSpPr>
          <p:spPr>
            <a:xfrm>
              <a:off x="4651375" y="59746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29" name="pg628"/>
            <p:cNvSpPr/>
            <p:nvPr/>
          </p:nvSpPr>
          <p:spPr>
            <a:xfrm>
              <a:off x="4736132" y="596340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0" name="pg629"/>
            <p:cNvSpPr/>
            <p:nvPr/>
          </p:nvSpPr>
          <p:spPr>
            <a:xfrm>
              <a:off x="4622605" y="600570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1" name="pg630"/>
            <p:cNvSpPr/>
            <p:nvPr/>
          </p:nvSpPr>
          <p:spPr>
            <a:xfrm>
              <a:off x="4584313" y="601595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2" name="pg631"/>
            <p:cNvSpPr/>
            <p:nvPr/>
          </p:nvSpPr>
          <p:spPr>
            <a:xfrm>
              <a:off x="4814135" y="598953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3" name="pg632"/>
            <p:cNvSpPr/>
            <p:nvPr/>
          </p:nvSpPr>
          <p:spPr>
            <a:xfrm>
              <a:off x="4472413" y="600360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4" name="pg633"/>
            <p:cNvSpPr/>
            <p:nvPr/>
          </p:nvSpPr>
          <p:spPr>
            <a:xfrm>
              <a:off x="4887890" y="60074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5" name="pg634"/>
            <p:cNvSpPr/>
            <p:nvPr/>
          </p:nvSpPr>
          <p:spPr>
            <a:xfrm>
              <a:off x="4852796" y="599642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6" name="pg635"/>
            <p:cNvSpPr/>
            <p:nvPr/>
          </p:nvSpPr>
          <p:spPr>
            <a:xfrm>
              <a:off x="4547598" y="59747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7" name="pg636"/>
            <p:cNvSpPr/>
            <p:nvPr/>
          </p:nvSpPr>
          <p:spPr>
            <a:xfrm>
              <a:off x="4783134" y="60070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8" name="pg637"/>
            <p:cNvSpPr/>
            <p:nvPr/>
          </p:nvSpPr>
          <p:spPr>
            <a:xfrm>
              <a:off x="4584346" y="598164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39" name="pg638"/>
            <p:cNvSpPr/>
            <p:nvPr/>
          </p:nvSpPr>
          <p:spPr>
            <a:xfrm>
              <a:off x="5030489" y="59758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0" name="pg639"/>
            <p:cNvSpPr/>
            <p:nvPr/>
          </p:nvSpPr>
          <p:spPr>
            <a:xfrm>
              <a:off x="4624330" y="6216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1" name="pg640"/>
            <p:cNvSpPr/>
            <p:nvPr/>
          </p:nvSpPr>
          <p:spPr>
            <a:xfrm>
              <a:off x="4862838" y="5977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2" name="pg641"/>
            <p:cNvSpPr/>
            <p:nvPr/>
          </p:nvSpPr>
          <p:spPr>
            <a:xfrm>
              <a:off x="4764443" y="59772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3" name="pg642"/>
            <p:cNvSpPr/>
            <p:nvPr/>
          </p:nvSpPr>
          <p:spPr>
            <a:xfrm>
              <a:off x="5048816" y="5977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4" name="pg643"/>
            <p:cNvSpPr/>
            <p:nvPr/>
          </p:nvSpPr>
          <p:spPr>
            <a:xfrm>
              <a:off x="4499723" y="59719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5" name="pg644"/>
            <p:cNvSpPr/>
            <p:nvPr/>
          </p:nvSpPr>
          <p:spPr>
            <a:xfrm>
              <a:off x="4944190" y="6000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6" name="pg645"/>
            <p:cNvSpPr/>
            <p:nvPr/>
          </p:nvSpPr>
          <p:spPr>
            <a:xfrm>
              <a:off x="4905292" y="60088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7" name="pg646"/>
            <p:cNvSpPr/>
            <p:nvPr/>
          </p:nvSpPr>
          <p:spPr>
            <a:xfrm>
              <a:off x="5120075" y="59676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8" name="pg647"/>
            <p:cNvSpPr/>
            <p:nvPr/>
          </p:nvSpPr>
          <p:spPr>
            <a:xfrm>
              <a:off x="4575330" y="598275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49" name="pg648"/>
            <p:cNvSpPr/>
            <p:nvPr/>
          </p:nvSpPr>
          <p:spPr>
            <a:xfrm>
              <a:off x="5052573" y="59787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0" name="pg649"/>
            <p:cNvSpPr/>
            <p:nvPr/>
          </p:nvSpPr>
          <p:spPr>
            <a:xfrm>
              <a:off x="4514196" y="59770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1" name="pg650"/>
            <p:cNvSpPr/>
            <p:nvPr/>
          </p:nvSpPr>
          <p:spPr>
            <a:xfrm>
              <a:off x="4842184" y="609638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2" name="pg651"/>
            <p:cNvSpPr/>
            <p:nvPr/>
          </p:nvSpPr>
          <p:spPr>
            <a:xfrm>
              <a:off x="4783223" y="598533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3" name="pg652"/>
            <p:cNvSpPr/>
            <p:nvPr/>
          </p:nvSpPr>
          <p:spPr>
            <a:xfrm>
              <a:off x="4435388" y="60336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4" name="pg653"/>
            <p:cNvSpPr/>
            <p:nvPr/>
          </p:nvSpPr>
          <p:spPr>
            <a:xfrm>
              <a:off x="4925513" y="600126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5" name="pg654"/>
            <p:cNvSpPr/>
            <p:nvPr/>
          </p:nvSpPr>
          <p:spPr>
            <a:xfrm>
              <a:off x="4973980" y="59762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6" name="pg655"/>
            <p:cNvSpPr/>
            <p:nvPr/>
          </p:nvSpPr>
          <p:spPr>
            <a:xfrm>
              <a:off x="4622366" y="5978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7" name="pg656"/>
            <p:cNvSpPr/>
            <p:nvPr/>
          </p:nvSpPr>
          <p:spPr>
            <a:xfrm>
              <a:off x="4588113" y="6013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8" name="pg657"/>
            <p:cNvSpPr/>
            <p:nvPr/>
          </p:nvSpPr>
          <p:spPr>
            <a:xfrm>
              <a:off x="4450331" y="600852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59" name="pg658"/>
            <p:cNvSpPr/>
            <p:nvPr/>
          </p:nvSpPr>
          <p:spPr>
            <a:xfrm>
              <a:off x="4746843" y="603383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0" name="pg659"/>
            <p:cNvSpPr/>
            <p:nvPr/>
          </p:nvSpPr>
          <p:spPr>
            <a:xfrm>
              <a:off x="4753858" y="59872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1" name="pg660"/>
            <p:cNvSpPr/>
            <p:nvPr/>
          </p:nvSpPr>
          <p:spPr>
            <a:xfrm>
              <a:off x="4610602" y="59922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2" name="pg661"/>
            <p:cNvSpPr/>
            <p:nvPr/>
          </p:nvSpPr>
          <p:spPr>
            <a:xfrm>
              <a:off x="4491182" y="60082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3" name="pg662"/>
            <p:cNvSpPr/>
            <p:nvPr/>
          </p:nvSpPr>
          <p:spPr>
            <a:xfrm>
              <a:off x="4507424" y="598326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4" name="pg663"/>
            <p:cNvSpPr/>
            <p:nvPr/>
          </p:nvSpPr>
          <p:spPr>
            <a:xfrm>
              <a:off x="4523557" y="600235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5" name="pg664"/>
            <p:cNvSpPr/>
            <p:nvPr/>
          </p:nvSpPr>
          <p:spPr>
            <a:xfrm>
              <a:off x="4696988" y="600821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6" name="pg665"/>
            <p:cNvSpPr/>
            <p:nvPr/>
          </p:nvSpPr>
          <p:spPr>
            <a:xfrm>
              <a:off x="4555988" y="597939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7" name="pg666"/>
            <p:cNvSpPr/>
            <p:nvPr/>
          </p:nvSpPr>
          <p:spPr>
            <a:xfrm>
              <a:off x="5112426" y="60865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8" name="pg667"/>
            <p:cNvSpPr/>
            <p:nvPr/>
          </p:nvSpPr>
          <p:spPr>
            <a:xfrm>
              <a:off x="4879514" y="59994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69" name="pg668"/>
            <p:cNvSpPr/>
            <p:nvPr/>
          </p:nvSpPr>
          <p:spPr>
            <a:xfrm>
              <a:off x="4872805" y="60024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0" name="pg669"/>
            <p:cNvSpPr/>
            <p:nvPr/>
          </p:nvSpPr>
          <p:spPr>
            <a:xfrm>
              <a:off x="5032642" y="60100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1" name="pg670"/>
            <p:cNvSpPr/>
            <p:nvPr/>
          </p:nvSpPr>
          <p:spPr>
            <a:xfrm>
              <a:off x="4620136" y="60132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2" name="pg671"/>
            <p:cNvSpPr/>
            <p:nvPr/>
          </p:nvSpPr>
          <p:spPr>
            <a:xfrm>
              <a:off x="4989126" y="5967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3" name="pg672"/>
            <p:cNvSpPr/>
            <p:nvPr/>
          </p:nvSpPr>
          <p:spPr>
            <a:xfrm>
              <a:off x="4488657" y="6032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4" name="pg673"/>
            <p:cNvSpPr/>
            <p:nvPr/>
          </p:nvSpPr>
          <p:spPr>
            <a:xfrm>
              <a:off x="4459633" y="61439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5" name="pg674"/>
            <p:cNvSpPr/>
            <p:nvPr/>
          </p:nvSpPr>
          <p:spPr>
            <a:xfrm>
              <a:off x="4501984" y="632508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6" name="pg675"/>
            <p:cNvSpPr/>
            <p:nvPr/>
          </p:nvSpPr>
          <p:spPr>
            <a:xfrm>
              <a:off x="5073638" y="61631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7" name="pg676"/>
            <p:cNvSpPr/>
            <p:nvPr/>
          </p:nvSpPr>
          <p:spPr>
            <a:xfrm>
              <a:off x="4959120" y="598305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8" name="pg677"/>
            <p:cNvSpPr/>
            <p:nvPr/>
          </p:nvSpPr>
          <p:spPr>
            <a:xfrm>
              <a:off x="4471779" y="604356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79" name="pg678"/>
            <p:cNvSpPr/>
            <p:nvPr/>
          </p:nvSpPr>
          <p:spPr>
            <a:xfrm>
              <a:off x="5092809" y="60356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0" name="pg679"/>
            <p:cNvSpPr/>
            <p:nvPr/>
          </p:nvSpPr>
          <p:spPr>
            <a:xfrm>
              <a:off x="4737822" y="59872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1" name="pg680"/>
            <p:cNvSpPr/>
            <p:nvPr/>
          </p:nvSpPr>
          <p:spPr>
            <a:xfrm>
              <a:off x="4672435" y="608523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2" name="pg681"/>
            <p:cNvSpPr/>
            <p:nvPr/>
          </p:nvSpPr>
          <p:spPr>
            <a:xfrm>
              <a:off x="4701043" y="5971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3" name="pg682"/>
            <p:cNvSpPr/>
            <p:nvPr/>
          </p:nvSpPr>
          <p:spPr>
            <a:xfrm>
              <a:off x="4563976" y="609774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4" name="pg683"/>
            <p:cNvSpPr/>
            <p:nvPr/>
          </p:nvSpPr>
          <p:spPr>
            <a:xfrm>
              <a:off x="4761641" y="5983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5" name="pg684"/>
            <p:cNvSpPr/>
            <p:nvPr/>
          </p:nvSpPr>
          <p:spPr>
            <a:xfrm>
              <a:off x="4484195" y="622778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6" name="pg685"/>
            <p:cNvSpPr/>
            <p:nvPr/>
          </p:nvSpPr>
          <p:spPr>
            <a:xfrm>
              <a:off x="5080738" y="598901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7" name="pg686"/>
            <p:cNvSpPr/>
            <p:nvPr/>
          </p:nvSpPr>
          <p:spPr>
            <a:xfrm>
              <a:off x="4855828" y="597289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8" name="pg687"/>
            <p:cNvSpPr/>
            <p:nvPr/>
          </p:nvSpPr>
          <p:spPr>
            <a:xfrm>
              <a:off x="4864454" y="59783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89" name="pg688"/>
            <p:cNvSpPr/>
            <p:nvPr/>
          </p:nvSpPr>
          <p:spPr>
            <a:xfrm>
              <a:off x="4608075" y="5967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0" name="pg689"/>
            <p:cNvSpPr/>
            <p:nvPr/>
          </p:nvSpPr>
          <p:spPr>
            <a:xfrm>
              <a:off x="5044200" y="59823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1" name="pg690"/>
            <p:cNvSpPr/>
            <p:nvPr/>
          </p:nvSpPr>
          <p:spPr>
            <a:xfrm>
              <a:off x="5046051" y="597651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2" name="pg691"/>
            <p:cNvSpPr/>
            <p:nvPr/>
          </p:nvSpPr>
          <p:spPr>
            <a:xfrm>
              <a:off x="4542622" y="598382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3" name="pg692"/>
            <p:cNvSpPr/>
            <p:nvPr/>
          </p:nvSpPr>
          <p:spPr>
            <a:xfrm>
              <a:off x="4625777" y="598390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4" name="pg693"/>
            <p:cNvSpPr/>
            <p:nvPr/>
          </p:nvSpPr>
          <p:spPr>
            <a:xfrm>
              <a:off x="5041567" y="59837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5" name="pg694"/>
            <p:cNvSpPr/>
            <p:nvPr/>
          </p:nvSpPr>
          <p:spPr>
            <a:xfrm>
              <a:off x="4818405" y="59838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6" name="pg695"/>
            <p:cNvSpPr/>
            <p:nvPr/>
          </p:nvSpPr>
          <p:spPr>
            <a:xfrm>
              <a:off x="4700967" y="60049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7" name="pg696"/>
            <p:cNvSpPr/>
            <p:nvPr/>
          </p:nvSpPr>
          <p:spPr>
            <a:xfrm>
              <a:off x="4984031" y="59823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8" name="pg697"/>
            <p:cNvSpPr/>
            <p:nvPr/>
          </p:nvSpPr>
          <p:spPr>
            <a:xfrm>
              <a:off x="5013586" y="610989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99" name="pg698"/>
            <p:cNvSpPr/>
            <p:nvPr/>
          </p:nvSpPr>
          <p:spPr>
            <a:xfrm>
              <a:off x="5648400" y="66629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0" name="pg699"/>
            <p:cNvSpPr/>
            <p:nvPr/>
          </p:nvSpPr>
          <p:spPr>
            <a:xfrm>
              <a:off x="4780427" y="59861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1" name="pg700"/>
            <p:cNvSpPr/>
            <p:nvPr/>
          </p:nvSpPr>
          <p:spPr>
            <a:xfrm>
              <a:off x="4487707" y="59732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2" name="pg701"/>
            <p:cNvSpPr/>
            <p:nvPr/>
          </p:nvSpPr>
          <p:spPr>
            <a:xfrm>
              <a:off x="5107964" y="597053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3" name="pg702"/>
            <p:cNvSpPr/>
            <p:nvPr/>
          </p:nvSpPr>
          <p:spPr>
            <a:xfrm>
              <a:off x="5027006" y="60827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4" name="pg703"/>
            <p:cNvSpPr/>
            <p:nvPr/>
          </p:nvSpPr>
          <p:spPr>
            <a:xfrm>
              <a:off x="4798496" y="599018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5" name="pg704"/>
            <p:cNvSpPr/>
            <p:nvPr/>
          </p:nvSpPr>
          <p:spPr>
            <a:xfrm>
              <a:off x="4857444" y="59891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6" name="pg705"/>
            <p:cNvSpPr/>
            <p:nvPr/>
          </p:nvSpPr>
          <p:spPr>
            <a:xfrm>
              <a:off x="4999286" y="597454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7" name="rc706"/>
            <p:cNvSpPr/>
            <p:nvPr/>
          </p:nvSpPr>
          <p:spPr>
            <a:xfrm>
              <a:off x="4284320" y="5274385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rc707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7171360" y="299860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7171360" y="257683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7171360" y="2155063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7171360" y="173329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7171360" y="2787721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7171360" y="2365949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7171360" y="1944177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7171360" y="1522405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7699632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8580085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9460538" y="1423720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g719"/>
            <p:cNvSpPr/>
            <p:nvPr/>
          </p:nvSpPr>
          <p:spPr>
            <a:xfrm>
              <a:off x="9501320" y="28830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1" name="pg720"/>
            <p:cNvSpPr/>
            <p:nvPr/>
          </p:nvSpPr>
          <p:spPr>
            <a:xfrm>
              <a:off x="7436544" y="252049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2" name="pg721"/>
            <p:cNvSpPr/>
            <p:nvPr/>
          </p:nvSpPr>
          <p:spPr>
            <a:xfrm>
              <a:off x="7887651" y="2524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3" name="pg722"/>
            <p:cNvSpPr/>
            <p:nvPr/>
          </p:nvSpPr>
          <p:spPr>
            <a:xfrm>
              <a:off x="7927528" y="253727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4" name="pg723"/>
            <p:cNvSpPr/>
            <p:nvPr/>
          </p:nvSpPr>
          <p:spPr>
            <a:xfrm>
              <a:off x="7737138" y="25321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5" name="pg724"/>
            <p:cNvSpPr/>
            <p:nvPr/>
          </p:nvSpPr>
          <p:spPr>
            <a:xfrm>
              <a:off x="7469009" y="2478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6" name="pg725"/>
            <p:cNvSpPr/>
            <p:nvPr/>
          </p:nvSpPr>
          <p:spPr>
            <a:xfrm>
              <a:off x="8646146" y="257010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7" name="pg726"/>
            <p:cNvSpPr/>
            <p:nvPr/>
          </p:nvSpPr>
          <p:spPr>
            <a:xfrm>
              <a:off x="7375546" y="25196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8" name="pg727"/>
            <p:cNvSpPr/>
            <p:nvPr/>
          </p:nvSpPr>
          <p:spPr>
            <a:xfrm>
              <a:off x="7848929" y="253196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29" name="pg728"/>
            <p:cNvSpPr/>
            <p:nvPr/>
          </p:nvSpPr>
          <p:spPr>
            <a:xfrm>
              <a:off x="7532810" y="252844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0" name="pg729"/>
            <p:cNvSpPr/>
            <p:nvPr/>
          </p:nvSpPr>
          <p:spPr>
            <a:xfrm>
              <a:off x="8843758" y="256985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1" name="pg730"/>
            <p:cNvSpPr/>
            <p:nvPr/>
          </p:nvSpPr>
          <p:spPr>
            <a:xfrm>
              <a:off x="8474973" y="261189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2" name="pg731"/>
            <p:cNvSpPr/>
            <p:nvPr/>
          </p:nvSpPr>
          <p:spPr>
            <a:xfrm>
              <a:off x="8806278" y="25711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3" name="pg732"/>
            <p:cNvSpPr/>
            <p:nvPr/>
          </p:nvSpPr>
          <p:spPr>
            <a:xfrm>
              <a:off x="8786784" y="2682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4" name="pg733"/>
            <p:cNvSpPr/>
            <p:nvPr/>
          </p:nvSpPr>
          <p:spPr>
            <a:xfrm>
              <a:off x="8709623" y="25681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5" name="pg734"/>
            <p:cNvSpPr/>
            <p:nvPr/>
          </p:nvSpPr>
          <p:spPr>
            <a:xfrm>
              <a:off x="7554147" y="253477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6" name="pg735"/>
            <p:cNvSpPr/>
            <p:nvPr/>
          </p:nvSpPr>
          <p:spPr>
            <a:xfrm>
              <a:off x="8862528" y="265426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7" name="pg736"/>
            <p:cNvSpPr/>
            <p:nvPr/>
          </p:nvSpPr>
          <p:spPr>
            <a:xfrm>
              <a:off x="8754493" y="25888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8" name="pg737"/>
            <p:cNvSpPr/>
            <p:nvPr/>
          </p:nvSpPr>
          <p:spPr>
            <a:xfrm>
              <a:off x="8512545" y="256552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39" name="pg738"/>
            <p:cNvSpPr/>
            <p:nvPr/>
          </p:nvSpPr>
          <p:spPr>
            <a:xfrm>
              <a:off x="7516086" y="252050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0" name="pg739"/>
            <p:cNvSpPr/>
            <p:nvPr/>
          </p:nvSpPr>
          <p:spPr>
            <a:xfrm>
              <a:off x="8406350" y="26240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1" name="pg740"/>
            <p:cNvSpPr/>
            <p:nvPr/>
          </p:nvSpPr>
          <p:spPr>
            <a:xfrm>
              <a:off x="8480269" y="256355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2" name="pg741"/>
            <p:cNvSpPr/>
            <p:nvPr/>
          </p:nvSpPr>
          <p:spPr>
            <a:xfrm>
              <a:off x="8482267" y="25711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3" name="pg742"/>
            <p:cNvSpPr/>
            <p:nvPr/>
          </p:nvSpPr>
          <p:spPr>
            <a:xfrm>
              <a:off x="7758800" y="246155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4" name="pg743"/>
            <p:cNvSpPr/>
            <p:nvPr/>
          </p:nvSpPr>
          <p:spPr>
            <a:xfrm>
              <a:off x="7495218" y="252245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5" name="pg744"/>
            <p:cNvSpPr/>
            <p:nvPr/>
          </p:nvSpPr>
          <p:spPr>
            <a:xfrm>
              <a:off x="8864536" y="257451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6" name="pg745"/>
            <p:cNvSpPr/>
            <p:nvPr/>
          </p:nvSpPr>
          <p:spPr>
            <a:xfrm>
              <a:off x="8526870" y="258733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7" name="pg746"/>
            <p:cNvSpPr/>
            <p:nvPr/>
          </p:nvSpPr>
          <p:spPr>
            <a:xfrm>
              <a:off x="9593987" y="292891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8" name="pg747"/>
            <p:cNvSpPr/>
            <p:nvPr/>
          </p:nvSpPr>
          <p:spPr>
            <a:xfrm>
              <a:off x="7451289" y="252940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49" name="pg748"/>
            <p:cNvSpPr/>
            <p:nvPr/>
          </p:nvSpPr>
          <p:spPr>
            <a:xfrm>
              <a:off x="7321360" y="252861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g749"/>
            <p:cNvSpPr/>
            <p:nvPr/>
          </p:nvSpPr>
          <p:spPr>
            <a:xfrm>
              <a:off x="7923609" y="252674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1" name="pg750"/>
            <p:cNvSpPr/>
            <p:nvPr/>
          </p:nvSpPr>
          <p:spPr>
            <a:xfrm>
              <a:off x="7610646" y="252659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2" name="pg751"/>
            <p:cNvSpPr/>
            <p:nvPr/>
          </p:nvSpPr>
          <p:spPr>
            <a:xfrm>
              <a:off x="7451528" y="252797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3" name="pg752"/>
            <p:cNvSpPr/>
            <p:nvPr/>
          </p:nvSpPr>
          <p:spPr>
            <a:xfrm>
              <a:off x="7566635" y="253515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4" name="pg753"/>
            <p:cNvSpPr/>
            <p:nvPr/>
          </p:nvSpPr>
          <p:spPr>
            <a:xfrm>
              <a:off x="8615583" y="254717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5" name="pg754"/>
            <p:cNvSpPr/>
            <p:nvPr/>
          </p:nvSpPr>
          <p:spPr>
            <a:xfrm>
              <a:off x="8883968" y="2566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6" name="pg755"/>
            <p:cNvSpPr/>
            <p:nvPr/>
          </p:nvSpPr>
          <p:spPr>
            <a:xfrm>
              <a:off x="8883781" y="257036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7" name="pg756"/>
            <p:cNvSpPr/>
            <p:nvPr/>
          </p:nvSpPr>
          <p:spPr>
            <a:xfrm>
              <a:off x="8394369" y="2800635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8" name="pg757"/>
            <p:cNvSpPr/>
            <p:nvPr/>
          </p:nvSpPr>
          <p:spPr>
            <a:xfrm>
              <a:off x="7326197" y="253742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9" name="pg758"/>
            <p:cNvSpPr/>
            <p:nvPr/>
          </p:nvSpPr>
          <p:spPr>
            <a:xfrm>
              <a:off x="7418227" y="241787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0" name="pg759"/>
            <p:cNvSpPr/>
            <p:nvPr/>
          </p:nvSpPr>
          <p:spPr>
            <a:xfrm>
              <a:off x="7982088" y="245143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1" name="pg760"/>
            <p:cNvSpPr/>
            <p:nvPr/>
          </p:nvSpPr>
          <p:spPr>
            <a:xfrm>
              <a:off x="7669941" y="253419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2" name="pg761"/>
            <p:cNvSpPr/>
            <p:nvPr/>
          </p:nvSpPr>
          <p:spPr>
            <a:xfrm>
              <a:off x="7455801" y="253629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3" name="pg762"/>
            <p:cNvSpPr/>
            <p:nvPr/>
          </p:nvSpPr>
          <p:spPr>
            <a:xfrm>
              <a:off x="8012230" y="253622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4" name="pg763"/>
            <p:cNvSpPr/>
            <p:nvPr/>
          </p:nvSpPr>
          <p:spPr>
            <a:xfrm>
              <a:off x="7511947" y="2533787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5" name="pg764"/>
            <p:cNvSpPr/>
            <p:nvPr/>
          </p:nvSpPr>
          <p:spPr>
            <a:xfrm>
              <a:off x="7341126" y="253223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6" name="rc765"/>
            <p:cNvSpPr/>
            <p:nvPr/>
          </p:nvSpPr>
          <p:spPr>
            <a:xfrm>
              <a:off x="7171360" y="1423720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rc766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7171360" y="492394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7171360" y="450216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7171360" y="4080396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7171360" y="365862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7171360" y="4713054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7171360" y="4291282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7171360" y="3869510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7171360" y="3447738"/>
              <a:ext cx="2817450" cy="0"/>
            </a:xfrm>
            <a:custGeom>
              <a:avLst/>
              <a:pathLst>
                <a:path w="2817450" h="0">
                  <a:moveTo>
                    <a:pt x="0" y="0"/>
                  </a:moveTo>
                  <a:lnTo>
                    <a:pt x="2817450" y="0"/>
                  </a:lnTo>
                  <a:lnTo>
                    <a:pt x="281745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7699632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8580085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9460538" y="3349052"/>
              <a:ext cx="0" cy="1640881"/>
            </a:xfrm>
            <a:custGeom>
              <a:avLst/>
              <a:pathLst>
                <a:path w="0" h="1640881">
                  <a:moveTo>
                    <a:pt x="0" y="16408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g778"/>
            <p:cNvSpPr/>
            <p:nvPr/>
          </p:nvSpPr>
          <p:spPr>
            <a:xfrm>
              <a:off x="8570838" y="4510470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0" name="pg779"/>
            <p:cNvSpPr/>
            <p:nvPr/>
          </p:nvSpPr>
          <p:spPr>
            <a:xfrm>
              <a:off x="8730866" y="4694098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1" name="pg780"/>
            <p:cNvSpPr/>
            <p:nvPr/>
          </p:nvSpPr>
          <p:spPr>
            <a:xfrm>
              <a:off x="9704347" y="479514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2" name="pg781"/>
            <p:cNvSpPr/>
            <p:nvPr/>
          </p:nvSpPr>
          <p:spPr>
            <a:xfrm>
              <a:off x="9626738" y="4820769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3" name="pg782"/>
            <p:cNvSpPr/>
            <p:nvPr/>
          </p:nvSpPr>
          <p:spPr>
            <a:xfrm>
              <a:off x="9240000" y="480770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4" name="pg783"/>
            <p:cNvSpPr/>
            <p:nvPr/>
          </p:nvSpPr>
          <p:spPr>
            <a:xfrm>
              <a:off x="8427168" y="462112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5" name="pg784"/>
            <p:cNvSpPr/>
            <p:nvPr/>
          </p:nvSpPr>
          <p:spPr>
            <a:xfrm>
              <a:off x="8754910" y="474431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6" name="pg785"/>
            <p:cNvSpPr/>
            <p:nvPr/>
          </p:nvSpPr>
          <p:spPr>
            <a:xfrm>
              <a:off x="8235330" y="449749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7" name="pg786"/>
            <p:cNvSpPr/>
            <p:nvPr/>
          </p:nvSpPr>
          <p:spPr>
            <a:xfrm>
              <a:off x="9661978" y="485192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8" name="pg787"/>
            <p:cNvSpPr/>
            <p:nvPr/>
          </p:nvSpPr>
          <p:spPr>
            <a:xfrm>
              <a:off x="8409501" y="4709452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89" name="pg788"/>
            <p:cNvSpPr/>
            <p:nvPr/>
          </p:nvSpPr>
          <p:spPr>
            <a:xfrm>
              <a:off x="8603125" y="4714703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0" name="pg789"/>
            <p:cNvSpPr/>
            <p:nvPr/>
          </p:nvSpPr>
          <p:spPr>
            <a:xfrm>
              <a:off x="8359314" y="4472884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1" name="pg790"/>
            <p:cNvSpPr/>
            <p:nvPr/>
          </p:nvSpPr>
          <p:spPr>
            <a:xfrm>
              <a:off x="8839430" y="4529361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2" name="pg791"/>
            <p:cNvSpPr/>
            <p:nvPr/>
          </p:nvSpPr>
          <p:spPr>
            <a:xfrm>
              <a:off x="9769362" y="4803776"/>
              <a:ext cx="63202" cy="63202"/>
            </a:xfrm>
            <a:custGeom>
              <a:avLst/>
              <a:pathLst>
                <a:path w="63202" h="63202">
                  <a:moveTo>
                    <a:pt x="0" y="31601"/>
                  </a:moveTo>
                  <a:lnTo>
                    <a:pt x="31601" y="0"/>
                  </a:lnTo>
                  <a:lnTo>
                    <a:pt x="63202" y="31601"/>
                  </a:lnTo>
                  <a:lnTo>
                    <a:pt x="31601" y="63202"/>
                  </a:lnTo>
                  <a:close/>
                </a:path>
              </a:pathLst>
            </a:custGeom>
            <a:solidFill>
              <a:srgbClr val="000000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93" name="rc792"/>
            <p:cNvSpPr/>
            <p:nvPr/>
          </p:nvSpPr>
          <p:spPr>
            <a:xfrm>
              <a:off x="7171360" y="3349052"/>
              <a:ext cx="2817450" cy="1640881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rc793"/>
            <p:cNvSpPr/>
            <p:nvPr/>
          </p:nvSpPr>
          <p:spPr>
            <a:xfrm>
              <a:off x="139728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tx794"/>
            <p:cNvSpPr/>
            <p:nvPr/>
          </p:nvSpPr>
          <p:spPr>
            <a:xfrm>
              <a:off x="2448815" y="5103379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796" name="rc795"/>
            <p:cNvSpPr/>
            <p:nvPr/>
          </p:nvSpPr>
          <p:spPr>
            <a:xfrm>
              <a:off x="4284320" y="5059523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tx796"/>
            <p:cNvSpPr/>
            <p:nvPr/>
          </p:nvSpPr>
          <p:spPr>
            <a:xfrm>
              <a:off x="5376183" y="5102070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798" name="rc797"/>
            <p:cNvSpPr/>
            <p:nvPr/>
          </p:nvSpPr>
          <p:spPr>
            <a:xfrm>
              <a:off x="139728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tx798"/>
            <p:cNvSpPr/>
            <p:nvPr/>
          </p:nvSpPr>
          <p:spPr>
            <a:xfrm>
              <a:off x="2479838" y="3200311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800" name="rc799"/>
            <p:cNvSpPr/>
            <p:nvPr/>
          </p:nvSpPr>
          <p:spPr>
            <a:xfrm>
              <a:off x="428432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tx800"/>
            <p:cNvSpPr/>
            <p:nvPr/>
          </p:nvSpPr>
          <p:spPr>
            <a:xfrm>
              <a:off x="5488079" y="3200311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802" name="rc801"/>
            <p:cNvSpPr/>
            <p:nvPr/>
          </p:nvSpPr>
          <p:spPr>
            <a:xfrm>
              <a:off x="7171360" y="3134190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tx802"/>
            <p:cNvSpPr/>
            <p:nvPr/>
          </p:nvSpPr>
          <p:spPr>
            <a:xfrm>
              <a:off x="8278720" y="3178101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804" name="rc803"/>
            <p:cNvSpPr/>
            <p:nvPr/>
          </p:nvSpPr>
          <p:spPr>
            <a:xfrm>
              <a:off x="139728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tx804"/>
            <p:cNvSpPr/>
            <p:nvPr/>
          </p:nvSpPr>
          <p:spPr>
            <a:xfrm>
              <a:off x="2576128" y="1274979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806" name="rc805"/>
            <p:cNvSpPr/>
            <p:nvPr/>
          </p:nvSpPr>
          <p:spPr>
            <a:xfrm>
              <a:off x="428432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7" name="tx806"/>
            <p:cNvSpPr/>
            <p:nvPr/>
          </p:nvSpPr>
          <p:spPr>
            <a:xfrm>
              <a:off x="5391735" y="1251404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808" name="rc807"/>
            <p:cNvSpPr/>
            <p:nvPr/>
          </p:nvSpPr>
          <p:spPr>
            <a:xfrm>
              <a:off x="7171360" y="1208857"/>
              <a:ext cx="2817450" cy="2148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9" name="tx808"/>
            <p:cNvSpPr/>
            <p:nvPr/>
          </p:nvSpPr>
          <p:spPr>
            <a:xfrm>
              <a:off x="8378202" y="1274979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810" name="pl809"/>
            <p:cNvSpPr/>
            <p:nvPr/>
          </p:nvSpPr>
          <p:spPr>
            <a:xfrm>
              <a:off x="192555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1" name="pl810"/>
            <p:cNvSpPr/>
            <p:nvPr/>
          </p:nvSpPr>
          <p:spPr>
            <a:xfrm>
              <a:off x="280600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2" name="pl811"/>
            <p:cNvSpPr/>
            <p:nvPr/>
          </p:nvSpPr>
          <p:spPr>
            <a:xfrm>
              <a:off x="368645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188519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14" name="tx813"/>
            <p:cNvSpPr/>
            <p:nvPr/>
          </p:nvSpPr>
          <p:spPr>
            <a:xfrm>
              <a:off x="275945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15" name="tx814"/>
            <p:cNvSpPr/>
            <p:nvPr/>
          </p:nvSpPr>
          <p:spPr>
            <a:xfrm>
              <a:off x="365538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481259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5693045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657349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tx818"/>
            <p:cNvSpPr/>
            <p:nvPr/>
          </p:nvSpPr>
          <p:spPr>
            <a:xfrm>
              <a:off x="4772237" y="697789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0" name="tx819"/>
            <p:cNvSpPr/>
            <p:nvPr/>
          </p:nvSpPr>
          <p:spPr>
            <a:xfrm>
              <a:off x="5646497" y="6977896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1" name="tx820"/>
            <p:cNvSpPr/>
            <p:nvPr/>
          </p:nvSpPr>
          <p:spPr>
            <a:xfrm>
              <a:off x="6542421" y="69778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2" name="pl821"/>
            <p:cNvSpPr/>
            <p:nvPr/>
          </p:nvSpPr>
          <p:spPr>
            <a:xfrm>
              <a:off x="7699632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8580085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9460538" y="4989933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tx824"/>
            <p:cNvSpPr/>
            <p:nvPr/>
          </p:nvSpPr>
          <p:spPr>
            <a:xfrm>
              <a:off x="7659277" y="5052564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H</a:t>
              </a:r>
            </a:p>
          </p:txBody>
        </p:sp>
        <p:sp>
          <p:nvSpPr>
            <p:cNvPr id="826" name="tx825"/>
            <p:cNvSpPr/>
            <p:nvPr/>
          </p:nvSpPr>
          <p:spPr>
            <a:xfrm>
              <a:off x="8533537" y="5052564"/>
              <a:ext cx="93096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</a:t>
              </a:r>
            </a:p>
          </p:txBody>
        </p:sp>
        <p:sp>
          <p:nvSpPr>
            <p:cNvPr id="827" name="tx826"/>
            <p:cNvSpPr/>
            <p:nvPr/>
          </p:nvSpPr>
          <p:spPr>
            <a:xfrm>
              <a:off x="9429461" y="5052564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L</a:t>
              </a:r>
            </a:p>
          </p:txBody>
        </p:sp>
        <p:sp>
          <p:nvSpPr>
            <p:cNvPr id="828" name="tx827"/>
            <p:cNvSpPr/>
            <p:nvPr/>
          </p:nvSpPr>
          <p:spPr>
            <a:xfrm>
              <a:off x="1148183" y="274603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29" name="tx828"/>
            <p:cNvSpPr/>
            <p:nvPr/>
          </p:nvSpPr>
          <p:spPr>
            <a:xfrm>
              <a:off x="1148183" y="232425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0" name="tx829"/>
            <p:cNvSpPr/>
            <p:nvPr/>
          </p:nvSpPr>
          <p:spPr>
            <a:xfrm>
              <a:off x="1148183" y="190248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148183" y="148071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32" name="pl831"/>
            <p:cNvSpPr/>
            <p:nvPr/>
          </p:nvSpPr>
          <p:spPr>
            <a:xfrm>
              <a:off x="1362485" y="27877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3" name="pl832"/>
            <p:cNvSpPr/>
            <p:nvPr/>
          </p:nvSpPr>
          <p:spPr>
            <a:xfrm>
              <a:off x="1362485" y="236594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4" name="pl833"/>
            <p:cNvSpPr/>
            <p:nvPr/>
          </p:nvSpPr>
          <p:spPr>
            <a:xfrm>
              <a:off x="1362485" y="19441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5" name="pl834"/>
            <p:cNvSpPr/>
            <p:nvPr/>
          </p:nvSpPr>
          <p:spPr>
            <a:xfrm>
              <a:off x="1362485" y="152240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6" name="tx835"/>
            <p:cNvSpPr/>
            <p:nvPr/>
          </p:nvSpPr>
          <p:spPr>
            <a:xfrm>
              <a:off x="1148183" y="4671362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1148183" y="424959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1148183" y="382781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1148183" y="3406046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0" name="pl839"/>
            <p:cNvSpPr/>
            <p:nvPr/>
          </p:nvSpPr>
          <p:spPr>
            <a:xfrm>
              <a:off x="1362485" y="471305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1" name="pl840"/>
            <p:cNvSpPr/>
            <p:nvPr/>
          </p:nvSpPr>
          <p:spPr>
            <a:xfrm>
              <a:off x="1362485" y="42912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2" name="pl841"/>
            <p:cNvSpPr/>
            <p:nvPr/>
          </p:nvSpPr>
          <p:spPr>
            <a:xfrm>
              <a:off x="1362485" y="38695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3" name="pl842"/>
            <p:cNvSpPr/>
            <p:nvPr/>
          </p:nvSpPr>
          <p:spPr>
            <a:xfrm>
              <a:off x="1362485" y="34477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4" name="tx843"/>
            <p:cNvSpPr/>
            <p:nvPr/>
          </p:nvSpPr>
          <p:spPr>
            <a:xfrm>
              <a:off x="1148183" y="6596695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</a:t>
              </a:r>
            </a:p>
          </p:txBody>
        </p:sp>
        <p:sp>
          <p:nvSpPr>
            <p:cNvPr id="845" name="tx844"/>
            <p:cNvSpPr/>
            <p:nvPr/>
          </p:nvSpPr>
          <p:spPr>
            <a:xfrm>
              <a:off x="1148183" y="6174923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400</a:t>
              </a:r>
            </a:p>
          </p:txBody>
        </p:sp>
        <p:sp>
          <p:nvSpPr>
            <p:cNvPr id="846" name="tx845"/>
            <p:cNvSpPr/>
            <p:nvPr/>
          </p:nvSpPr>
          <p:spPr>
            <a:xfrm>
              <a:off x="1148183" y="5753151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600</a:t>
              </a:r>
            </a:p>
          </p:txBody>
        </p:sp>
        <p:sp>
          <p:nvSpPr>
            <p:cNvPr id="847" name="tx846"/>
            <p:cNvSpPr/>
            <p:nvPr/>
          </p:nvSpPr>
          <p:spPr>
            <a:xfrm>
              <a:off x="1148183" y="5331378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800</a:t>
              </a:r>
            </a:p>
          </p:txBody>
        </p:sp>
        <p:sp>
          <p:nvSpPr>
            <p:cNvPr id="848" name="pl847"/>
            <p:cNvSpPr/>
            <p:nvPr/>
          </p:nvSpPr>
          <p:spPr>
            <a:xfrm>
              <a:off x="1362485" y="663838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1362485" y="621661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1362485" y="579484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1362485" y="537307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tx851"/>
            <p:cNvSpPr/>
            <p:nvPr/>
          </p:nvSpPr>
          <p:spPr>
            <a:xfrm>
              <a:off x="5320398" y="7112800"/>
              <a:ext cx="745294" cy="10341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H/M/L</a:t>
              </a:r>
            </a:p>
          </p:txBody>
        </p:sp>
        <p:sp>
          <p:nvSpPr>
            <p:cNvPr id="853" name="tx852"/>
            <p:cNvSpPr/>
            <p:nvPr/>
          </p:nvSpPr>
          <p:spPr>
            <a:xfrm rot="-5400000">
              <a:off x="376178" y="4117753"/>
              <a:ext cx="1312143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Scores</a:t>
              </a:r>
            </a:p>
          </p:txBody>
        </p:sp>
        <p:sp>
          <p:nvSpPr>
            <p:cNvPr id="854" name="tx853"/>
            <p:cNvSpPr/>
            <p:nvPr/>
          </p:nvSpPr>
          <p:spPr>
            <a:xfrm>
              <a:off x="1397280" y="979814"/>
              <a:ext cx="2347860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LST8 Overall Score Distribution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2025-05-14T09:44:54Z</dcterms:modified>
  <cp:category/>
</cp:coreProperties>
</file>