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50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78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6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34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6147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1427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6706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811050" y="2744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30433" y="2736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41843" y="2681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135234" y="2846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135829" y="2759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727475" y="2845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76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3040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8320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33600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5400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4068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960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120732" y="4162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706236" y="4506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154590" y="4162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008225" y="4355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868092" y="4258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653272" y="4806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004272" y="435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44138" y="4421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815581" y="4520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482437" y="4726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770628" y="4704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622643" y="4599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742641" y="4449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627955" y="4701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674870" y="4765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706406" y="3937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095458" y="4656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145381" y="3973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094478" y="4473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34647" y="455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23775" y="4519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915524" y="4789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7014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2293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7573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52853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653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933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5213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700561" y="5625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069410" y="5620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1781107" y="5617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962367" y="5794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847685" y="5922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138170" y="5859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667071" y="5766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798043" y="574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657813" y="6356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718413" y="576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248071" y="590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885080" y="5942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220769" y="5748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934188" y="5845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215583" y="6201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642952" y="5864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283910" y="5764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063443" y="5854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186035" y="6401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218412" y="5861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984828" y="5907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227946" y="6189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903613" y="5729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937207" y="5706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725972" y="642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65637" y="6441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240676" y="6570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877930" y="591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126213" y="5876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071596" y="6264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628785" y="5875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068361" y="623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634002" y="6232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1603251" y="5991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1778318" y="5885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762965" y="6061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1850970" y="6607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258478" y="6052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1947634" y="6268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147245" y="5679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1741764" y="5849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2184464" y="5967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1746650" y="5862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815773" y="5625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224787" y="6409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46187" y="5911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726405" y="5968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055180" y="5611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94377" y="6256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814899" y="5861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032476" y="6641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043981" y="5681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224887" y="5942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192585" y="5712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787751" y="5849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809864" y="6672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24126" y="5619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1910696" y="5618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66031" y="5620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883785" y="5620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248030" y="5617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610098" y="6071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34832" y="5790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089674" y="6568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947494" y="6672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92593" y="5626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33997" y="5668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880627" y="6370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118675" y="5692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18681" y="5840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271024" y="6342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078822" y="638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954655" y="6729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604821" y="5610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939239" y="5613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1743655" y="5611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603472" y="5713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917130" y="6042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099504" y="5610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707357" y="6074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757769" y="6057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768993" y="5610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041422" y="5614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271639" y="5610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978275" y="6228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141860" y="5847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766894" y="5876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947825" y="6612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757823" y="5605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653841" y="5603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803447" y="6110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19211" y="600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205003" y="6077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612972" y="5872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89639" y="5859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603171" y="5839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939816" y="5844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916254" y="584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038968" y="5831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756445" y="5782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110617" y="5872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233085" y="6325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277436" y="651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74502" y="6327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150313" y="6367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683192" y="6529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6016" y="559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664610" y="6376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300073" y="5940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772271" y="5614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676420" y="5619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90857" y="5623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042005" y="5622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115412" y="5612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794506" y="6371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00449" y="6152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261586" y="560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951219" y="5868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850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78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906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1434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6147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1427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6706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863797" y="211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974436" y="1890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866598" y="181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863295" y="1904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602304" y="194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820665" y="2355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480772" y="1851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5091077" y="1908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846166" y="1855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5111383" y="1885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5090386" y="2846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923473" y="1868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606336" y="1882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532314" y="1909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732041" y="2226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5072832" y="1918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593584" y="235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4535358" y="1833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5096119" y="1875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5102716" y="1981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4988059" y="1914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795629" y="1943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920162" y="2538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5025800" y="2199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5164202" y="2000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5008503" y="1882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819545" y="2620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5160123" y="1900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5027352" y="1933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4494852" y="181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640292" y="1919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742267" y="1835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831282" y="1940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842854" y="1995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571882" y="189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905657" y="1882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813262" y="1908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835628" y="1987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697717" y="1899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686978" y="2010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472849" y="1952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482055" y="2742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804020" y="191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729244" y="213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32496" y="1877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80993" y="1899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762871" y="1843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533480" y="1889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023497" y="1913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964618" y="2279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868313" y="1917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481876" y="2088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6000643" y="2773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866800" y="1808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576281" y="1849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5053033" y="2417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477245" y="1933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060244" y="1852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536895" y="1917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591294" y="1954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5144798" y="192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827328" y="203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995593" y="1889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601721" y="1898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604772" y="2128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113956" y="1974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595326" y="1875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584625" y="2071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501955" y="208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5064765" y="197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659997" y="2050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530986" y="1937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768030" y="1883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5102240" y="1809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119406" y="1812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919311" y="2329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696499" y="1859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573108" y="2564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839194" y="1809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647242" y="1867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780810" y="1882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902394" y="2037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86893" y="1794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853652" y="1900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96151" y="1877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76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3040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8320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33600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5400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4068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960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765827" y="476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776113" y="4588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03405" y="3891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744871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7014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2293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7573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528534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653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9337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5213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736655" y="536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17761" y="5356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594232" y="5375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645017" y="5342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15976" y="5347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894254" y="537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89027" y="5342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857105" y="6135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118237" y="5378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810726" y="5387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04896" y="5388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653155" y="5500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15018" y="5568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49711" y="537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997035" y="5373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940400" y="5332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60292" y="5381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546835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902856" y="5371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957281" y="534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961374" y="5829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918847" y="5496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5000552" y="5370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893682" y="5338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575865" y="5347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921578" y="5358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539848" y="5387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714227" y="5380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594356" y="5352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994415" y="5378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890859" y="5366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603152" y="5333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61980" y="5334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842925" y="5342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800457" y="5372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532545" y="5381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691238" y="5370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629668" y="5334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805535" y="5379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541107" y="5475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477543" y="5349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988289" y="5341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874035" y="5361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654888" y="5384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843568" y="537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913327" y="5360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493329" y="5423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746402" y="5331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546157" y="5395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974014" y="5332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962366" y="5395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621060" y="535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40371" y="5970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672170" y="5337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544780" y="5347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25360" y="5327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47742" y="6266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595963" y="5343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665970" y="5343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742143" y="5371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634306" y="5362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5117976" y="5371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854705" y="5593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874303" y="5670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060360" y="5347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060084" y="6217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563802" y="5395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092945" y="5421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128055" y="5337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887697" y="5372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559997" y="5367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053380" y="5330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478816" y="5824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5075165" y="5336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755914" y="5358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127105" y="5423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637011" y="5364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5053407" y="536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630933" y="5365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645319" y="5369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753216" y="5381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557213" y="5367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761458" y="6265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724723" y="5379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980504" y="6644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664812" y="5847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995599" y="5374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576400" y="5360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5081066" y="5362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895164" y="5382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147895" y="5390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550433" y="5371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570038" y="537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164863" y="5367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865892" y="5337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73691" y="5352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5052336" y="5349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674648" y="5428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45612" y="5360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70927" y="591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622715" y="5388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139013" y="5372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496845" y="5438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80771" y="5348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664726" y="5346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537080" y="666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5062211" y="5474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120104" y="5382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970644" y="5963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628236" y="5331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28759" y="5334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942159" y="5333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925659" y="5338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5046172" y="5357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152054" y="5421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854861" y="5323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473630" y="5379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765142" y="5320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16807" y="5339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672734" y="5379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93206" y="535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5047395" y="615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96660" y="5635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844514" y="5347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581151" y="5342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44019" y="5408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897974" y="5382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697435" y="5361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724073" y="5947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87977" y="5349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590993" y="5400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5088400" y="6278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496987" y="5674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5039110" y="626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763244" y="6265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96110" y="5337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777964" y="6111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496187" y="6421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5167712" y="5616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131175" y="536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83049" y="5825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62054" y="5418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5049461" y="535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538874" y="5625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02035" y="6248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23150" y="5433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495731" y="5367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888170" y="5430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589002" y="5362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531261" y="6059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92892" y="5382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660457" y="5465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068178" y="5406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053437" y="5378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93908" y="597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529103" y="5378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009639" y="5381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86310" y="5345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91070" y="5370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26387" y="5384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026310" y="5523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125233" y="5333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32089" y="5361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5163489" y="5409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00568" y="5353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93833" y="5393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50357" y="5369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57000" y="5370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568397" y="5385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005077" y="5344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507443" y="5376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651662" y="5390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642343" y="5349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936361" y="5384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055181" y="6357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727971" y="5372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896737" y="5401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960249" y="5344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550434" y="5318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091844" y="5339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678262" y="5370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81869" y="5355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78752" y="5342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975690" y="5362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480735" y="5340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027719" y="5467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12236" y="5378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782156" y="5466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135651" y="5452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854645" y="5343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07092" y="5374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20073" y="5378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670463" y="5337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715087" y="5342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121686" y="5349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57546" y="6050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586639" y="5377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86215" y="5384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046182" y="5378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989611" y="5379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121767" y="5374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500999" y="5408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861269" y="5368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5027892" y="5335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39892" y="5776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896404" y="5359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35517" y="5326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497087" y="5342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67163" y="5377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10783" y="5335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68992" y="5670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698418" y="5780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578540" y="5387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803656" y="5386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5119425" y="5361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058035" y="6354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22253" y="5435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003397" y="5431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641431" y="5436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560024" y="5878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107496" y="5586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923984" y="5328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03208" y="5431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91073" y="5492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52342" y="5337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125896" y="5337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045245" y="5358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672406" y="5430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79673" y="5381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19763" y="537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074379" y="5364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771353" y="5528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776960" y="5376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81019" y="5354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91769" y="605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62291" y="5346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866922" y="5364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77245" y="5380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576815" y="6744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56532" y="5337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13094" y="5382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900779" y="5372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486329" y="5334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26913" y="5360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48207" y="535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10733" y="5361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113003" y="5342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522151" y="5387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898895" y="5694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61900" y="534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92836" y="5396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68345" y="5395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791747" y="5337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98191" y="5379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59392" y="5846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720630" y="5384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101262" y="5395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58244" y="5363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991810" y="5332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84075" y="5346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33685" y="5394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41529" y="5339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5082613" y="5346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07382" y="5402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792442" y="5398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081170" y="5533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70453" y="5384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368363" y="6807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36151" y="5350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484301" y="5378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81917" y="5357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911323" y="5345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83081" y="5348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5094927" y="5355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772412" y="5342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29558" y="5332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55662" y="5396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494415" y="5408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5142847" y="5347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148128" y="5355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015285" y="5357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469462" y="5378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58241" y="5323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978464" y="5415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590315" y="5345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162802" y="532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618554" y="5548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620166" y="5534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097927" y="5329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941516" y="5340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612799" y="5349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101451" y="5373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506427" y="5377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665345" y="531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029166" y="5353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64350" y="5361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939424" y="5434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43227" y="533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825546" y="5338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788270" y="542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5124258" y="534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61115" y="5355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510837" y="5372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987919" y="5363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501420" y="5367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745213" y="5381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19574" y="5377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29527" y="536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988941" y="5378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78306" y="5379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527899" y="6240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30971" y="5376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862656" y="535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55825" y="5411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34864" y="5376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76028" y="5373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478480" y="5348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08252" y="5348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31562" y="5349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19085" y="6303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792485" y="5980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745698" y="597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78224" y="6107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617551" y="5358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457040" y="662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00037" y="5784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64307" y="5357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746518" y="5335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30803" y="5401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55625" y="5340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83329" y="5363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32551" y="534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899125" y="5466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49703" y="5343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72598" y="5429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767927" y="5349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812195" y="5365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135530" y="5318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931712" y="5373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043243" y="5374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5095649" y="5372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105915" y="5372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815131" y="537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680565" y="5385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33158" y="5502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901994" y="5360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854334" y="5348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633402" y="559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18619" y="5441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97263" y="536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852524" y="5337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05095" y="5358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602299" y="5514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153936" y="5386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128000" y="5466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56142" y="5383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8507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7871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906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14346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6147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1427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6706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826793" y="2541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352685" y="238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941048" y="2106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797858" y="2223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948461" y="2151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664380" y="1773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485558" y="2347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465305" y="2386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883290" y="2151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486024" y="2172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595932" y="2349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986160" y="2632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480814" y="2443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881677" y="2356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506234" y="2350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428516" y="2573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408937" y="2364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801271" y="222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600844" y="251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534959" y="2324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488496" y="2315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8011206" y="2382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419158" y="2559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374307" y="2387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680014" y="2348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517297" y="1774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607561" y="2361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7551421" y="2352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778213" y="1771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956737" y="2228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408225" y="2269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729041" y="2290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525891" y="2265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955020" y="2267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379712" y="2265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496127" y="231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530338" y="2318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851620" y="2439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661925" y="2368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776332" y="2223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919806" y="2546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805585" y="2401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831549" y="2222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862196" y="2220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550472" y="2311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714693" y="2221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880732" y="2151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760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3040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8320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33600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5400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406804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960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451438" y="4037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799168" y="4021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426886" y="4238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486323" y="4712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774862" y="4162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485471" y="3980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534372" y="4197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501419" y="4137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924169" y="426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519431" y="4030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433461" y="4019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491624" y="4132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738482" y="3972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666032" y="4088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210339" y="25730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10101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16289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1" name="pl790"/>
            <p:cNvSpPr/>
            <p:nvPr/>
          </p:nvSpPr>
          <p:spPr>
            <a:xfrm>
              <a:off x="1424641" y="2614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1424641" y="21427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1670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3"/>
            <p:cNvSpPr/>
            <p:nvPr/>
          </p:nvSpPr>
          <p:spPr>
            <a:xfrm>
              <a:off x="1210339" y="44983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1148183" y="402634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1148183" y="355432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7" name="pl796"/>
            <p:cNvSpPr/>
            <p:nvPr/>
          </p:nvSpPr>
          <p:spPr>
            <a:xfrm>
              <a:off x="1424641" y="4540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1424641" y="4068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1424641" y="359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1210339" y="642370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1148183" y="595168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1148183" y="54796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1424641" y="64653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424641" y="59933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1424641" y="5521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5400000">
              <a:off x="244288" y="4117753"/>
              <a:ext cx="157592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1459435" y="979814"/>
              <a:ext cx="269239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2025-05-14T09:44:48Z</dcterms:modified>
  <cp:category/>
</cp:coreProperties>
</file>