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606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846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63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41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645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7238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80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924655" y="6507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66151" y="5135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553174" y="4146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639473" y="2964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17877" y="6396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893906" y="2964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082844" y="5831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861977" y="4526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557135" y="3983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326623" y="5677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974618" y="5714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677403" y="3025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733924" y="3006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794500" y="2996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575107" y="4241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606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846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63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41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645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7238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80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407169" y="3633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365836" y="3361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642396" y="3771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329477" y="3505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846043" y="5733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323883" y="4496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436806" y="3632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652183" y="3501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356590" y="3597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552363" y="4457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894762" y="6021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386545" y="4361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316836" y="4503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415121" y="4738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417321" y="4351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351062" y="3768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620448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407247" y="4139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566174" y="3986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281592" y="3633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383857" y="5526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602584" y="4301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318828" y="4503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446766" y="5376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596453" y="3632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562422" y="4356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499797" y="4326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572903" y="5166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574137" y="3674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602547" y="3803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369990" y="3798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618860" y="3777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269829" y="3778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474605" y="3813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328962" y="3901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581401" y="4273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63071" y="4255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463822" y="3771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363657" y="4860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436087" y="4369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599106" y="3776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308484" y="3776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601708" y="3750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560405" y="3796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345406" y="3505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606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846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63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41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645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7238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80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890606" y="5481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158597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5158258" y="2598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4975138" y="2177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5261568" y="2614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625682" y="5713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065931" y="6586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166469" y="5619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135693" y="4827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628782" y="5736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028772" y="3692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5097048" y="3567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234537" y="6540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505932" y="5757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649216" y="5733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606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846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63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41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645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7238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80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535060" y="5733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6867797" y="5207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6969177" y="4859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7803183" y="6554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606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846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63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413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645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7238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80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741134" y="2127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769918" y="2084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441978" y="2027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579439" y="4973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663329" y="4906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281365" y="5990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9303278" y="6217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621634" y="4263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8944370" y="5653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536429" y="4366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609598" y="4161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451973" y="4912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730429" y="4193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745871" y="4523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9234549" y="6155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9235305" y="6095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704552" y="4447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256517" y="5151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820961" y="2024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589436" y="5088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786713" y="4390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9316159" y="5070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634332" y="5216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602192" y="5536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547280" y="3025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505039" y="4714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817428" y="1953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737788" y="1916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551838" y="4772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624309" y="4489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439380" y="1913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827097" y="6591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613035" y="4291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536731" y="3082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492155" y="3034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773034" y="2004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807777" y="1946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642298" y="2005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600849" y="2004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778599" y="1943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475032" y="3031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626367" y="3054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604725" y="5587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819877" y="2588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543364" y="2497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627666" y="2563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751729" y="5640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660714" y="2077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583083" y="2861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592348" y="2993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518863" y="1947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475918" y="1960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767364" y="2396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797958" y="2731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531069" y="2543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464463" y="1943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701024" y="1947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782213" y="3016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540482" y="1954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506647" y="1957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433403" y="1948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647933" y="1913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603393" y="1962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652612" y="3090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716841" y="1861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640700" y="2417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468757" y="4770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528314" y="4773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805093" y="2208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448222" y="2439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521310" y="4912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565793" y="4903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483497" y="4909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584039" y="4737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508127" y="1937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731981" y="5541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715087" y="5660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648605" y="5710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699075" y="5689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711320" y="5660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541278" y="2101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446239" y="4408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779628" y="2073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577595" y="2099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457301" y="2012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722948" y="2039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511852" y="2022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469664" y="3390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2280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306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85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635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64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72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8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8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87057" y="4117753"/>
              <a:ext cx="149038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58974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2025-05-14T09:44:46Z</dcterms:modified>
  <cp:category/>
</cp:coreProperties>
</file>