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7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21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64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208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4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3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8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734873" y="6512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64531" y="6043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598915" y="4159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47201" y="2962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4220" y="6609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814730" y="2962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230352" y="5826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16115" y="4899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660186" y="3991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148509" y="6404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36570" y="6453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923840" y="302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779600" y="300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563599" y="2994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09455" y="4257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537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321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264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208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584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67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73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68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373288" y="3632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400824" y="3359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299062" y="3771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43712" y="3503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4131826" y="5727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507207" y="4494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610173" y="3631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568285" y="3499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252139" y="359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531994" y="445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02316" y="6016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524338" y="436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417338" y="4500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660493" y="4745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29519" y="4349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384634" y="3767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450011" y="6627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255786" y="4137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380305" y="3985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26959" y="3632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444969" y="5555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583939" y="4299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644569" y="4500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588609" y="5375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424215" y="3632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490147" y="4354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605424" y="4324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279329" y="5171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57599" y="3673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598154" y="3815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266185" y="3803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507493" y="3794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539858" y="3795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45029" y="3821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616095" y="389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326518" y="4274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562656" y="4253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606116" y="3770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79210" y="4856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348805" y="4372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27418" y="3775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640939" y="3775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548715" y="3749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91814" y="379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493923" y="3503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537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321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264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208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584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67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73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68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530593" y="5942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022826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125155" y="2597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189169" y="2177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042791" y="2614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860704" y="6088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029532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25189" y="5639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321306" y="4825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811418" y="6085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102364" y="3691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008477" y="3565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152154" y="6620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883547" y="604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645410" y="5745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537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321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264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208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584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67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73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68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459617" y="5729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6840814" y="5208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703244" y="5525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8096980" y="6548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537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321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264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208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584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67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73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68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761156" y="2127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603074" y="2083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415799" y="2027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696480" y="5564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715386" y="4909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88973" y="6056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256234" y="6313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778482" y="4261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8939204" y="6312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470617" y="4366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502662" y="4158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534287" y="5550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787402" y="4999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686537" y="4523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287690" y="6149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191206" y="6198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494425" y="4458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220063" y="6057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786217" y="2024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728758" y="5084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681503" y="4389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8973732" y="6337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664328" y="5212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711118" y="5533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625490" y="302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621417" y="5724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449235" y="1953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421018" y="1916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565144" y="4794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711335" y="4487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722806" y="1913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61714" y="6585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820030" y="4288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807355" y="3084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469135" y="3360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76074" y="200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429907" y="1945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589907" y="2005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637174" y="2004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608291" y="1943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455402" y="3030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635098" y="305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692432" y="5583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576891" y="2914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441303" y="2496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02722" y="2563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614745" y="5637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504099" y="2077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54316" y="2864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21562" y="2996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709921" y="194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664916" y="1960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682365" y="2395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440099" y="2731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570379" y="2542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523803" y="194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558370" y="1947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679829" y="301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526376" y="195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719039" y="1957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723849" y="1947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573329" y="1913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522652" y="1962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659826" y="3319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806850" y="1860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653769" y="2417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483640" y="4770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817642" y="4770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548069" y="2209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429935" y="243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89148" y="4915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575242" y="4902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736041" y="4911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459103" y="4734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617949" y="1937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636219" y="5538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576291" y="5661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425361" y="5708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415450" y="5686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441299" y="5661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557261" y="2101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787352" y="4406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530895" y="2072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480407" y="2099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673753" y="2013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606080" y="2040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463926" y="2022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773581" y="3391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167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262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56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510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58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67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73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6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2025-05-14T09:44:45Z</dcterms:modified>
  <cp:category/>
</cp:coreProperties>
</file>