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36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3064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6091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5231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550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577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605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932875" y="3301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608002" y="3300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083530" y="3894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43895" y="3318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583759" y="3751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300918" y="3701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60036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3064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6091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5231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550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577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605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655797" y="6018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667279" y="5686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60036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3064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6091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5231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550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577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605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537649" y="2977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7776094" y="3245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658679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8959794" y="6464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8759116" y="5161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8246916" y="3424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378368" y="6145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468364" y="5782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767174" y="4652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8207175" y="2278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865775" y="2878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7698632" y="2465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7409543" y="4717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7773318" y="2578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948956" y="2238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660680" y="2239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781969" y="2239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446292" y="2238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7588852" y="2237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7607158" y="4838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8036786" y="4495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7914867" y="2577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902518" y="3350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951472" y="3205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7493672" y="4934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7924565" y="4554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9659035" y="5115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395094" y="2038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458026" y="3126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529872" y="3440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299838" y="4505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7987749" y="2407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151960" y="2274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8271699" y="3560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7832693" y="4521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8203360" y="2159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8213532" y="2473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794394" y="2084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8199942" y="2468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7971014" y="2034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8407103" y="2745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8353079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7407053" y="3232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7634367" y="2629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7534653" y="2509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7601436" y="2726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8378694" y="3218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8280829" y="2944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8187275" y="3094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7419837" y="3007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564871" y="329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7972927" y="3776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8106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1133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4160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188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52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55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57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60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99506" y="4117753"/>
              <a:ext cx="12654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14"/>
              <a:ext cx="231986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2025-05-14T09:44:51Z</dcterms:modified>
  <cp:category/>
</cp:coreProperties>
</file>