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597496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428509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59521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681990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51300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344015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75028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1656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344633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g15"/>
            <p:cNvSpPr/>
            <p:nvPr/>
          </p:nvSpPr>
          <p:spPr>
            <a:xfrm>
              <a:off x="2598819" y="3298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2602495" y="32967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622543" y="3887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2056355" y="3313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2374825" y="37486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600319" y="3699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rc21"/>
            <p:cNvSpPr/>
            <p:nvPr/>
          </p:nvSpPr>
          <p:spPr>
            <a:xfrm>
              <a:off x="139728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4284320" y="597496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4284320" y="428509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4284320" y="259521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284320" y="681990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284320" y="51300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284320" y="344015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284320" y="175028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50527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633337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6442474" y="6006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6626129" y="5675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rc34"/>
            <p:cNvSpPr/>
            <p:nvPr/>
          </p:nvSpPr>
          <p:spPr>
            <a:xfrm>
              <a:off x="428432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rc35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7171360" y="597496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7171360" y="428509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171360" y="259521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171360" y="681990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171360" y="513003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7171360" y="344015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7171360" y="175028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793975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220415" y="1423720"/>
              <a:ext cx="0" cy="5491546"/>
            </a:xfrm>
            <a:custGeom>
              <a:avLst/>
              <a:pathLst>
                <a:path w="0" h="5491546">
                  <a:moveTo>
                    <a:pt x="0" y="549154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7604390" y="29921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8147270" y="32692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9597066" y="6634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9229817" y="6467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9370496" y="5154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7939135" y="34382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9106108" y="61362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9364477" y="5774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7899374" y="4652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7501255" y="2273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7612426" y="2871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7700989" y="2462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7884953" y="4710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8253658" y="2575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7458735" y="22351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7862082" y="2235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7525202" y="2234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7512046" y="22359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7560183" y="22362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pg64"/>
            <p:cNvSpPr/>
            <p:nvPr/>
          </p:nvSpPr>
          <p:spPr>
            <a:xfrm>
              <a:off x="8326905" y="48962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8300972" y="4482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g66"/>
            <p:cNvSpPr/>
            <p:nvPr/>
          </p:nvSpPr>
          <p:spPr>
            <a:xfrm>
              <a:off x="8308582" y="25760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" name="pg67"/>
            <p:cNvSpPr/>
            <p:nvPr/>
          </p:nvSpPr>
          <p:spPr>
            <a:xfrm>
              <a:off x="8192497" y="33651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7453370" y="3198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8372321" y="4932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7999548" y="45376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9249799" y="51076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8404292" y="20370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886872" y="3123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7768560" y="3450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8304920" y="4493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8261069" y="2405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7833288" y="2272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7452205" y="35747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8116019" y="4558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8378178" y="2157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8102620" y="2468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8175328" y="2082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7611110" y="2463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7437312" y="2033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7830876" y="2738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7533868" y="1641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8228795" y="32324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7731172" y="2632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7501407" y="2508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7910442" y="2737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7423995" y="3243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8268006" y="2930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8149457" y="3088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8420338" y="3015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7774534" y="32865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8311142" y="3765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rc97"/>
            <p:cNvSpPr/>
            <p:nvPr/>
          </p:nvSpPr>
          <p:spPr>
            <a:xfrm>
              <a:off x="7171360" y="1423720"/>
              <a:ext cx="2817450" cy="5491546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tx99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101" name="rc100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tx101"/>
            <p:cNvSpPr/>
            <p:nvPr/>
          </p:nvSpPr>
          <p:spPr>
            <a:xfrm>
              <a:off x="5366878" y="1274979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3" name="rc102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tx103"/>
            <p:cNvSpPr/>
            <p:nvPr/>
          </p:nvSpPr>
          <p:spPr>
            <a:xfrm>
              <a:off x="8222895" y="1252714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5" name="pl104"/>
            <p:cNvSpPr/>
            <p:nvPr/>
          </p:nvSpPr>
          <p:spPr>
            <a:xfrm>
              <a:off x="21656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344633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tx106"/>
            <p:cNvSpPr/>
            <p:nvPr/>
          </p:nvSpPr>
          <p:spPr>
            <a:xfrm>
              <a:off x="211912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341525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09" name="pl108"/>
            <p:cNvSpPr/>
            <p:nvPr/>
          </p:nvSpPr>
          <p:spPr>
            <a:xfrm>
              <a:off x="50527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633337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00616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630229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3" name="pl112"/>
            <p:cNvSpPr/>
            <p:nvPr/>
          </p:nvSpPr>
          <p:spPr>
            <a:xfrm>
              <a:off x="793975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922041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789320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116" name="tx115"/>
            <p:cNvSpPr/>
            <p:nvPr/>
          </p:nvSpPr>
          <p:spPr>
            <a:xfrm>
              <a:off x="9189337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117" name="tx116"/>
            <p:cNvSpPr/>
            <p:nvPr/>
          </p:nvSpPr>
          <p:spPr>
            <a:xfrm>
              <a:off x="1148183" y="677821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118" name="tx117"/>
            <p:cNvSpPr/>
            <p:nvPr/>
          </p:nvSpPr>
          <p:spPr>
            <a:xfrm>
              <a:off x="1148183" y="508833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148183" y="339846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148183" y="1708589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250</a:t>
              </a:r>
            </a:p>
          </p:txBody>
        </p:sp>
        <p:sp>
          <p:nvSpPr>
            <p:cNvPr id="121" name="pl120"/>
            <p:cNvSpPr/>
            <p:nvPr/>
          </p:nvSpPr>
          <p:spPr>
            <a:xfrm>
              <a:off x="1362485" y="681990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1362485" y="513003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1362485" y="344015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1362485" y="175028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tx124"/>
            <p:cNvSpPr/>
            <p:nvPr/>
          </p:nvSpPr>
          <p:spPr>
            <a:xfrm>
              <a:off x="5332063" y="7112800"/>
              <a:ext cx="721965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H/M/L</a:t>
              </a:r>
            </a:p>
          </p:txBody>
        </p:sp>
        <p:sp>
          <p:nvSpPr>
            <p:cNvPr id="126" name="tx125"/>
            <p:cNvSpPr/>
            <p:nvPr/>
          </p:nvSpPr>
          <p:spPr>
            <a:xfrm rot="-5400000">
              <a:off x="380100" y="4117788"/>
              <a:ext cx="1304366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Scores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1397280" y="979896"/>
              <a:ext cx="2366523" cy="12409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SIN1 Domain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2025-05-14T09:44:50Z</dcterms:modified>
  <cp:category/>
</cp:coreProperties>
</file>