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983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5589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22194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8800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5405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7286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38920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20497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17103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848151" y="2881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261317" y="2152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57906" y="2400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84597" y="2878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783477" y="2697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792608" y="2733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787621" y="2063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855305" y="2292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607936" y="2542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130658" y="2250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964693" y="2720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769231" y="2923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852616" y="2292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87103" y="2732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971560" y="2574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819246" y="2542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061053" y="2734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624999" y="2914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903115" y="2811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021935" y="2250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295244" y="2531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867873" y="2736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984842" y="2293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141303" y="2752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170708" y="2675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259633" y="2542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141567" y="2543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860794" y="2543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765907" y="2543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034302" y="2541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849668" y="2543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18387" y="2541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711403" y="2541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1874522" y="2542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640521" y="2819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822504" y="2845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886198" y="2890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614259" y="2946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078304" y="2910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770956" y="2866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754617" y="2920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215856" y="2235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012352" y="2840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082299" y="2805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731781" y="2368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921725" y="2735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2205537" y="2726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1858936" y="2740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887826" y="2735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885523" y="2817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679271" y="2504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2008882" y="2482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1863883" y="2818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600831" y="2930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942690" y="2730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666088" y="2734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182643" y="2737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785826" y="2735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678377" y="2554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226610" y="2250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032478" y="2236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202027" y="2715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640959" y="2878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818632" y="2866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990000" y="2809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236681" y="2711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627944" y="2798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925251" y="2808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230035" y="2736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100353" y="2739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716817" y="2834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975882" y="2230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244226" y="2232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256324" y="2237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179331" y="2747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124807" y="2749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736008" y="2509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028010" y="2786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906120" y="2270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870052" y="2763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050213" y="2641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807306" y="2728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006080" y="2236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8237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44842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41448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38053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34659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6539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431454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459435" y="39750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459435" y="3635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625894" y="4329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616780" y="4476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625425" y="4328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274502" y="4339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811776" y="4332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53169" y="4541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717601" y="4394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071604" y="4425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943738" y="4492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275446" y="4423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277700" y="4413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648174" y="4609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795374" y="4189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981839" y="4508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726324" y="4577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151826" y="4086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904763" y="4481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288833" y="4147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2015776" y="4491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238705" y="4492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925819" y="4368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128987" y="4418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674904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64095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0701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57307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3912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657932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459435" y="62398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459435" y="59004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459435" y="55609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053809" y="5532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085018" y="5559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1754229" y="5486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244194" y="6103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073858" y="5991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047497" y="6021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865917" y="5889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241827" y="5865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164399" y="6374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947648" y="6368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195224" y="6029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2029787" y="6165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003982" y="5960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638357" y="6053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901714" y="6291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231654" y="6048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241501" y="6101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207947" y="6056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137895" y="6028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633953" y="6068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198965" y="6046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844924" y="6010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048159" y="5834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703676" y="5881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877356" y="6187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735970" y="6469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742781" y="6363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969266" y="6475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057230" y="5951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898316" y="6017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718266" y="6557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971553" y="5516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947614" y="6028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899078" y="6055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85233" y="6126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2087256" y="6103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978300" y="6063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188445" y="6190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931155" y="5707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817251" y="6258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835664" y="5471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098404" y="6179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617816" y="6043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135097" y="6259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820344" y="5443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996724" y="6060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074678" y="5966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014658" y="5952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2166350" y="5434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837196" y="5936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275243" y="6019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648969" y="6139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2223948" y="6013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286724" y="6021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750044" y="5703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917842" y="6179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954748" y="5944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743025" y="5474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2064578" y="5472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937767" y="5472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1795981" y="5471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825205" y="5471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184188" y="5740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229469" y="5730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735009" y="6144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1892144" y="5487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137316" y="5875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883274" y="5752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2026178" y="616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843616" y="5498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690752" y="6036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607927" y="6366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885492" y="5718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821436" y="6433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2078861" y="5464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2105472" y="5659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2288179" y="5601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2148291" y="5646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2136633" y="5454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1760741" y="5452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2029670" y="5699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1810809" y="5689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2228310" y="5469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930879" y="5477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1916599" y="5477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2154681" y="5536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1666589" y="5466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2158495" y="6017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2175073" y="5490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2247958" y="5399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1833690" y="5885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2195946" y="6400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2174245" y="5979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830360" y="5965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1781874" y="5458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1724583" y="5550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2164036" y="5970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2240287" y="5983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1818350" y="5981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1669565" y="6130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2266643" y="6050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2116776" y="5483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2250805" y="6127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2207682" y="6135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1657096" y="6090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1735257" y="6225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1907117" y="6135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1905158" y="5570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1680737" y="6322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011031" y="6102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1732348" y="5492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1859898" y="5489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2089215" y="5514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1851189" y="5501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2125590" y="5693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2262011" y="6535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1957810" y="5933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2230915" y="5872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2074068" y="6538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2098710" y="6089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28983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25589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2194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18800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5405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325757" y="27286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325757" y="238920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325757" y="20497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325757" y="17103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537236" y="1898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5058590" y="1950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5126260" y="2305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885919" y="1882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664998" y="1989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739879" y="2347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711329" y="1942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6002902" y="2921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595744" y="1900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5061622" y="2408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135841" y="2774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113983" y="1904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953552" y="1894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932434" y="1933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627255" y="1965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575034" y="1947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812515" y="1976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490314" y="1935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5020909" y="1930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582546" y="2152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545832" y="1928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557314" y="2131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679322" y="2264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522156" y="2219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540333" y="2145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874974" y="1936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593885" y="2299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816337" y="1936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499656" y="1968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942847" y="2494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526999" y="2022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5029982" y="1928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77936" y="2399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519917" y="2114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698537" y="1952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5119023" y="1949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79947" y="1886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770966" y="1886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796863" y="1983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834914" y="2415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797814" y="1978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934984" y="1957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783266" y="1840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935645" y="2255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919936" y="1877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5147200" y="2010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787640" y="2056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5085620" y="1946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852199" y="2631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986075" y="2643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916266" y="2017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762032" y="2218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763902" y="2495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886833" y="1950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790056" y="2058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596010" y="1902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5027944" y="2710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725174" y="1941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697983" y="2017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876553" y="2536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686652" y="2042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712398" y="2050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5123074" y="1883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5054922" y="1933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508469" y="2032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833706" y="1998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825176" y="1886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895163" y="2204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899896" y="1977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5119367" y="1997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495945" y="2437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930704" y="2469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697802" y="1887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675743" y="1878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699614" y="1874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630739" y="2252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784021" y="1948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694460" y="1887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488092" y="2244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660223" y="1878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5164318" y="1881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924674" y="1937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559506" y="1884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787160" y="2120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982848" y="1881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606440" y="1889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8237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4842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1448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8053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325757" y="34659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325757" y="46539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325757" y="431454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325757" y="39750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325757" y="3635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5004298" y="4110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912260" y="4018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6024622" y="3902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595688" y="4711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6743601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6508031" y="4589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6801803" y="4854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74904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64095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60701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325757" y="57307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325757" y="53912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325757" y="657932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325757" y="62398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325757" y="59004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25757" y="55609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5120733" y="5434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549416" y="5398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5005867" y="5484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488338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669458" y="5398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919993" y="5422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760732" y="5395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551589" y="5498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940494" y="5735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5037860" y="5483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135724" y="5493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633187" y="5719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826909" y="5721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717353" y="5449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549906" y="5494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960633" y="5371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682937" y="5467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564628" y="5389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807931" y="5429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719079" y="5367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546814" y="5893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825312" y="5428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5053024" y="5424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650454" y="5381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598447" y="5395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795980" y="5423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725545" y="5421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143770" y="5397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5015730" y="5483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625123" y="5451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857527" y="5432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946718" y="5381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509228" y="5395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150559" y="5395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635997" y="5433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486177" y="5434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933583" y="5633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5136438" y="5386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690167" y="5437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811758" y="5475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727485" y="5392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707560" y="5417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493525" y="5877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811558" y="5433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5136766" y="5622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579885" y="5395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671878" y="5605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832554" y="5399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729948" y="5447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800199" y="5412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945101" y="5508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714197" y="5447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924303" y="5837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872175" y="5759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739265" y="539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988556" y="5478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09766" y="5587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629810" y="5404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997675" y="5387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482097" y="5486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796694" y="5487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632134" y="5496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5090009" y="5890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585334" y="5399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5022210" y="5417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5166068" y="5496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97866" y="5410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990746" y="5407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5088463" y="5753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808100" y="5387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751481" y="5391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657179" y="5376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568198" y="5761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701632" y="5397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920367" y="5403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92191" y="5605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784640" y="5496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5074173" y="5490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503779" y="5405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821522" y="5406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761666" y="5437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5165514" y="5792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012299" y="6077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624922" y="5436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820479" y="6616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824331" y="5509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900229" y="5445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869369" y="5383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109951" y="5529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083775" y="5403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980162" y="5483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566715" y="5497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988212" y="5521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5005275" y="5411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943638" y="5418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976732" y="5788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615058" y="5392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029268" y="5796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951323" y="5462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022739" y="5859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748532" y="5480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5051061" y="5481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5047473" y="5706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137636" y="5406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737162" y="5381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5005256" y="5727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535538" y="5403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537473" y="5503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872784" y="5401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656092" y="5375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5027564" y="5373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604407" y="5373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878222" y="5385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851735" y="5424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974071" y="5462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470507" y="5398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534452" y="5517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770459" y="5736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798207" y="5646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5101086" y="5451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574172" y="5428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922503" y="5862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799472" y="5789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770309" y="5431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731038" y="5401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931377" y="5502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5120568" y="5437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809115" y="5386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835327" y="5395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77662" y="5413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681650" y="5723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764644" y="6106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5153190" y="5655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786749" y="6133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633317" y="5713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606265" y="5414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868176" y="5700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654610" y="5717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936804" y="5810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990500" y="5719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507185" y="5466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5009095" y="5606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978003" y="5483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540211" y="5769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522131" y="5562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047284" y="5774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576366" y="5716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629651" y="5597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692620" y="5470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660272" y="5727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526026" y="5504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475105" y="5503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5015216" y="5444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648070" y="5437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697257" y="5854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666347" y="5473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945095" y="5436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934050" y="5424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580177" y="5486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690986" y="5443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5056582" y="5778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888168" y="5488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831882" y="5482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945758" y="5496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5033353" y="5392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11856" y="5419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83643" y="5430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857776" y="5431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953358" y="5474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750463" y="5805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479656" y="5456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769340" y="5402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759260" y="5791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823762" y="5431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752917" y="5508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5060980" y="5392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613843" y="5469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737298" y="5391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5030947" y="5390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042076" y="5389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915192" y="5393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977808" y="5444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935333" y="5689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5106732" y="5432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051378" y="5408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823605" y="5594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602255" y="5584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31446" y="5600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651478" y="5757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004809" y="5392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575833" y="5575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953887" y="5755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5099309" y="5777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992241" y="5391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891595" y="5412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110533" y="5812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5164067" y="5430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824272" y="5397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788797" y="5789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5145520" y="5790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830107" y="5503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955255" y="5465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5155709" y="5448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5138556" y="5379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712964" y="5458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678170" y="6247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017738" y="5415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773543" y="5421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868432" y="5408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887952" y="5395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477214" y="5747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892121" y="5728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494820" y="5821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5016984" y="5434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801710" y="5502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877539" y="5469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909459" y="5638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943907" y="5497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56669" y="5495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5000569" y="5495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980978" y="6071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987146" y="5680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944258" y="5380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842587" y="5495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101887" y="5402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5104957" y="5416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5139314" y="5393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942537" y="5901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733754" y="5543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110105" y="5501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046512" y="5419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760427" y="5428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997493" y="5405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127906" y="5401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5031219" y="5407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784171" y="5485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684580" y="5376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691068" y="5420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17748" y="6184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5145343" y="5716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873908" y="5384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561946" y="5491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852057" y="5444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5077385" y="5389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863189" y="5582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585663" y="5433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947684" y="5393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081445" y="5410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704001" y="5877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5056822" y="5387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839812" y="539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5113661" y="5759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10217" y="6065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546690" y="5405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512524" y="5431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717588" y="5423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480162" y="5400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00379" y="5475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093798" y="5610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834896" y="5399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5106693" y="5820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896876" y="5503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792844" y="5403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980290" y="5378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541410" y="5479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555524" y="5490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5063529" y="6001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886550" y="5503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863556" y="5493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926416" y="5380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800149" y="5442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639464" y="5772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599534" y="5393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921973" y="5400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927692" y="5399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5121042" y="5781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486364" y="5387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602964" y="5461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677486" y="5485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844553" y="5414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960780" y="5791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762429" y="5546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539471" y="543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790647" y="5394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522707" y="5454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5024649" y="5424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713458" y="5498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857869" y="5902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5119728" y="5843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546027" y="5540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555334" y="5952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963919" y="5395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890874" y="5460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815021" y="5441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892643" y="5390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942551" y="5435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5113360" y="5402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964869" y="5409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127995" y="5425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511170" y="5780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5021986" y="5612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5116894" y="5380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5102527" y="5495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943648" y="5496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612986" y="5411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740351" y="5439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988926" y="5483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4998936" y="5485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643318" y="5433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4964538" y="5431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4753317" y="5540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854334" y="5430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4623461" y="5424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4858756" y="5697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884869" y="5410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4506964" y="5434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4833768" y="5423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652455" y="5405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654759" y="5409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4772227" y="5386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4950496" y="6014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4759984" y="5698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579666" y="5743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4897554" y="5693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728882" y="5447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4573416" y="6046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4987544" y="6032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665790" y="5398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4750850" y="5404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4498139" y="5746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4688222" y="6034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744788" y="5453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4657119" y="5678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5046727" y="5596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4709833" y="5395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4629709" y="5406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5119410" y="5389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818434" y="5487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4731445" y="5405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5145701" y="5490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910532" y="5497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4722757" y="5489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653617" y="5489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573490" y="5432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4774967" y="5486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4630052" y="5725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975099" y="5404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5019699" y="5893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839990" y="5461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4650521" y="5777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4826059" y="5538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4734833" y="5829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5064032" y="5728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675484" y="5988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4471235" y="5397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4898607" y="5397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4750827" y="5861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4940558" y="5766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5161836" y="5596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4694458" y="5701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8983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25589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92078" y="22194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92078" y="18800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92078" y="15405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92078" y="27286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92078" y="238920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92078" y="20497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92078" y="17103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549037" y="2743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910507" y="2400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473047" y="2350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585938" y="2357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860296" y="2347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401237" y="1928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8004251" y="2382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421840" y="2397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578341" y="2346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991680" y="2345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690139" y="2384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511425" y="2511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8027739" y="2391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428782" y="2400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763656" y="2382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728732" y="2395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649368" y="2381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869621" y="2358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480518" y="2389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407867" y="2529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545534" y="2345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393692" y="2351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7782836" y="2401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711091" y="2380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360807" y="2387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563313" y="2384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449890" y="1908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763416" y="2398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824716" y="2546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345622" y="2380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745289" y="1907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379560" y="2351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540058" y="2366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768182" y="2355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411310" y="2358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937398" y="2358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577854" y="2359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535564" y="2361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954144" y="2352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939824" y="2410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8025599" y="2376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701433" y="2356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7744848" y="2456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7866599" y="2227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7357372" y="2355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7605250" y="2358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7500236" y="2357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7483539" y="2358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7441413" y="2347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48237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192078" y="44842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192078" y="41448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192078" y="38053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192078" y="34659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192078" y="46539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192078" y="431454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192078" y="39750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192078" y="3635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622478" y="4223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7498585" y="4107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650601" y="4334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897713" y="4222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898445" y="4316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465833" y="4171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7379291" y="4142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7615725" y="4228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7922050" y="4273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7504675" y="4117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7350418" y="4095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7836105" y="4183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7812559" y="4095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7624587" y="4141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67" name="rc866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7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9" name="rc868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3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75" name="pl874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7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1" name="pl880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7" name="pl886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9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10339" y="26869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234751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200807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166862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2728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23892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2049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1710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210339" y="46122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427285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393340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35939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4653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4314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3975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3635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1210339" y="653762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10" name="tx909"/>
            <p:cNvSpPr/>
            <p:nvPr/>
          </p:nvSpPr>
          <p:spPr>
            <a:xfrm>
              <a:off x="1148183" y="619818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148183" y="58587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1148183" y="551929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13" name="pl912"/>
            <p:cNvSpPr/>
            <p:nvPr/>
          </p:nvSpPr>
          <p:spPr>
            <a:xfrm>
              <a:off x="1424641" y="6579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424641" y="6239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424641" y="59004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424641" y="5560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6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8" name="tx917"/>
            <p:cNvSpPr/>
            <p:nvPr/>
          </p:nvSpPr>
          <p:spPr>
            <a:xfrm rot="-5400000">
              <a:off x="387910" y="4117753"/>
              <a:ext cx="128867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1459435" y="979814"/>
              <a:ext cx="234769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2025-05-14T09:44:56Z</dcterms:modified>
  <cp:category/>
</cp:coreProperties>
</file>