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6" y="2766528"/>
              <a:ext cx="174499" cy="238090"/>
            </a:xfrm>
            <a:custGeom>
              <a:avLst/>
              <a:pathLst>
                <a:path w="174499" h="238090">
                  <a:moveTo>
                    <a:pt x="174499" y="0"/>
                  </a:moveTo>
                  <a:lnTo>
                    <a:pt x="0" y="238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015535" y="5358371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310631" y="566475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4990" y="3610561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342" y="391694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5428" y="279083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70104" y="313776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133" y="2230637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298" y="258010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526821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2025-05-14T09:45:13Z</dcterms:modified>
  <cp:category/>
</cp:coreProperties>
</file>