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87" y="1749568"/>
              <a:ext cx="4947059" cy="4947087"/>
            </a:xfrm>
            <a:custGeom>
              <a:avLst/>
              <a:pathLst>
                <a:path w="4947059" h="4947087">
                  <a:moveTo>
                    <a:pt x="2473612" y="2473613"/>
                  </a:moveTo>
                  <a:lnTo>
                    <a:pt x="2388362" y="2470803"/>
                  </a:lnTo>
                  <a:lnTo>
                    <a:pt x="2303111" y="2467993"/>
                  </a:lnTo>
                  <a:lnTo>
                    <a:pt x="2217860" y="2465182"/>
                  </a:lnTo>
                  <a:lnTo>
                    <a:pt x="2132609" y="2462372"/>
                  </a:lnTo>
                  <a:lnTo>
                    <a:pt x="2047359" y="2459562"/>
                  </a:lnTo>
                  <a:lnTo>
                    <a:pt x="1962108" y="2456751"/>
                  </a:lnTo>
                  <a:lnTo>
                    <a:pt x="1876857" y="2453941"/>
                  </a:lnTo>
                  <a:lnTo>
                    <a:pt x="1791607" y="2451131"/>
                  </a:lnTo>
                  <a:lnTo>
                    <a:pt x="1706356" y="2448320"/>
                  </a:lnTo>
                  <a:lnTo>
                    <a:pt x="1621105" y="2445510"/>
                  </a:lnTo>
                  <a:lnTo>
                    <a:pt x="1535854" y="2442700"/>
                  </a:lnTo>
                  <a:lnTo>
                    <a:pt x="1450604" y="2439889"/>
                  </a:lnTo>
                  <a:lnTo>
                    <a:pt x="1365353" y="2437079"/>
                  </a:lnTo>
                  <a:lnTo>
                    <a:pt x="1280102" y="2434269"/>
                  </a:lnTo>
                  <a:lnTo>
                    <a:pt x="1194852" y="2431458"/>
                  </a:lnTo>
                  <a:lnTo>
                    <a:pt x="1109601" y="2428648"/>
                  </a:lnTo>
                  <a:lnTo>
                    <a:pt x="1024350" y="2425837"/>
                  </a:lnTo>
                  <a:lnTo>
                    <a:pt x="939099" y="2423027"/>
                  </a:lnTo>
                  <a:lnTo>
                    <a:pt x="853849" y="2420217"/>
                  </a:lnTo>
                  <a:lnTo>
                    <a:pt x="768598" y="2417406"/>
                  </a:lnTo>
                  <a:lnTo>
                    <a:pt x="683347" y="2414596"/>
                  </a:lnTo>
                  <a:lnTo>
                    <a:pt x="598096" y="2411786"/>
                  </a:lnTo>
                  <a:lnTo>
                    <a:pt x="512846" y="2408975"/>
                  </a:lnTo>
                  <a:lnTo>
                    <a:pt x="427595" y="2406165"/>
                  </a:lnTo>
                  <a:lnTo>
                    <a:pt x="342344" y="2403355"/>
                  </a:lnTo>
                  <a:lnTo>
                    <a:pt x="257094" y="2400544"/>
                  </a:lnTo>
                  <a:lnTo>
                    <a:pt x="171843" y="2397734"/>
                  </a:lnTo>
                  <a:lnTo>
                    <a:pt x="86592" y="2394924"/>
                  </a:lnTo>
                  <a:lnTo>
                    <a:pt x="1341" y="2392113"/>
                  </a:lnTo>
                  <a:lnTo>
                    <a:pt x="0" y="2475942"/>
                  </a:lnTo>
                  <a:lnTo>
                    <a:pt x="1499" y="2559769"/>
                  </a:lnTo>
                  <a:lnTo>
                    <a:pt x="5839" y="2643496"/>
                  </a:lnTo>
                  <a:lnTo>
                    <a:pt x="13014" y="2727029"/>
                  </a:lnTo>
                  <a:lnTo>
                    <a:pt x="23015" y="2810270"/>
                  </a:lnTo>
                  <a:lnTo>
                    <a:pt x="35831" y="2893124"/>
                  </a:lnTo>
                  <a:lnTo>
                    <a:pt x="51448" y="2975497"/>
                  </a:lnTo>
                  <a:lnTo>
                    <a:pt x="69848" y="3057293"/>
                  </a:lnTo>
                  <a:lnTo>
                    <a:pt x="91009" y="3138418"/>
                  </a:lnTo>
                  <a:lnTo>
                    <a:pt x="114907" y="3218780"/>
                  </a:lnTo>
                  <a:lnTo>
                    <a:pt x="141514" y="3298286"/>
                  </a:lnTo>
                  <a:lnTo>
                    <a:pt x="170801" y="3376844"/>
                  </a:lnTo>
                  <a:lnTo>
                    <a:pt x="202733" y="3454365"/>
                  </a:lnTo>
                  <a:lnTo>
                    <a:pt x="237274" y="3530759"/>
                  </a:lnTo>
                  <a:lnTo>
                    <a:pt x="274384" y="3605939"/>
                  </a:lnTo>
                  <a:lnTo>
                    <a:pt x="314020" y="3679818"/>
                  </a:lnTo>
                  <a:lnTo>
                    <a:pt x="356138" y="3752311"/>
                  </a:lnTo>
                  <a:lnTo>
                    <a:pt x="400687" y="3823335"/>
                  </a:lnTo>
                  <a:lnTo>
                    <a:pt x="447619" y="3892809"/>
                  </a:lnTo>
                  <a:lnTo>
                    <a:pt x="496877" y="3960652"/>
                  </a:lnTo>
                  <a:lnTo>
                    <a:pt x="548407" y="4026787"/>
                  </a:lnTo>
                  <a:lnTo>
                    <a:pt x="602148" y="4091138"/>
                  </a:lnTo>
                  <a:lnTo>
                    <a:pt x="658039" y="4153631"/>
                  </a:lnTo>
                  <a:lnTo>
                    <a:pt x="716015" y="4214193"/>
                  </a:lnTo>
                  <a:lnTo>
                    <a:pt x="776011" y="4272756"/>
                  </a:lnTo>
                  <a:lnTo>
                    <a:pt x="837957" y="4329253"/>
                  </a:lnTo>
                  <a:lnTo>
                    <a:pt x="901782" y="4383617"/>
                  </a:lnTo>
                  <a:lnTo>
                    <a:pt x="967412" y="4435788"/>
                  </a:lnTo>
                  <a:lnTo>
                    <a:pt x="1034773" y="4485704"/>
                  </a:lnTo>
                  <a:lnTo>
                    <a:pt x="1103787" y="4533309"/>
                  </a:lnTo>
                  <a:lnTo>
                    <a:pt x="1174375" y="4578547"/>
                  </a:lnTo>
                  <a:lnTo>
                    <a:pt x="1246454" y="4621368"/>
                  </a:lnTo>
                  <a:lnTo>
                    <a:pt x="1319944" y="4661721"/>
                  </a:lnTo>
                  <a:lnTo>
                    <a:pt x="1394759" y="4699561"/>
                  </a:lnTo>
                  <a:lnTo>
                    <a:pt x="1470814" y="4734843"/>
                  </a:lnTo>
                  <a:lnTo>
                    <a:pt x="1548020" y="4767528"/>
                  </a:lnTo>
                  <a:lnTo>
                    <a:pt x="1626290" y="4797578"/>
                  </a:lnTo>
                  <a:lnTo>
                    <a:pt x="1705533" y="4824958"/>
                  </a:lnTo>
                  <a:lnTo>
                    <a:pt x="1785658" y="4849636"/>
                  </a:lnTo>
                  <a:lnTo>
                    <a:pt x="1866574" y="4871586"/>
                  </a:lnTo>
                  <a:lnTo>
                    <a:pt x="1948187" y="4890780"/>
                  </a:lnTo>
                  <a:lnTo>
                    <a:pt x="2030404" y="4907198"/>
                  </a:lnTo>
                  <a:lnTo>
                    <a:pt x="2113130" y="4920820"/>
                  </a:lnTo>
                  <a:lnTo>
                    <a:pt x="2196270" y="4931630"/>
                  </a:lnTo>
                  <a:lnTo>
                    <a:pt x="2279728" y="4939617"/>
                  </a:lnTo>
                  <a:lnTo>
                    <a:pt x="2363410" y="4944771"/>
                  </a:lnTo>
                  <a:lnTo>
                    <a:pt x="2447218" y="4947087"/>
                  </a:lnTo>
                  <a:lnTo>
                    <a:pt x="2531056" y="4946560"/>
                  </a:lnTo>
                  <a:lnTo>
                    <a:pt x="2614828" y="4943193"/>
                  </a:lnTo>
                  <a:lnTo>
                    <a:pt x="2698438" y="4936989"/>
                  </a:lnTo>
                  <a:lnTo>
                    <a:pt x="2781790" y="4927955"/>
                  </a:lnTo>
                  <a:lnTo>
                    <a:pt x="2864787" y="4916101"/>
                  </a:lnTo>
                  <a:lnTo>
                    <a:pt x="2947336" y="4901442"/>
                  </a:lnTo>
                  <a:lnTo>
                    <a:pt x="3029340" y="4883994"/>
                  </a:lnTo>
                  <a:lnTo>
                    <a:pt x="3110706" y="4863776"/>
                  </a:lnTo>
                  <a:lnTo>
                    <a:pt x="3191340" y="4840813"/>
                  </a:lnTo>
                  <a:lnTo>
                    <a:pt x="3271149" y="4815130"/>
                  </a:lnTo>
                  <a:lnTo>
                    <a:pt x="3350042" y="4786758"/>
                  </a:lnTo>
                  <a:lnTo>
                    <a:pt x="3427928" y="4755728"/>
                  </a:lnTo>
                  <a:lnTo>
                    <a:pt x="3504718" y="4722077"/>
                  </a:lnTo>
                  <a:lnTo>
                    <a:pt x="3580324" y="4685842"/>
                  </a:lnTo>
                  <a:lnTo>
                    <a:pt x="3654658" y="4647066"/>
                  </a:lnTo>
                  <a:lnTo>
                    <a:pt x="3727635" y="4605794"/>
                  </a:lnTo>
                  <a:lnTo>
                    <a:pt x="3799172" y="4562072"/>
                  </a:lnTo>
                  <a:lnTo>
                    <a:pt x="3869186" y="4515950"/>
                  </a:lnTo>
                  <a:lnTo>
                    <a:pt x="3937597" y="4467483"/>
                  </a:lnTo>
                  <a:lnTo>
                    <a:pt x="4004326" y="4416725"/>
                  </a:lnTo>
                  <a:lnTo>
                    <a:pt x="4069296" y="4363735"/>
                  </a:lnTo>
                  <a:lnTo>
                    <a:pt x="4132434" y="4308573"/>
                  </a:lnTo>
                  <a:lnTo>
                    <a:pt x="4193666" y="4251304"/>
                  </a:lnTo>
                  <a:lnTo>
                    <a:pt x="4252921" y="4191992"/>
                  </a:lnTo>
                  <a:lnTo>
                    <a:pt x="4310133" y="4130706"/>
                  </a:lnTo>
                  <a:lnTo>
                    <a:pt x="4365235" y="4067517"/>
                  </a:lnTo>
                  <a:lnTo>
                    <a:pt x="4418164" y="4002497"/>
                  </a:lnTo>
                  <a:lnTo>
                    <a:pt x="4468859" y="3935720"/>
                  </a:lnTo>
                  <a:lnTo>
                    <a:pt x="4517262" y="3867264"/>
                  </a:lnTo>
                  <a:lnTo>
                    <a:pt x="4563318" y="3797206"/>
                  </a:lnTo>
                  <a:lnTo>
                    <a:pt x="4606972" y="3725628"/>
                  </a:lnTo>
                  <a:lnTo>
                    <a:pt x="4648176" y="3652612"/>
                  </a:lnTo>
                  <a:lnTo>
                    <a:pt x="4686882" y="3578242"/>
                  </a:lnTo>
                  <a:lnTo>
                    <a:pt x="4723045" y="3502602"/>
                  </a:lnTo>
                  <a:lnTo>
                    <a:pt x="4756624" y="3425780"/>
                  </a:lnTo>
                  <a:lnTo>
                    <a:pt x="4787581" y="3347865"/>
                  </a:lnTo>
                  <a:lnTo>
                    <a:pt x="4815879" y="3268945"/>
                  </a:lnTo>
                  <a:lnTo>
                    <a:pt x="4841487" y="3189112"/>
                  </a:lnTo>
                  <a:lnTo>
                    <a:pt x="4864374" y="3108456"/>
                  </a:lnTo>
                  <a:lnTo>
                    <a:pt x="4884515" y="3027071"/>
                  </a:lnTo>
                  <a:lnTo>
                    <a:pt x="4901886" y="2945051"/>
                  </a:lnTo>
                  <a:lnTo>
                    <a:pt x="4916468" y="2862489"/>
                  </a:lnTo>
                  <a:lnTo>
                    <a:pt x="4928243" y="2779480"/>
                  </a:lnTo>
                  <a:lnTo>
                    <a:pt x="4937199" y="2696120"/>
                  </a:lnTo>
                  <a:lnTo>
                    <a:pt x="4943324" y="2612504"/>
                  </a:lnTo>
                  <a:lnTo>
                    <a:pt x="4946612" y="2528728"/>
                  </a:lnTo>
                  <a:lnTo>
                    <a:pt x="4947059" y="2444890"/>
                  </a:lnTo>
                  <a:lnTo>
                    <a:pt x="4944665" y="2361084"/>
                  </a:lnTo>
                  <a:lnTo>
                    <a:pt x="4939433" y="2277408"/>
                  </a:lnTo>
                  <a:lnTo>
                    <a:pt x="4931367" y="2193957"/>
                  </a:lnTo>
                  <a:lnTo>
                    <a:pt x="4920478" y="2110827"/>
                  </a:lnTo>
                  <a:lnTo>
                    <a:pt x="4906778" y="2028114"/>
                  </a:lnTo>
                  <a:lnTo>
                    <a:pt x="4890283" y="1945913"/>
                  </a:lnTo>
                  <a:lnTo>
                    <a:pt x="4871012" y="1864318"/>
                  </a:lnTo>
                  <a:lnTo>
                    <a:pt x="4848987" y="1783423"/>
                  </a:lnTo>
                  <a:lnTo>
                    <a:pt x="4824232" y="1703320"/>
                  </a:lnTo>
                  <a:lnTo>
                    <a:pt x="4796778" y="1624103"/>
                  </a:lnTo>
                  <a:lnTo>
                    <a:pt x="4766655" y="1545862"/>
                  </a:lnTo>
                  <a:lnTo>
                    <a:pt x="4733897" y="1468686"/>
                  </a:lnTo>
                  <a:lnTo>
                    <a:pt x="4698543" y="1392665"/>
                  </a:lnTo>
                  <a:lnTo>
                    <a:pt x="4660633" y="1317886"/>
                  </a:lnTo>
                  <a:lnTo>
                    <a:pt x="4620210" y="1244434"/>
                  </a:lnTo>
                  <a:lnTo>
                    <a:pt x="4577322" y="1172394"/>
                  </a:lnTo>
                  <a:lnTo>
                    <a:pt x="4532017" y="1101849"/>
                  </a:lnTo>
                  <a:lnTo>
                    <a:pt x="4484347" y="1032881"/>
                  </a:lnTo>
                  <a:lnTo>
                    <a:pt x="4434367" y="965567"/>
                  </a:lnTo>
                  <a:lnTo>
                    <a:pt x="4382135" y="899985"/>
                  </a:lnTo>
                  <a:lnTo>
                    <a:pt x="4327711" y="836211"/>
                  </a:lnTo>
                  <a:lnTo>
                    <a:pt x="4271156" y="774319"/>
                  </a:lnTo>
                  <a:lnTo>
                    <a:pt x="4212537" y="714378"/>
                  </a:lnTo>
                  <a:lnTo>
                    <a:pt x="4151919" y="656459"/>
                  </a:lnTo>
                  <a:lnTo>
                    <a:pt x="4089374" y="600627"/>
                  </a:lnTo>
                  <a:lnTo>
                    <a:pt x="4024973" y="546946"/>
                  </a:lnTo>
                  <a:lnTo>
                    <a:pt x="3958789" y="495479"/>
                  </a:lnTo>
                  <a:lnTo>
                    <a:pt x="3890899" y="446284"/>
                  </a:lnTo>
                  <a:lnTo>
                    <a:pt x="3821382" y="399419"/>
                  </a:lnTo>
                  <a:lnTo>
                    <a:pt x="3750315" y="354936"/>
                  </a:lnTo>
                  <a:lnTo>
                    <a:pt x="3677783" y="312887"/>
                  </a:lnTo>
                  <a:lnTo>
                    <a:pt x="3603866" y="273320"/>
                  </a:lnTo>
                  <a:lnTo>
                    <a:pt x="3528652" y="236281"/>
                  </a:lnTo>
                  <a:lnTo>
                    <a:pt x="3452225" y="201812"/>
                  </a:lnTo>
                  <a:lnTo>
                    <a:pt x="3374675" y="169953"/>
                  </a:lnTo>
                  <a:lnTo>
                    <a:pt x="3296089" y="140740"/>
                  </a:lnTo>
                  <a:lnTo>
                    <a:pt x="3216558" y="114207"/>
                  </a:lnTo>
                  <a:lnTo>
                    <a:pt x="3136174" y="90385"/>
                  </a:lnTo>
                  <a:lnTo>
                    <a:pt x="3055028" y="69300"/>
                  </a:lnTo>
                  <a:lnTo>
                    <a:pt x="2973215" y="50978"/>
                  </a:lnTo>
                  <a:lnTo>
                    <a:pt x="2890828" y="35438"/>
                  </a:lnTo>
                  <a:lnTo>
                    <a:pt x="2807961" y="22700"/>
                  </a:lnTo>
                  <a:lnTo>
                    <a:pt x="2724711" y="12777"/>
                  </a:lnTo>
                  <a:lnTo>
                    <a:pt x="2641172" y="5681"/>
                  </a:lnTo>
                  <a:lnTo>
                    <a:pt x="2557440" y="1420"/>
                  </a:lnTo>
                  <a:lnTo>
                    <a:pt x="2473612" y="0"/>
                  </a:lnTo>
                  <a:lnTo>
                    <a:pt x="2473612" y="85297"/>
                  </a:lnTo>
                  <a:lnTo>
                    <a:pt x="2473612" y="170594"/>
                  </a:lnTo>
                  <a:lnTo>
                    <a:pt x="2473612" y="255891"/>
                  </a:lnTo>
                  <a:lnTo>
                    <a:pt x="2473612" y="341188"/>
                  </a:lnTo>
                  <a:lnTo>
                    <a:pt x="2473612" y="426485"/>
                  </a:lnTo>
                  <a:lnTo>
                    <a:pt x="2473612" y="511782"/>
                  </a:lnTo>
                  <a:lnTo>
                    <a:pt x="2473612" y="597079"/>
                  </a:lnTo>
                  <a:lnTo>
                    <a:pt x="2473612" y="682376"/>
                  </a:lnTo>
                  <a:lnTo>
                    <a:pt x="2473612" y="767673"/>
                  </a:lnTo>
                  <a:lnTo>
                    <a:pt x="2473612" y="852970"/>
                  </a:lnTo>
                  <a:lnTo>
                    <a:pt x="2473612" y="938267"/>
                  </a:lnTo>
                  <a:lnTo>
                    <a:pt x="2473612" y="1023564"/>
                  </a:lnTo>
                  <a:lnTo>
                    <a:pt x="2473612" y="1108861"/>
                  </a:lnTo>
                  <a:lnTo>
                    <a:pt x="2473612" y="1194158"/>
                  </a:lnTo>
                  <a:lnTo>
                    <a:pt x="2473612" y="1279455"/>
                  </a:lnTo>
                  <a:lnTo>
                    <a:pt x="2473612" y="1364752"/>
                  </a:lnTo>
                  <a:lnTo>
                    <a:pt x="2473612" y="1450049"/>
                  </a:lnTo>
                  <a:lnTo>
                    <a:pt x="2473612" y="1535346"/>
                  </a:lnTo>
                  <a:lnTo>
                    <a:pt x="2473612" y="1620643"/>
                  </a:lnTo>
                  <a:lnTo>
                    <a:pt x="2473612" y="1705940"/>
                  </a:lnTo>
                  <a:lnTo>
                    <a:pt x="2473612" y="1791237"/>
                  </a:lnTo>
                  <a:lnTo>
                    <a:pt x="2473612" y="1876534"/>
                  </a:lnTo>
                  <a:lnTo>
                    <a:pt x="2473612" y="1961831"/>
                  </a:lnTo>
                  <a:lnTo>
                    <a:pt x="2473612" y="2047128"/>
                  </a:lnTo>
                  <a:lnTo>
                    <a:pt x="2473612" y="2132425"/>
                  </a:lnTo>
                  <a:lnTo>
                    <a:pt x="2473612" y="2217722"/>
                  </a:lnTo>
                  <a:lnTo>
                    <a:pt x="2473612" y="2303019"/>
                  </a:lnTo>
                  <a:lnTo>
                    <a:pt x="2473612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4129" y="3195606"/>
              <a:ext cx="2472270" cy="1027576"/>
            </a:xfrm>
            <a:custGeom>
              <a:avLst/>
              <a:pathLst>
                <a:path w="2472270" h="1027576">
                  <a:moveTo>
                    <a:pt x="2472270" y="1027576"/>
                  </a:moveTo>
                  <a:lnTo>
                    <a:pt x="2394682" y="992142"/>
                  </a:lnTo>
                  <a:lnTo>
                    <a:pt x="2317093" y="956709"/>
                  </a:lnTo>
                  <a:lnTo>
                    <a:pt x="2239504" y="921275"/>
                  </a:lnTo>
                  <a:lnTo>
                    <a:pt x="2161915" y="885841"/>
                  </a:lnTo>
                  <a:lnTo>
                    <a:pt x="2084326" y="850408"/>
                  </a:lnTo>
                  <a:lnTo>
                    <a:pt x="2006737" y="814974"/>
                  </a:lnTo>
                  <a:lnTo>
                    <a:pt x="1929148" y="779540"/>
                  </a:lnTo>
                  <a:lnTo>
                    <a:pt x="1851559" y="744107"/>
                  </a:lnTo>
                  <a:lnTo>
                    <a:pt x="1773970" y="708673"/>
                  </a:lnTo>
                  <a:lnTo>
                    <a:pt x="1696381" y="673239"/>
                  </a:lnTo>
                  <a:lnTo>
                    <a:pt x="1618792" y="637806"/>
                  </a:lnTo>
                  <a:lnTo>
                    <a:pt x="1541204" y="602372"/>
                  </a:lnTo>
                  <a:lnTo>
                    <a:pt x="1463615" y="566938"/>
                  </a:lnTo>
                  <a:lnTo>
                    <a:pt x="1386026" y="531505"/>
                  </a:lnTo>
                  <a:lnTo>
                    <a:pt x="1308437" y="496071"/>
                  </a:lnTo>
                  <a:lnTo>
                    <a:pt x="1230848" y="460637"/>
                  </a:lnTo>
                  <a:lnTo>
                    <a:pt x="1153259" y="425204"/>
                  </a:lnTo>
                  <a:lnTo>
                    <a:pt x="1075670" y="389770"/>
                  </a:lnTo>
                  <a:lnTo>
                    <a:pt x="998081" y="354336"/>
                  </a:lnTo>
                  <a:lnTo>
                    <a:pt x="920492" y="318903"/>
                  </a:lnTo>
                  <a:lnTo>
                    <a:pt x="842903" y="283469"/>
                  </a:lnTo>
                  <a:lnTo>
                    <a:pt x="765314" y="248035"/>
                  </a:lnTo>
                  <a:lnTo>
                    <a:pt x="687726" y="212602"/>
                  </a:lnTo>
                  <a:lnTo>
                    <a:pt x="610137" y="177168"/>
                  </a:lnTo>
                  <a:lnTo>
                    <a:pt x="532548" y="141734"/>
                  </a:lnTo>
                  <a:lnTo>
                    <a:pt x="454959" y="106301"/>
                  </a:lnTo>
                  <a:lnTo>
                    <a:pt x="377370" y="70867"/>
                  </a:lnTo>
                  <a:lnTo>
                    <a:pt x="299781" y="35433"/>
                  </a:lnTo>
                  <a:lnTo>
                    <a:pt x="222192" y="0"/>
                  </a:lnTo>
                  <a:lnTo>
                    <a:pt x="186713" y="81535"/>
                  </a:lnTo>
                  <a:lnTo>
                    <a:pt x="154187" y="164294"/>
                  </a:lnTo>
                  <a:lnTo>
                    <a:pt x="124657" y="248168"/>
                  </a:lnTo>
                  <a:lnTo>
                    <a:pt x="98161" y="333049"/>
                  </a:lnTo>
                  <a:lnTo>
                    <a:pt x="74732" y="418827"/>
                  </a:lnTo>
                  <a:lnTo>
                    <a:pt x="54401" y="505393"/>
                  </a:lnTo>
                  <a:lnTo>
                    <a:pt x="37195" y="592633"/>
                  </a:lnTo>
                  <a:lnTo>
                    <a:pt x="23136" y="680435"/>
                  </a:lnTo>
                  <a:lnTo>
                    <a:pt x="12242" y="768685"/>
                  </a:lnTo>
                  <a:lnTo>
                    <a:pt x="4526" y="857270"/>
                  </a:lnTo>
                  <a:lnTo>
                    <a:pt x="0" y="946076"/>
                  </a:lnTo>
                  <a:lnTo>
                    <a:pt x="85250" y="948886"/>
                  </a:lnTo>
                  <a:lnTo>
                    <a:pt x="170501" y="951696"/>
                  </a:lnTo>
                  <a:lnTo>
                    <a:pt x="255752" y="954507"/>
                  </a:lnTo>
                  <a:lnTo>
                    <a:pt x="341002" y="957317"/>
                  </a:lnTo>
                  <a:lnTo>
                    <a:pt x="426253" y="960127"/>
                  </a:lnTo>
                  <a:lnTo>
                    <a:pt x="511504" y="962938"/>
                  </a:lnTo>
                  <a:lnTo>
                    <a:pt x="596755" y="965748"/>
                  </a:lnTo>
                  <a:lnTo>
                    <a:pt x="682005" y="968559"/>
                  </a:lnTo>
                  <a:lnTo>
                    <a:pt x="767256" y="971369"/>
                  </a:lnTo>
                  <a:lnTo>
                    <a:pt x="852507" y="974179"/>
                  </a:lnTo>
                  <a:lnTo>
                    <a:pt x="937757" y="976990"/>
                  </a:lnTo>
                  <a:lnTo>
                    <a:pt x="1023008" y="979800"/>
                  </a:lnTo>
                  <a:lnTo>
                    <a:pt x="1108259" y="982610"/>
                  </a:lnTo>
                  <a:lnTo>
                    <a:pt x="1193510" y="985421"/>
                  </a:lnTo>
                  <a:lnTo>
                    <a:pt x="1278760" y="988231"/>
                  </a:lnTo>
                  <a:lnTo>
                    <a:pt x="1364011" y="991041"/>
                  </a:lnTo>
                  <a:lnTo>
                    <a:pt x="1449262" y="993852"/>
                  </a:lnTo>
                  <a:lnTo>
                    <a:pt x="1534512" y="996662"/>
                  </a:lnTo>
                  <a:lnTo>
                    <a:pt x="1619763" y="999472"/>
                  </a:lnTo>
                  <a:lnTo>
                    <a:pt x="1705014" y="1002283"/>
                  </a:lnTo>
                  <a:lnTo>
                    <a:pt x="1790265" y="1005093"/>
                  </a:lnTo>
                  <a:lnTo>
                    <a:pt x="1875515" y="1007903"/>
                  </a:lnTo>
                  <a:lnTo>
                    <a:pt x="1960766" y="1010714"/>
                  </a:lnTo>
                  <a:lnTo>
                    <a:pt x="2046017" y="1013524"/>
                  </a:lnTo>
                  <a:lnTo>
                    <a:pt x="2131268" y="1016334"/>
                  </a:lnTo>
                  <a:lnTo>
                    <a:pt x="2216518" y="1019145"/>
                  </a:lnTo>
                  <a:lnTo>
                    <a:pt x="2301769" y="1021955"/>
                  </a:lnTo>
                  <a:lnTo>
                    <a:pt x="2387020" y="1024766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36321" y="1749568"/>
              <a:ext cx="2250078" cy="2473613"/>
            </a:xfrm>
            <a:custGeom>
              <a:avLst/>
              <a:pathLst>
                <a:path w="2250078" h="2473613">
                  <a:moveTo>
                    <a:pt x="2250078" y="2473613"/>
                  </a:moveTo>
                  <a:lnTo>
                    <a:pt x="2250078" y="2388316"/>
                  </a:lnTo>
                  <a:lnTo>
                    <a:pt x="2250078" y="2303019"/>
                  </a:lnTo>
                  <a:lnTo>
                    <a:pt x="2250078" y="2217722"/>
                  </a:lnTo>
                  <a:lnTo>
                    <a:pt x="2250078" y="2132425"/>
                  </a:lnTo>
                  <a:lnTo>
                    <a:pt x="2250078" y="2047128"/>
                  </a:lnTo>
                  <a:lnTo>
                    <a:pt x="2250078" y="1961831"/>
                  </a:lnTo>
                  <a:lnTo>
                    <a:pt x="2250078" y="1876534"/>
                  </a:lnTo>
                  <a:lnTo>
                    <a:pt x="2250078" y="1791237"/>
                  </a:lnTo>
                  <a:lnTo>
                    <a:pt x="2250078" y="1705940"/>
                  </a:lnTo>
                  <a:lnTo>
                    <a:pt x="2250078" y="1620643"/>
                  </a:lnTo>
                  <a:lnTo>
                    <a:pt x="2250078" y="1535346"/>
                  </a:lnTo>
                  <a:lnTo>
                    <a:pt x="2250078" y="1450049"/>
                  </a:lnTo>
                  <a:lnTo>
                    <a:pt x="2250078" y="1364752"/>
                  </a:lnTo>
                  <a:lnTo>
                    <a:pt x="2250078" y="1279455"/>
                  </a:lnTo>
                  <a:lnTo>
                    <a:pt x="2250078" y="1194158"/>
                  </a:lnTo>
                  <a:lnTo>
                    <a:pt x="2250078" y="1108861"/>
                  </a:lnTo>
                  <a:lnTo>
                    <a:pt x="2250078" y="1023564"/>
                  </a:lnTo>
                  <a:lnTo>
                    <a:pt x="2250078" y="938267"/>
                  </a:lnTo>
                  <a:lnTo>
                    <a:pt x="2250078" y="852970"/>
                  </a:lnTo>
                  <a:lnTo>
                    <a:pt x="2250078" y="767673"/>
                  </a:lnTo>
                  <a:lnTo>
                    <a:pt x="2250078" y="682376"/>
                  </a:lnTo>
                  <a:lnTo>
                    <a:pt x="2250078" y="597079"/>
                  </a:lnTo>
                  <a:lnTo>
                    <a:pt x="2250078" y="511782"/>
                  </a:lnTo>
                  <a:lnTo>
                    <a:pt x="2250078" y="426485"/>
                  </a:lnTo>
                  <a:lnTo>
                    <a:pt x="2250078" y="341188"/>
                  </a:lnTo>
                  <a:lnTo>
                    <a:pt x="2250078" y="255891"/>
                  </a:lnTo>
                  <a:lnTo>
                    <a:pt x="2250078" y="170594"/>
                  </a:lnTo>
                  <a:lnTo>
                    <a:pt x="2250078" y="85297"/>
                  </a:lnTo>
                  <a:lnTo>
                    <a:pt x="2250078" y="0"/>
                  </a:lnTo>
                  <a:lnTo>
                    <a:pt x="2164463" y="1482"/>
                  </a:lnTo>
                  <a:lnTo>
                    <a:pt x="2078951" y="5926"/>
                  </a:lnTo>
                  <a:lnTo>
                    <a:pt x="1993644" y="13327"/>
                  </a:lnTo>
                  <a:lnTo>
                    <a:pt x="1908644" y="23677"/>
                  </a:lnTo>
                  <a:lnTo>
                    <a:pt x="1824054" y="36962"/>
                  </a:lnTo>
                  <a:lnTo>
                    <a:pt x="1739973" y="53167"/>
                  </a:lnTo>
                  <a:lnTo>
                    <a:pt x="1656505" y="72273"/>
                  </a:lnTo>
                  <a:lnTo>
                    <a:pt x="1573747" y="94256"/>
                  </a:lnTo>
                  <a:lnTo>
                    <a:pt x="1491800" y="119090"/>
                  </a:lnTo>
                  <a:lnTo>
                    <a:pt x="1410761" y="146746"/>
                  </a:lnTo>
                  <a:lnTo>
                    <a:pt x="1330728" y="177190"/>
                  </a:lnTo>
                  <a:lnTo>
                    <a:pt x="1251797" y="210385"/>
                  </a:lnTo>
                  <a:lnTo>
                    <a:pt x="1174062" y="246293"/>
                  </a:lnTo>
                  <a:lnTo>
                    <a:pt x="1097617" y="284870"/>
                  </a:lnTo>
                  <a:lnTo>
                    <a:pt x="1022552" y="326069"/>
                  </a:lnTo>
                  <a:lnTo>
                    <a:pt x="948959" y="369842"/>
                  </a:lnTo>
                  <a:lnTo>
                    <a:pt x="876924" y="416136"/>
                  </a:lnTo>
                  <a:lnTo>
                    <a:pt x="806535" y="464895"/>
                  </a:lnTo>
                  <a:lnTo>
                    <a:pt x="737876" y="516061"/>
                  </a:lnTo>
                  <a:lnTo>
                    <a:pt x="671029" y="569573"/>
                  </a:lnTo>
                  <a:lnTo>
                    <a:pt x="606074" y="625367"/>
                  </a:lnTo>
                  <a:lnTo>
                    <a:pt x="543089" y="683375"/>
                  </a:lnTo>
                  <a:lnTo>
                    <a:pt x="482149" y="743528"/>
                  </a:lnTo>
                  <a:lnTo>
                    <a:pt x="423328" y="805755"/>
                  </a:lnTo>
                  <a:lnTo>
                    <a:pt x="366696" y="869980"/>
                  </a:lnTo>
                  <a:lnTo>
                    <a:pt x="312321" y="936127"/>
                  </a:lnTo>
                  <a:lnTo>
                    <a:pt x="260268" y="1004116"/>
                  </a:lnTo>
                  <a:lnTo>
                    <a:pt x="210599" y="1073867"/>
                  </a:lnTo>
                  <a:lnTo>
                    <a:pt x="163374" y="1145294"/>
                  </a:lnTo>
                  <a:lnTo>
                    <a:pt x="118649" y="1218313"/>
                  </a:lnTo>
                  <a:lnTo>
                    <a:pt x="76479" y="1292837"/>
                  </a:lnTo>
                  <a:lnTo>
                    <a:pt x="36913" y="1368775"/>
                  </a:lnTo>
                  <a:lnTo>
                    <a:pt x="0" y="1446037"/>
                  </a:lnTo>
                  <a:lnTo>
                    <a:pt x="77588" y="1481471"/>
                  </a:lnTo>
                  <a:lnTo>
                    <a:pt x="155177" y="1516904"/>
                  </a:lnTo>
                  <a:lnTo>
                    <a:pt x="232766" y="1552338"/>
                  </a:lnTo>
                  <a:lnTo>
                    <a:pt x="310355" y="1587772"/>
                  </a:lnTo>
                  <a:lnTo>
                    <a:pt x="387944" y="1623205"/>
                  </a:lnTo>
                  <a:lnTo>
                    <a:pt x="465533" y="1658639"/>
                  </a:lnTo>
                  <a:lnTo>
                    <a:pt x="543122" y="1694073"/>
                  </a:lnTo>
                  <a:lnTo>
                    <a:pt x="620711" y="1729506"/>
                  </a:lnTo>
                  <a:lnTo>
                    <a:pt x="698300" y="1764940"/>
                  </a:lnTo>
                  <a:lnTo>
                    <a:pt x="775889" y="1800374"/>
                  </a:lnTo>
                  <a:lnTo>
                    <a:pt x="853478" y="1835807"/>
                  </a:lnTo>
                  <a:lnTo>
                    <a:pt x="931066" y="1871241"/>
                  </a:lnTo>
                  <a:lnTo>
                    <a:pt x="1008655" y="1906675"/>
                  </a:lnTo>
                  <a:lnTo>
                    <a:pt x="1086244" y="1942108"/>
                  </a:lnTo>
                  <a:lnTo>
                    <a:pt x="1163833" y="1977542"/>
                  </a:lnTo>
                  <a:lnTo>
                    <a:pt x="1241422" y="2012976"/>
                  </a:lnTo>
                  <a:lnTo>
                    <a:pt x="1319011" y="2048409"/>
                  </a:lnTo>
                  <a:lnTo>
                    <a:pt x="1396600" y="2083843"/>
                  </a:lnTo>
                  <a:lnTo>
                    <a:pt x="1474189" y="2119277"/>
                  </a:lnTo>
                  <a:lnTo>
                    <a:pt x="1551778" y="2154710"/>
                  </a:lnTo>
                  <a:lnTo>
                    <a:pt x="1629367" y="2190144"/>
                  </a:lnTo>
                  <a:lnTo>
                    <a:pt x="1706956" y="2225578"/>
                  </a:lnTo>
                  <a:lnTo>
                    <a:pt x="1784544" y="2261011"/>
                  </a:lnTo>
                  <a:lnTo>
                    <a:pt x="1862133" y="2296445"/>
                  </a:lnTo>
                  <a:lnTo>
                    <a:pt x="1939722" y="2331879"/>
                  </a:lnTo>
                  <a:lnTo>
                    <a:pt x="2017311" y="2367312"/>
                  </a:lnTo>
                  <a:lnTo>
                    <a:pt x="2094900" y="2402746"/>
                  </a:lnTo>
                  <a:lnTo>
                    <a:pt x="2172489" y="24381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271863" y="5167303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566960" y="547368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839124" y="3369267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146289" y="371873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530511" y="2614477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620813" y="296140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406"/>
              <a:ext cx="522156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2025-05-14T09:45:12Z</dcterms:modified>
  <cp:category/>
</cp:coreProperties>
</file>