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5" y="2766361"/>
              <a:ext cx="174565" cy="238255"/>
            </a:xfrm>
            <a:custGeom>
              <a:avLst/>
              <a:pathLst>
                <a:path w="174565" h="238255">
                  <a:moveTo>
                    <a:pt x="174565" y="0"/>
                  </a:moveTo>
                  <a:lnTo>
                    <a:pt x="0" y="238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601424" y="477230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896521" y="507868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4980" y="3610569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332" y="391695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4692" y="279174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69368" y="313867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128" y="2230470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293" y="257994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2025-05-14T09:45:10Z</dcterms:modified>
  <cp:category/>
</cp:coreProperties>
</file>