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429538" cy="2473613"/>
            </a:xfrm>
            <a:custGeom>
              <a:avLst/>
              <a:pathLst>
                <a:path w="429538" h="2473613">
                  <a:moveTo>
                    <a:pt x="0" y="2473613"/>
                  </a:moveTo>
                  <a:lnTo>
                    <a:pt x="14811" y="2389612"/>
                  </a:lnTo>
                  <a:lnTo>
                    <a:pt x="29623" y="2305611"/>
                  </a:lnTo>
                  <a:lnTo>
                    <a:pt x="44435" y="2221610"/>
                  </a:lnTo>
                  <a:lnTo>
                    <a:pt x="59246" y="2137609"/>
                  </a:lnTo>
                  <a:lnTo>
                    <a:pt x="74058" y="2053608"/>
                  </a:lnTo>
                  <a:lnTo>
                    <a:pt x="88870" y="1969606"/>
                  </a:lnTo>
                  <a:lnTo>
                    <a:pt x="103681" y="1885605"/>
                  </a:lnTo>
                  <a:lnTo>
                    <a:pt x="118493" y="1801604"/>
                  </a:lnTo>
                  <a:lnTo>
                    <a:pt x="133305" y="1717603"/>
                  </a:lnTo>
                  <a:lnTo>
                    <a:pt x="148116" y="1633602"/>
                  </a:lnTo>
                  <a:lnTo>
                    <a:pt x="162928" y="1549600"/>
                  </a:lnTo>
                  <a:lnTo>
                    <a:pt x="177740" y="1465599"/>
                  </a:lnTo>
                  <a:lnTo>
                    <a:pt x="192551" y="1381598"/>
                  </a:lnTo>
                  <a:lnTo>
                    <a:pt x="207363" y="1297597"/>
                  </a:lnTo>
                  <a:lnTo>
                    <a:pt x="222175" y="1213596"/>
                  </a:lnTo>
                  <a:lnTo>
                    <a:pt x="236986" y="1129595"/>
                  </a:lnTo>
                  <a:lnTo>
                    <a:pt x="251798" y="1045593"/>
                  </a:lnTo>
                  <a:lnTo>
                    <a:pt x="266610" y="961592"/>
                  </a:lnTo>
                  <a:lnTo>
                    <a:pt x="281421" y="877591"/>
                  </a:lnTo>
                  <a:lnTo>
                    <a:pt x="296233" y="793590"/>
                  </a:lnTo>
                  <a:lnTo>
                    <a:pt x="311045" y="709589"/>
                  </a:lnTo>
                  <a:lnTo>
                    <a:pt x="325856" y="625588"/>
                  </a:lnTo>
                  <a:lnTo>
                    <a:pt x="340668" y="541586"/>
                  </a:lnTo>
                  <a:lnTo>
                    <a:pt x="355480" y="457585"/>
                  </a:lnTo>
                  <a:lnTo>
                    <a:pt x="370291" y="373584"/>
                  </a:lnTo>
                  <a:lnTo>
                    <a:pt x="385103" y="289583"/>
                  </a:lnTo>
                  <a:lnTo>
                    <a:pt x="399915" y="205582"/>
                  </a:lnTo>
                  <a:lnTo>
                    <a:pt x="414726" y="121580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87148"/>
              <a:ext cx="1697496" cy="2436034"/>
            </a:xfrm>
            <a:custGeom>
              <a:avLst/>
              <a:pathLst>
                <a:path w="1697496" h="2436034">
                  <a:moveTo>
                    <a:pt x="0" y="2436034"/>
                  </a:moveTo>
                  <a:lnTo>
                    <a:pt x="58534" y="2373991"/>
                  </a:lnTo>
                  <a:lnTo>
                    <a:pt x="117068" y="2311948"/>
                  </a:lnTo>
                  <a:lnTo>
                    <a:pt x="175603" y="2249905"/>
                  </a:lnTo>
                  <a:lnTo>
                    <a:pt x="234137" y="2187862"/>
                  </a:lnTo>
                  <a:lnTo>
                    <a:pt x="292671" y="2125820"/>
                  </a:lnTo>
                  <a:lnTo>
                    <a:pt x="351206" y="2063777"/>
                  </a:lnTo>
                  <a:lnTo>
                    <a:pt x="409740" y="2001734"/>
                  </a:lnTo>
                  <a:lnTo>
                    <a:pt x="468275" y="1939691"/>
                  </a:lnTo>
                  <a:lnTo>
                    <a:pt x="526809" y="1877648"/>
                  </a:lnTo>
                  <a:lnTo>
                    <a:pt x="585343" y="1815606"/>
                  </a:lnTo>
                  <a:lnTo>
                    <a:pt x="643878" y="1753563"/>
                  </a:lnTo>
                  <a:lnTo>
                    <a:pt x="702412" y="1691520"/>
                  </a:lnTo>
                  <a:lnTo>
                    <a:pt x="760946" y="1629477"/>
                  </a:lnTo>
                  <a:lnTo>
                    <a:pt x="819481" y="1567434"/>
                  </a:lnTo>
                  <a:lnTo>
                    <a:pt x="878015" y="1505391"/>
                  </a:lnTo>
                  <a:lnTo>
                    <a:pt x="936550" y="1443349"/>
                  </a:lnTo>
                  <a:lnTo>
                    <a:pt x="995084" y="1381306"/>
                  </a:lnTo>
                  <a:lnTo>
                    <a:pt x="1053618" y="1319263"/>
                  </a:lnTo>
                  <a:lnTo>
                    <a:pt x="1112153" y="1257220"/>
                  </a:lnTo>
                  <a:lnTo>
                    <a:pt x="1170687" y="1195177"/>
                  </a:lnTo>
                  <a:lnTo>
                    <a:pt x="1229221" y="1133135"/>
                  </a:lnTo>
                  <a:lnTo>
                    <a:pt x="1287756" y="1071092"/>
                  </a:lnTo>
                  <a:lnTo>
                    <a:pt x="1346290" y="1009049"/>
                  </a:lnTo>
                  <a:lnTo>
                    <a:pt x="1404825" y="947006"/>
                  </a:lnTo>
                  <a:lnTo>
                    <a:pt x="1463359" y="884963"/>
                  </a:lnTo>
                  <a:lnTo>
                    <a:pt x="1521893" y="822921"/>
                  </a:lnTo>
                  <a:lnTo>
                    <a:pt x="1580428" y="760878"/>
                  </a:lnTo>
                  <a:lnTo>
                    <a:pt x="1638962" y="698835"/>
                  </a:lnTo>
                  <a:lnTo>
                    <a:pt x="1697496" y="636792"/>
                  </a:lnTo>
                  <a:lnTo>
                    <a:pt x="1634941" y="579765"/>
                  </a:lnTo>
                  <a:lnTo>
                    <a:pt x="1570470" y="524912"/>
                  </a:lnTo>
                  <a:lnTo>
                    <a:pt x="1504161" y="472296"/>
                  </a:lnTo>
                  <a:lnTo>
                    <a:pt x="1436090" y="421980"/>
                  </a:lnTo>
                  <a:lnTo>
                    <a:pt x="1366337" y="374023"/>
                  </a:lnTo>
                  <a:lnTo>
                    <a:pt x="1294985" y="328481"/>
                  </a:lnTo>
                  <a:lnTo>
                    <a:pt x="1222115" y="285406"/>
                  </a:lnTo>
                  <a:lnTo>
                    <a:pt x="1147815" y="244850"/>
                  </a:lnTo>
                  <a:lnTo>
                    <a:pt x="1072171" y="206860"/>
                  </a:lnTo>
                  <a:lnTo>
                    <a:pt x="995271" y="171480"/>
                  </a:lnTo>
                  <a:lnTo>
                    <a:pt x="917205" y="138753"/>
                  </a:lnTo>
                  <a:lnTo>
                    <a:pt x="838066" y="108715"/>
                  </a:lnTo>
                  <a:lnTo>
                    <a:pt x="757945" y="81403"/>
                  </a:lnTo>
                  <a:lnTo>
                    <a:pt x="676936" y="56848"/>
                  </a:lnTo>
                  <a:lnTo>
                    <a:pt x="595135" y="35080"/>
                  </a:lnTo>
                  <a:lnTo>
                    <a:pt x="512637" y="16123"/>
                  </a:lnTo>
                  <a:lnTo>
                    <a:pt x="429538" y="0"/>
                  </a:lnTo>
                  <a:lnTo>
                    <a:pt x="414726" y="84001"/>
                  </a:lnTo>
                  <a:lnTo>
                    <a:pt x="399915" y="168002"/>
                  </a:lnTo>
                  <a:lnTo>
                    <a:pt x="385103" y="252003"/>
                  </a:lnTo>
                  <a:lnTo>
                    <a:pt x="370291" y="336004"/>
                  </a:lnTo>
                  <a:lnTo>
                    <a:pt x="355480" y="420005"/>
                  </a:lnTo>
                  <a:lnTo>
                    <a:pt x="340668" y="504007"/>
                  </a:lnTo>
                  <a:lnTo>
                    <a:pt x="325856" y="588008"/>
                  </a:lnTo>
                  <a:lnTo>
                    <a:pt x="311045" y="672009"/>
                  </a:lnTo>
                  <a:lnTo>
                    <a:pt x="296233" y="756010"/>
                  </a:lnTo>
                  <a:lnTo>
                    <a:pt x="281421" y="840011"/>
                  </a:lnTo>
                  <a:lnTo>
                    <a:pt x="266610" y="924012"/>
                  </a:lnTo>
                  <a:lnTo>
                    <a:pt x="251798" y="1008014"/>
                  </a:lnTo>
                  <a:lnTo>
                    <a:pt x="236986" y="1092015"/>
                  </a:lnTo>
                  <a:lnTo>
                    <a:pt x="222175" y="1176016"/>
                  </a:lnTo>
                  <a:lnTo>
                    <a:pt x="207363" y="1260017"/>
                  </a:lnTo>
                  <a:lnTo>
                    <a:pt x="192551" y="1344018"/>
                  </a:lnTo>
                  <a:lnTo>
                    <a:pt x="177740" y="1428020"/>
                  </a:lnTo>
                  <a:lnTo>
                    <a:pt x="162928" y="1512021"/>
                  </a:lnTo>
                  <a:lnTo>
                    <a:pt x="148116" y="1596022"/>
                  </a:lnTo>
                  <a:lnTo>
                    <a:pt x="133305" y="1680023"/>
                  </a:lnTo>
                  <a:lnTo>
                    <a:pt x="118493" y="1764024"/>
                  </a:lnTo>
                  <a:lnTo>
                    <a:pt x="103681" y="1848025"/>
                  </a:lnTo>
                  <a:lnTo>
                    <a:pt x="88870" y="1932027"/>
                  </a:lnTo>
                  <a:lnTo>
                    <a:pt x="74058" y="2016028"/>
                  </a:lnTo>
                  <a:lnTo>
                    <a:pt x="59246" y="2100029"/>
                  </a:lnTo>
                  <a:lnTo>
                    <a:pt x="44435" y="2184030"/>
                  </a:lnTo>
                  <a:lnTo>
                    <a:pt x="29623" y="2268031"/>
                  </a:lnTo>
                  <a:lnTo>
                    <a:pt x="14811" y="2352032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2423941"/>
              <a:ext cx="2473407" cy="2086410"/>
            </a:xfrm>
            <a:custGeom>
              <a:avLst/>
              <a:pathLst>
                <a:path w="2473407" h="2086410">
                  <a:moveTo>
                    <a:pt x="0" y="1799241"/>
                  </a:moveTo>
                  <a:lnTo>
                    <a:pt x="84720" y="1809143"/>
                  </a:lnTo>
                  <a:lnTo>
                    <a:pt x="169440" y="1819046"/>
                  </a:lnTo>
                  <a:lnTo>
                    <a:pt x="254160" y="1828948"/>
                  </a:lnTo>
                  <a:lnTo>
                    <a:pt x="338881" y="1838851"/>
                  </a:lnTo>
                  <a:lnTo>
                    <a:pt x="423601" y="1848753"/>
                  </a:lnTo>
                  <a:lnTo>
                    <a:pt x="508321" y="1858655"/>
                  </a:lnTo>
                  <a:lnTo>
                    <a:pt x="593041" y="1868558"/>
                  </a:lnTo>
                  <a:lnTo>
                    <a:pt x="677762" y="1878460"/>
                  </a:lnTo>
                  <a:lnTo>
                    <a:pt x="762482" y="1888363"/>
                  </a:lnTo>
                  <a:lnTo>
                    <a:pt x="847202" y="1898265"/>
                  </a:lnTo>
                  <a:lnTo>
                    <a:pt x="931923" y="1908167"/>
                  </a:lnTo>
                  <a:lnTo>
                    <a:pt x="1016643" y="1918070"/>
                  </a:lnTo>
                  <a:lnTo>
                    <a:pt x="1101363" y="1927972"/>
                  </a:lnTo>
                  <a:lnTo>
                    <a:pt x="1186083" y="1937874"/>
                  </a:lnTo>
                  <a:lnTo>
                    <a:pt x="1270804" y="1947777"/>
                  </a:lnTo>
                  <a:lnTo>
                    <a:pt x="1355524" y="1957679"/>
                  </a:lnTo>
                  <a:lnTo>
                    <a:pt x="1440244" y="1967582"/>
                  </a:lnTo>
                  <a:lnTo>
                    <a:pt x="1524965" y="1977484"/>
                  </a:lnTo>
                  <a:lnTo>
                    <a:pt x="1609685" y="1987386"/>
                  </a:lnTo>
                  <a:lnTo>
                    <a:pt x="1694405" y="1997289"/>
                  </a:lnTo>
                  <a:lnTo>
                    <a:pt x="1779125" y="2007191"/>
                  </a:lnTo>
                  <a:lnTo>
                    <a:pt x="1863846" y="2017093"/>
                  </a:lnTo>
                  <a:lnTo>
                    <a:pt x="1948566" y="2026996"/>
                  </a:lnTo>
                  <a:lnTo>
                    <a:pt x="2033286" y="2036898"/>
                  </a:lnTo>
                  <a:lnTo>
                    <a:pt x="2118007" y="2046801"/>
                  </a:lnTo>
                  <a:lnTo>
                    <a:pt x="2202727" y="2056703"/>
                  </a:lnTo>
                  <a:lnTo>
                    <a:pt x="2287447" y="2066605"/>
                  </a:lnTo>
                  <a:lnTo>
                    <a:pt x="2372167" y="2076508"/>
                  </a:lnTo>
                  <a:lnTo>
                    <a:pt x="2456888" y="2086410"/>
                  </a:lnTo>
                  <a:lnTo>
                    <a:pt x="2465326" y="2001553"/>
                  </a:lnTo>
                  <a:lnTo>
                    <a:pt x="2470835" y="1916456"/>
                  </a:lnTo>
                  <a:lnTo>
                    <a:pt x="2473407" y="1831220"/>
                  </a:lnTo>
                  <a:lnTo>
                    <a:pt x="2473039" y="1745946"/>
                  </a:lnTo>
                  <a:lnTo>
                    <a:pt x="2469733" y="1660734"/>
                  </a:lnTo>
                  <a:lnTo>
                    <a:pt x="2463491" y="1575688"/>
                  </a:lnTo>
                  <a:lnTo>
                    <a:pt x="2454321" y="1490907"/>
                  </a:lnTo>
                  <a:lnTo>
                    <a:pt x="2442235" y="1406493"/>
                  </a:lnTo>
                  <a:lnTo>
                    <a:pt x="2427246" y="1322545"/>
                  </a:lnTo>
                  <a:lnTo>
                    <a:pt x="2409373" y="1239164"/>
                  </a:lnTo>
                  <a:lnTo>
                    <a:pt x="2388636" y="1156449"/>
                  </a:lnTo>
                  <a:lnTo>
                    <a:pt x="2365060" y="1074497"/>
                  </a:lnTo>
                  <a:lnTo>
                    <a:pt x="2338674" y="993407"/>
                  </a:lnTo>
                  <a:lnTo>
                    <a:pt x="2309508" y="913275"/>
                  </a:lnTo>
                  <a:lnTo>
                    <a:pt x="2277597" y="834195"/>
                  </a:lnTo>
                  <a:lnTo>
                    <a:pt x="2242980" y="756263"/>
                  </a:lnTo>
                  <a:lnTo>
                    <a:pt x="2205697" y="679569"/>
                  </a:lnTo>
                  <a:lnTo>
                    <a:pt x="2165793" y="604207"/>
                  </a:lnTo>
                  <a:lnTo>
                    <a:pt x="2123314" y="530265"/>
                  </a:lnTo>
                  <a:lnTo>
                    <a:pt x="2078312" y="457831"/>
                  </a:lnTo>
                  <a:lnTo>
                    <a:pt x="2030841" y="386991"/>
                  </a:lnTo>
                  <a:lnTo>
                    <a:pt x="1980955" y="317829"/>
                  </a:lnTo>
                  <a:lnTo>
                    <a:pt x="1928716" y="250429"/>
                  </a:lnTo>
                  <a:lnTo>
                    <a:pt x="1874184" y="184868"/>
                  </a:lnTo>
                  <a:lnTo>
                    <a:pt x="1817425" y="121227"/>
                  </a:lnTo>
                  <a:lnTo>
                    <a:pt x="1758505" y="59579"/>
                  </a:lnTo>
                  <a:lnTo>
                    <a:pt x="1697496" y="0"/>
                  </a:lnTo>
                  <a:lnTo>
                    <a:pt x="1638962" y="62042"/>
                  </a:lnTo>
                  <a:lnTo>
                    <a:pt x="1580428" y="124085"/>
                  </a:lnTo>
                  <a:lnTo>
                    <a:pt x="1521893" y="186128"/>
                  </a:lnTo>
                  <a:lnTo>
                    <a:pt x="1463359" y="248171"/>
                  </a:lnTo>
                  <a:lnTo>
                    <a:pt x="1404825" y="310214"/>
                  </a:lnTo>
                  <a:lnTo>
                    <a:pt x="1346290" y="372256"/>
                  </a:lnTo>
                  <a:lnTo>
                    <a:pt x="1287756" y="434299"/>
                  </a:lnTo>
                  <a:lnTo>
                    <a:pt x="1229221" y="496342"/>
                  </a:lnTo>
                  <a:lnTo>
                    <a:pt x="1170687" y="558385"/>
                  </a:lnTo>
                  <a:lnTo>
                    <a:pt x="1112153" y="620428"/>
                  </a:lnTo>
                  <a:lnTo>
                    <a:pt x="1053618" y="682470"/>
                  </a:lnTo>
                  <a:lnTo>
                    <a:pt x="995084" y="744513"/>
                  </a:lnTo>
                  <a:lnTo>
                    <a:pt x="936550" y="806556"/>
                  </a:lnTo>
                  <a:lnTo>
                    <a:pt x="878015" y="868599"/>
                  </a:lnTo>
                  <a:lnTo>
                    <a:pt x="819481" y="930642"/>
                  </a:lnTo>
                  <a:lnTo>
                    <a:pt x="760946" y="992685"/>
                  </a:lnTo>
                  <a:lnTo>
                    <a:pt x="702412" y="1054727"/>
                  </a:lnTo>
                  <a:lnTo>
                    <a:pt x="643878" y="1116770"/>
                  </a:lnTo>
                  <a:lnTo>
                    <a:pt x="585343" y="1178813"/>
                  </a:lnTo>
                  <a:lnTo>
                    <a:pt x="526809" y="1240856"/>
                  </a:lnTo>
                  <a:lnTo>
                    <a:pt x="468275" y="1302899"/>
                  </a:lnTo>
                  <a:lnTo>
                    <a:pt x="409740" y="1364941"/>
                  </a:lnTo>
                  <a:lnTo>
                    <a:pt x="351206" y="1426984"/>
                  </a:lnTo>
                  <a:lnTo>
                    <a:pt x="292671" y="1489027"/>
                  </a:lnTo>
                  <a:lnTo>
                    <a:pt x="234137" y="1551070"/>
                  </a:lnTo>
                  <a:lnTo>
                    <a:pt x="175603" y="1613113"/>
                  </a:lnTo>
                  <a:lnTo>
                    <a:pt x="117068" y="1675155"/>
                  </a:lnTo>
                  <a:lnTo>
                    <a:pt x="58534" y="1737198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5" y="2746042"/>
              <a:ext cx="4930473" cy="3950724"/>
            </a:xfrm>
            <a:custGeom>
              <a:avLst/>
              <a:pathLst>
                <a:path w="4930473" h="3950724">
                  <a:moveTo>
                    <a:pt x="2473584" y="1477139"/>
                  </a:moveTo>
                  <a:lnTo>
                    <a:pt x="2405166" y="1426203"/>
                  </a:lnTo>
                  <a:lnTo>
                    <a:pt x="2336747" y="1375268"/>
                  </a:lnTo>
                  <a:lnTo>
                    <a:pt x="2268328" y="1324332"/>
                  </a:lnTo>
                  <a:lnTo>
                    <a:pt x="2199909" y="1273396"/>
                  </a:lnTo>
                  <a:lnTo>
                    <a:pt x="2131491" y="1222460"/>
                  </a:lnTo>
                  <a:lnTo>
                    <a:pt x="2063072" y="1171524"/>
                  </a:lnTo>
                  <a:lnTo>
                    <a:pt x="1994653" y="1120588"/>
                  </a:lnTo>
                  <a:lnTo>
                    <a:pt x="1926235" y="1069652"/>
                  </a:lnTo>
                  <a:lnTo>
                    <a:pt x="1857816" y="1018717"/>
                  </a:lnTo>
                  <a:lnTo>
                    <a:pt x="1789397" y="967781"/>
                  </a:lnTo>
                  <a:lnTo>
                    <a:pt x="1720978" y="916845"/>
                  </a:lnTo>
                  <a:lnTo>
                    <a:pt x="1652560" y="865909"/>
                  </a:lnTo>
                  <a:lnTo>
                    <a:pt x="1584141" y="814973"/>
                  </a:lnTo>
                  <a:lnTo>
                    <a:pt x="1515722" y="764037"/>
                  </a:lnTo>
                  <a:lnTo>
                    <a:pt x="1447303" y="713101"/>
                  </a:lnTo>
                  <a:lnTo>
                    <a:pt x="1378885" y="662166"/>
                  </a:lnTo>
                  <a:lnTo>
                    <a:pt x="1310466" y="611230"/>
                  </a:lnTo>
                  <a:lnTo>
                    <a:pt x="1242047" y="560294"/>
                  </a:lnTo>
                  <a:lnTo>
                    <a:pt x="1173629" y="509358"/>
                  </a:lnTo>
                  <a:lnTo>
                    <a:pt x="1105210" y="458422"/>
                  </a:lnTo>
                  <a:lnTo>
                    <a:pt x="1036791" y="407486"/>
                  </a:lnTo>
                  <a:lnTo>
                    <a:pt x="968372" y="356550"/>
                  </a:lnTo>
                  <a:lnTo>
                    <a:pt x="899954" y="305615"/>
                  </a:lnTo>
                  <a:lnTo>
                    <a:pt x="831535" y="254679"/>
                  </a:lnTo>
                  <a:lnTo>
                    <a:pt x="763116" y="203743"/>
                  </a:lnTo>
                  <a:lnTo>
                    <a:pt x="694697" y="152807"/>
                  </a:lnTo>
                  <a:lnTo>
                    <a:pt x="626279" y="101871"/>
                  </a:lnTo>
                  <a:lnTo>
                    <a:pt x="557860" y="50935"/>
                  </a:lnTo>
                  <a:lnTo>
                    <a:pt x="489441" y="0"/>
                  </a:lnTo>
                  <a:lnTo>
                    <a:pt x="440464" y="68173"/>
                  </a:lnTo>
                  <a:lnTo>
                    <a:pt x="393828" y="137969"/>
                  </a:lnTo>
                  <a:lnTo>
                    <a:pt x="349586" y="209307"/>
                  </a:lnTo>
                  <a:lnTo>
                    <a:pt x="307791" y="282105"/>
                  </a:lnTo>
                  <a:lnTo>
                    <a:pt x="268490" y="356280"/>
                  </a:lnTo>
                  <a:lnTo>
                    <a:pt x="231729" y="431745"/>
                  </a:lnTo>
                  <a:lnTo>
                    <a:pt x="197549" y="508414"/>
                  </a:lnTo>
                  <a:lnTo>
                    <a:pt x="165990" y="586199"/>
                  </a:lnTo>
                  <a:lnTo>
                    <a:pt x="137089" y="665009"/>
                  </a:lnTo>
                  <a:lnTo>
                    <a:pt x="110878" y="744755"/>
                  </a:lnTo>
                  <a:lnTo>
                    <a:pt x="87389" y="825345"/>
                  </a:lnTo>
                  <a:lnTo>
                    <a:pt x="66647" y="906685"/>
                  </a:lnTo>
                  <a:lnTo>
                    <a:pt x="48677" y="988682"/>
                  </a:lnTo>
                  <a:lnTo>
                    <a:pt x="33500" y="1071241"/>
                  </a:lnTo>
                  <a:lnTo>
                    <a:pt x="21133" y="1154268"/>
                  </a:lnTo>
                  <a:lnTo>
                    <a:pt x="11589" y="1237667"/>
                  </a:lnTo>
                  <a:lnTo>
                    <a:pt x="4882" y="1321341"/>
                  </a:lnTo>
                  <a:lnTo>
                    <a:pt x="1017" y="1405195"/>
                  </a:lnTo>
                  <a:lnTo>
                    <a:pt x="0" y="1489132"/>
                  </a:lnTo>
                  <a:lnTo>
                    <a:pt x="1831" y="1573055"/>
                  </a:lnTo>
                  <a:lnTo>
                    <a:pt x="6508" y="1656867"/>
                  </a:lnTo>
                  <a:lnTo>
                    <a:pt x="14027" y="1740473"/>
                  </a:lnTo>
                  <a:lnTo>
                    <a:pt x="24378" y="1823775"/>
                  </a:lnTo>
                  <a:lnTo>
                    <a:pt x="37550" y="1906678"/>
                  </a:lnTo>
                  <a:lnTo>
                    <a:pt x="53527" y="1989086"/>
                  </a:lnTo>
                  <a:lnTo>
                    <a:pt x="72291" y="2070905"/>
                  </a:lnTo>
                  <a:lnTo>
                    <a:pt x="93821" y="2152040"/>
                  </a:lnTo>
                  <a:lnTo>
                    <a:pt x="118091" y="2232398"/>
                  </a:lnTo>
                  <a:lnTo>
                    <a:pt x="145073" y="2311886"/>
                  </a:lnTo>
                  <a:lnTo>
                    <a:pt x="174737" y="2390413"/>
                  </a:lnTo>
                  <a:lnTo>
                    <a:pt x="207049" y="2467888"/>
                  </a:lnTo>
                  <a:lnTo>
                    <a:pt x="241970" y="2544222"/>
                  </a:lnTo>
                  <a:lnTo>
                    <a:pt x="279462" y="2619327"/>
                  </a:lnTo>
                  <a:lnTo>
                    <a:pt x="319480" y="2693117"/>
                  </a:lnTo>
                  <a:lnTo>
                    <a:pt x="361979" y="2765507"/>
                  </a:lnTo>
                  <a:lnTo>
                    <a:pt x="406910" y="2836412"/>
                  </a:lnTo>
                  <a:lnTo>
                    <a:pt x="454221" y="2905753"/>
                  </a:lnTo>
                  <a:lnTo>
                    <a:pt x="503857" y="2973448"/>
                  </a:lnTo>
                  <a:lnTo>
                    <a:pt x="555762" y="3039420"/>
                  </a:lnTo>
                  <a:lnTo>
                    <a:pt x="609875" y="3103593"/>
                  </a:lnTo>
                  <a:lnTo>
                    <a:pt x="666134" y="3165893"/>
                  </a:lnTo>
                  <a:lnTo>
                    <a:pt x="724475" y="3226248"/>
                  </a:lnTo>
                  <a:lnTo>
                    <a:pt x="784830" y="3284589"/>
                  </a:lnTo>
                  <a:lnTo>
                    <a:pt x="847130" y="3340849"/>
                  </a:lnTo>
                  <a:lnTo>
                    <a:pt x="911303" y="3394962"/>
                  </a:lnTo>
                  <a:lnTo>
                    <a:pt x="977275" y="3446867"/>
                  </a:lnTo>
                  <a:lnTo>
                    <a:pt x="1044971" y="3496503"/>
                  </a:lnTo>
                  <a:lnTo>
                    <a:pt x="1114311" y="3543814"/>
                  </a:lnTo>
                  <a:lnTo>
                    <a:pt x="1185217" y="3588744"/>
                  </a:lnTo>
                  <a:lnTo>
                    <a:pt x="1257607" y="3631243"/>
                  </a:lnTo>
                  <a:lnTo>
                    <a:pt x="1331397" y="3671262"/>
                  </a:lnTo>
                  <a:lnTo>
                    <a:pt x="1406502" y="3708753"/>
                  </a:lnTo>
                  <a:lnTo>
                    <a:pt x="1482836" y="3743675"/>
                  </a:lnTo>
                  <a:lnTo>
                    <a:pt x="1560311" y="3775986"/>
                  </a:lnTo>
                  <a:lnTo>
                    <a:pt x="1638838" y="3805650"/>
                  </a:lnTo>
                  <a:lnTo>
                    <a:pt x="1718326" y="3832633"/>
                  </a:lnTo>
                  <a:lnTo>
                    <a:pt x="1798684" y="3856903"/>
                  </a:lnTo>
                  <a:lnTo>
                    <a:pt x="1879819" y="3878432"/>
                  </a:lnTo>
                  <a:lnTo>
                    <a:pt x="1961637" y="3897196"/>
                  </a:lnTo>
                  <a:lnTo>
                    <a:pt x="2044046" y="3913173"/>
                  </a:lnTo>
                  <a:lnTo>
                    <a:pt x="2126949" y="3926345"/>
                  </a:lnTo>
                  <a:lnTo>
                    <a:pt x="2210251" y="3936696"/>
                  </a:lnTo>
                  <a:lnTo>
                    <a:pt x="2293857" y="3944215"/>
                  </a:lnTo>
                  <a:lnTo>
                    <a:pt x="2377669" y="3948893"/>
                  </a:lnTo>
                  <a:lnTo>
                    <a:pt x="2461592" y="3950724"/>
                  </a:lnTo>
                  <a:lnTo>
                    <a:pt x="2545529" y="3949707"/>
                  </a:lnTo>
                  <a:lnTo>
                    <a:pt x="2629383" y="3945842"/>
                  </a:lnTo>
                  <a:lnTo>
                    <a:pt x="2713057" y="3939134"/>
                  </a:lnTo>
                  <a:lnTo>
                    <a:pt x="2796456" y="3929591"/>
                  </a:lnTo>
                  <a:lnTo>
                    <a:pt x="2879483" y="3917224"/>
                  </a:lnTo>
                  <a:lnTo>
                    <a:pt x="2962042" y="3902047"/>
                  </a:lnTo>
                  <a:lnTo>
                    <a:pt x="3044039" y="3884077"/>
                  </a:lnTo>
                  <a:lnTo>
                    <a:pt x="3125379" y="3863335"/>
                  </a:lnTo>
                  <a:lnTo>
                    <a:pt x="3205968" y="3839845"/>
                  </a:lnTo>
                  <a:lnTo>
                    <a:pt x="3285714" y="3813635"/>
                  </a:lnTo>
                  <a:lnTo>
                    <a:pt x="3364525" y="3784733"/>
                  </a:lnTo>
                  <a:lnTo>
                    <a:pt x="3442310" y="3753175"/>
                  </a:lnTo>
                  <a:lnTo>
                    <a:pt x="3518979" y="3718995"/>
                  </a:lnTo>
                  <a:lnTo>
                    <a:pt x="3594444" y="3682233"/>
                  </a:lnTo>
                  <a:lnTo>
                    <a:pt x="3668618" y="3642932"/>
                  </a:lnTo>
                  <a:lnTo>
                    <a:pt x="3741417" y="3601137"/>
                  </a:lnTo>
                  <a:lnTo>
                    <a:pt x="3812755" y="3556896"/>
                  </a:lnTo>
                  <a:lnTo>
                    <a:pt x="3882551" y="3510260"/>
                  </a:lnTo>
                  <a:lnTo>
                    <a:pt x="3950724" y="3461282"/>
                  </a:lnTo>
                  <a:lnTo>
                    <a:pt x="4017196" y="3410020"/>
                  </a:lnTo>
                  <a:lnTo>
                    <a:pt x="4081891" y="3356532"/>
                  </a:lnTo>
                  <a:lnTo>
                    <a:pt x="4144734" y="3300879"/>
                  </a:lnTo>
                  <a:lnTo>
                    <a:pt x="4205652" y="3243126"/>
                  </a:lnTo>
                  <a:lnTo>
                    <a:pt x="4264575" y="3183339"/>
                  </a:lnTo>
                  <a:lnTo>
                    <a:pt x="4321436" y="3121588"/>
                  </a:lnTo>
                  <a:lnTo>
                    <a:pt x="4376169" y="3057942"/>
                  </a:lnTo>
                  <a:lnTo>
                    <a:pt x="4428711" y="2992477"/>
                  </a:lnTo>
                  <a:lnTo>
                    <a:pt x="4479001" y="2925266"/>
                  </a:lnTo>
                  <a:lnTo>
                    <a:pt x="4526982" y="2856387"/>
                  </a:lnTo>
                  <a:lnTo>
                    <a:pt x="4572598" y="2785920"/>
                  </a:lnTo>
                  <a:lnTo>
                    <a:pt x="4615797" y="2713946"/>
                  </a:lnTo>
                  <a:lnTo>
                    <a:pt x="4656529" y="2640548"/>
                  </a:lnTo>
                  <a:lnTo>
                    <a:pt x="4694747" y="2565810"/>
                  </a:lnTo>
                  <a:lnTo>
                    <a:pt x="4730407" y="2489818"/>
                  </a:lnTo>
                  <a:lnTo>
                    <a:pt x="4763468" y="2412660"/>
                  </a:lnTo>
                  <a:lnTo>
                    <a:pt x="4793892" y="2334424"/>
                  </a:lnTo>
                  <a:lnTo>
                    <a:pt x="4821644" y="2255202"/>
                  </a:lnTo>
                  <a:lnTo>
                    <a:pt x="4846692" y="2175083"/>
                  </a:lnTo>
                  <a:lnTo>
                    <a:pt x="4869007" y="2094160"/>
                  </a:lnTo>
                  <a:lnTo>
                    <a:pt x="4888564" y="2012527"/>
                  </a:lnTo>
                  <a:lnTo>
                    <a:pt x="4905339" y="1930278"/>
                  </a:lnTo>
                  <a:lnTo>
                    <a:pt x="4919314" y="1847506"/>
                  </a:lnTo>
                  <a:lnTo>
                    <a:pt x="4930473" y="1764308"/>
                  </a:lnTo>
                  <a:lnTo>
                    <a:pt x="4845752" y="1754406"/>
                  </a:lnTo>
                  <a:lnTo>
                    <a:pt x="4761032" y="1744504"/>
                  </a:lnTo>
                  <a:lnTo>
                    <a:pt x="4676312" y="1734601"/>
                  </a:lnTo>
                  <a:lnTo>
                    <a:pt x="4591591" y="1724699"/>
                  </a:lnTo>
                  <a:lnTo>
                    <a:pt x="4506871" y="1714796"/>
                  </a:lnTo>
                  <a:lnTo>
                    <a:pt x="4422151" y="1704894"/>
                  </a:lnTo>
                  <a:lnTo>
                    <a:pt x="4337431" y="1694992"/>
                  </a:lnTo>
                  <a:lnTo>
                    <a:pt x="4252710" y="1685089"/>
                  </a:lnTo>
                  <a:lnTo>
                    <a:pt x="4167990" y="1675187"/>
                  </a:lnTo>
                  <a:lnTo>
                    <a:pt x="4083270" y="1665285"/>
                  </a:lnTo>
                  <a:lnTo>
                    <a:pt x="3998549" y="1655382"/>
                  </a:lnTo>
                  <a:lnTo>
                    <a:pt x="3913829" y="1645480"/>
                  </a:lnTo>
                  <a:lnTo>
                    <a:pt x="3829109" y="1635577"/>
                  </a:lnTo>
                  <a:lnTo>
                    <a:pt x="3744389" y="1625675"/>
                  </a:lnTo>
                  <a:lnTo>
                    <a:pt x="3659668" y="1615773"/>
                  </a:lnTo>
                  <a:lnTo>
                    <a:pt x="3574948" y="1605870"/>
                  </a:lnTo>
                  <a:lnTo>
                    <a:pt x="3490228" y="1595968"/>
                  </a:lnTo>
                  <a:lnTo>
                    <a:pt x="3405507" y="1586066"/>
                  </a:lnTo>
                  <a:lnTo>
                    <a:pt x="3320787" y="1576163"/>
                  </a:lnTo>
                  <a:lnTo>
                    <a:pt x="3236067" y="1566261"/>
                  </a:lnTo>
                  <a:lnTo>
                    <a:pt x="3151347" y="1556358"/>
                  </a:lnTo>
                  <a:lnTo>
                    <a:pt x="3066626" y="1546456"/>
                  </a:lnTo>
                  <a:lnTo>
                    <a:pt x="2981906" y="1536554"/>
                  </a:lnTo>
                  <a:lnTo>
                    <a:pt x="2897186" y="1526651"/>
                  </a:lnTo>
                  <a:lnTo>
                    <a:pt x="2812465" y="1516749"/>
                  </a:lnTo>
                  <a:lnTo>
                    <a:pt x="2727745" y="1506846"/>
                  </a:lnTo>
                  <a:lnTo>
                    <a:pt x="2643025" y="1496944"/>
                  </a:lnTo>
                  <a:lnTo>
                    <a:pt x="2558305" y="148704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502256" y="1749568"/>
              <a:ext cx="1984143" cy="2473613"/>
            </a:xfrm>
            <a:custGeom>
              <a:avLst/>
              <a:pathLst>
                <a:path w="1984143" h="2473613">
                  <a:moveTo>
                    <a:pt x="1984143" y="2473613"/>
                  </a:moveTo>
                  <a:lnTo>
                    <a:pt x="1984143" y="2388316"/>
                  </a:lnTo>
                  <a:lnTo>
                    <a:pt x="1984143" y="2303019"/>
                  </a:lnTo>
                  <a:lnTo>
                    <a:pt x="1984143" y="2217722"/>
                  </a:lnTo>
                  <a:lnTo>
                    <a:pt x="1984143" y="2132425"/>
                  </a:lnTo>
                  <a:lnTo>
                    <a:pt x="1984143" y="2047128"/>
                  </a:lnTo>
                  <a:lnTo>
                    <a:pt x="1984143" y="1961831"/>
                  </a:lnTo>
                  <a:lnTo>
                    <a:pt x="1984143" y="1876534"/>
                  </a:lnTo>
                  <a:lnTo>
                    <a:pt x="1984143" y="1791237"/>
                  </a:lnTo>
                  <a:lnTo>
                    <a:pt x="1984143" y="1705940"/>
                  </a:lnTo>
                  <a:lnTo>
                    <a:pt x="1984143" y="1620643"/>
                  </a:lnTo>
                  <a:lnTo>
                    <a:pt x="1984143" y="1535346"/>
                  </a:lnTo>
                  <a:lnTo>
                    <a:pt x="1984143" y="1450049"/>
                  </a:lnTo>
                  <a:lnTo>
                    <a:pt x="1984143" y="1364752"/>
                  </a:lnTo>
                  <a:lnTo>
                    <a:pt x="1984143" y="1279455"/>
                  </a:lnTo>
                  <a:lnTo>
                    <a:pt x="1984143" y="1194158"/>
                  </a:lnTo>
                  <a:lnTo>
                    <a:pt x="1984143" y="1108861"/>
                  </a:lnTo>
                  <a:lnTo>
                    <a:pt x="1984143" y="1023564"/>
                  </a:lnTo>
                  <a:lnTo>
                    <a:pt x="1984143" y="938267"/>
                  </a:lnTo>
                  <a:lnTo>
                    <a:pt x="1984143" y="852970"/>
                  </a:lnTo>
                  <a:lnTo>
                    <a:pt x="1984143" y="767673"/>
                  </a:lnTo>
                  <a:lnTo>
                    <a:pt x="1984143" y="682376"/>
                  </a:lnTo>
                  <a:lnTo>
                    <a:pt x="1984143" y="597079"/>
                  </a:lnTo>
                  <a:lnTo>
                    <a:pt x="1984143" y="511782"/>
                  </a:lnTo>
                  <a:lnTo>
                    <a:pt x="1984143" y="426485"/>
                  </a:lnTo>
                  <a:lnTo>
                    <a:pt x="1984143" y="341188"/>
                  </a:lnTo>
                  <a:lnTo>
                    <a:pt x="1984143" y="255891"/>
                  </a:lnTo>
                  <a:lnTo>
                    <a:pt x="1984143" y="170594"/>
                  </a:lnTo>
                  <a:lnTo>
                    <a:pt x="1984143" y="85297"/>
                  </a:lnTo>
                  <a:lnTo>
                    <a:pt x="1984143" y="0"/>
                  </a:lnTo>
                  <a:lnTo>
                    <a:pt x="1898880" y="1469"/>
                  </a:lnTo>
                  <a:lnTo>
                    <a:pt x="1813719" y="5877"/>
                  </a:lnTo>
                  <a:lnTo>
                    <a:pt x="1728760" y="13218"/>
                  </a:lnTo>
                  <a:lnTo>
                    <a:pt x="1644105" y="23483"/>
                  </a:lnTo>
                  <a:lnTo>
                    <a:pt x="1559854" y="36659"/>
                  </a:lnTo>
                  <a:lnTo>
                    <a:pt x="1476107" y="52732"/>
                  </a:lnTo>
                  <a:lnTo>
                    <a:pt x="1392964" y="71682"/>
                  </a:lnTo>
                  <a:lnTo>
                    <a:pt x="1310524" y="93487"/>
                  </a:lnTo>
                  <a:lnTo>
                    <a:pt x="1228884" y="118120"/>
                  </a:lnTo>
                  <a:lnTo>
                    <a:pt x="1148142" y="145552"/>
                  </a:lnTo>
                  <a:lnTo>
                    <a:pt x="1068393" y="175752"/>
                  </a:lnTo>
                  <a:lnTo>
                    <a:pt x="989733" y="208682"/>
                  </a:lnTo>
                  <a:lnTo>
                    <a:pt x="912254" y="244304"/>
                  </a:lnTo>
                  <a:lnTo>
                    <a:pt x="836049" y="282575"/>
                  </a:lnTo>
                  <a:lnTo>
                    <a:pt x="761209" y="323451"/>
                  </a:lnTo>
                  <a:lnTo>
                    <a:pt x="687822" y="366882"/>
                  </a:lnTo>
                  <a:lnTo>
                    <a:pt x="615976" y="412816"/>
                  </a:lnTo>
                  <a:lnTo>
                    <a:pt x="545756" y="461200"/>
                  </a:lnTo>
                  <a:lnTo>
                    <a:pt x="477245" y="511975"/>
                  </a:lnTo>
                  <a:lnTo>
                    <a:pt x="410525" y="565082"/>
                  </a:lnTo>
                  <a:lnTo>
                    <a:pt x="345675" y="620456"/>
                  </a:lnTo>
                  <a:lnTo>
                    <a:pt x="282773" y="678034"/>
                  </a:lnTo>
                  <a:lnTo>
                    <a:pt x="221892" y="737745"/>
                  </a:lnTo>
                  <a:lnTo>
                    <a:pt x="163106" y="799519"/>
                  </a:lnTo>
                  <a:lnTo>
                    <a:pt x="106484" y="863283"/>
                  </a:lnTo>
                  <a:lnTo>
                    <a:pt x="52094" y="928960"/>
                  </a:lnTo>
                  <a:lnTo>
                    <a:pt x="0" y="996474"/>
                  </a:lnTo>
                  <a:lnTo>
                    <a:pt x="68418" y="1047409"/>
                  </a:lnTo>
                  <a:lnTo>
                    <a:pt x="136837" y="1098345"/>
                  </a:lnTo>
                  <a:lnTo>
                    <a:pt x="205256" y="1149281"/>
                  </a:lnTo>
                  <a:lnTo>
                    <a:pt x="273674" y="1200217"/>
                  </a:lnTo>
                  <a:lnTo>
                    <a:pt x="342093" y="1251153"/>
                  </a:lnTo>
                  <a:lnTo>
                    <a:pt x="410512" y="1302089"/>
                  </a:lnTo>
                  <a:lnTo>
                    <a:pt x="478931" y="1353025"/>
                  </a:lnTo>
                  <a:lnTo>
                    <a:pt x="547349" y="1403960"/>
                  </a:lnTo>
                  <a:lnTo>
                    <a:pt x="615768" y="1454896"/>
                  </a:lnTo>
                  <a:lnTo>
                    <a:pt x="684187" y="1505832"/>
                  </a:lnTo>
                  <a:lnTo>
                    <a:pt x="752606" y="1556768"/>
                  </a:lnTo>
                  <a:lnTo>
                    <a:pt x="821024" y="1607704"/>
                  </a:lnTo>
                  <a:lnTo>
                    <a:pt x="889443" y="1658640"/>
                  </a:lnTo>
                  <a:lnTo>
                    <a:pt x="957862" y="1709576"/>
                  </a:lnTo>
                  <a:lnTo>
                    <a:pt x="1026280" y="1760511"/>
                  </a:lnTo>
                  <a:lnTo>
                    <a:pt x="1094699" y="1811447"/>
                  </a:lnTo>
                  <a:lnTo>
                    <a:pt x="1163118" y="1862383"/>
                  </a:lnTo>
                  <a:lnTo>
                    <a:pt x="1231537" y="1913319"/>
                  </a:lnTo>
                  <a:lnTo>
                    <a:pt x="1299955" y="1964255"/>
                  </a:lnTo>
                  <a:lnTo>
                    <a:pt x="1368374" y="2015191"/>
                  </a:lnTo>
                  <a:lnTo>
                    <a:pt x="1436793" y="2066127"/>
                  </a:lnTo>
                  <a:lnTo>
                    <a:pt x="1505212" y="2117062"/>
                  </a:lnTo>
                  <a:lnTo>
                    <a:pt x="1573630" y="2167998"/>
                  </a:lnTo>
                  <a:lnTo>
                    <a:pt x="1642049" y="2218934"/>
                  </a:lnTo>
                  <a:lnTo>
                    <a:pt x="1710468" y="2269870"/>
                  </a:lnTo>
                  <a:lnTo>
                    <a:pt x="1778886" y="2320806"/>
                  </a:lnTo>
                  <a:lnTo>
                    <a:pt x="1847305" y="2371742"/>
                  </a:lnTo>
                  <a:lnTo>
                    <a:pt x="1915724" y="2422678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518442" y="2462586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873829" y="2768970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2.778 %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315905" y="317444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906257" y="348083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9.259 %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34729" y="3815528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52620" y="416245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34838" y="538795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249224" y="573488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58.333 %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060658" y="3133320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150960" y="348025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14.815 %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81416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2025-05-14T09:45:11Z</dcterms:modified>
  <cp:category/>
</cp:coreProperties>
</file>