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6" d="100"/>
          <a:sy n="96" d="100"/>
        </p:scale>
        <p:origin x="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6483-C4E3-29DE-BFF0-1CCBC5D8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FFDD-5EB7-83BC-CA0D-25EE8398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6212-B7B3-A1D3-204A-369ED3A4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C066-00DC-5A59-00B8-757887C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E5A2-9D5F-02C7-6558-CA4B63B3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1A97-48D4-8C33-FA7D-7C003196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E154-39E1-3835-53EB-DA17CA3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6183-A6DB-839E-7F02-1814B5EC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5006-2C75-62BB-8E48-EA308941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F4D1-B7D2-7608-1848-16C6D312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8BBF-C81B-32A4-C6D9-906311C33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CE827-11C1-1691-CBA3-A361FEE93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6895-3274-6961-458D-B39139BE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A523-9C8E-9BFD-945A-646366E6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0D78-421D-A7B1-453D-20904B51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B04D-DF82-BC9A-2079-B9D49EB2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DD23-DE9C-0EAC-C607-D9C2824C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5A90F-DC00-A45D-ED8D-CA91086E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2439-8A31-33CB-92BA-FCAFD66D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BBDA-ED17-4E81-BA2E-1004788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2326-E624-F371-1A70-09FDB50F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60BD-5135-929C-FE6B-5273E14C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F93F-347C-6BCD-FB27-42B32EB4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7C1C-ADA2-AE93-AF9D-E5103128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ABC4-B1A8-9119-377E-D6E8FFF0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85D3-211B-AC18-1748-FE8304ED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026F-EF66-2F66-715D-5CCA85F4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40D1-6942-AD39-8B84-5E30D46C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FF5AA-5474-766F-CDB8-50CA94EB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279BB-A048-B9B0-3164-0CC3C502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CAEE8-DF0E-63A5-FA28-FA53CB75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8F2E-66B8-0908-3EB2-980E453C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9EB9-DC82-EF28-3F8D-6E346F27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E737-CEE5-AE07-6FFA-3AB838F6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0E89-5B91-C16C-08AE-EA86F4DC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E5176-D199-9419-ACDC-FF396364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75D08-80BA-2F5E-78A8-4D69376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91513-9742-9B6C-3987-7F216BF2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A6C95-7F1A-931D-189D-74301A22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18A6-B993-EF84-3131-A41C1D1C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DEA5F-FA23-EA92-C04D-280DBDA1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4D79C-0735-82BF-84F3-BDB6B219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C19FA-39D6-2929-BF19-7A969F16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B26D3-644A-A686-65AD-358A97EF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71A79-8018-56B8-8477-6618E344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4DC8-E661-74BA-2AEA-6A721077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578-4887-C6F8-5CCD-FB676B0C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7B67-9D57-020C-EE08-327F0A864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C274-8AE1-6470-0096-CB98A9C7B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28A3-5930-7EEA-B019-D3288221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E4CE-0EC2-CF3D-A85C-63EB3F5D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4FB9-0F0C-0B20-FA86-B15BAD04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2026-3389-D5FD-4658-7F113A6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24D15-323A-F0AE-A1BE-314B5C42F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5A7AB-8C2E-0748-B2D7-35CF621FE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B5B4C-8F49-71A5-63EE-B9A603B0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7F0B8-58DB-9BE4-9D02-BA02B3AA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02A-D251-5EB2-CFF2-35BFF592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EB1D-547D-9814-388A-140A7F9F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D659-CF45-EF1D-62E2-0888C558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3D-FF70-48BD-8E84-11C48AE5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95E22-0FC3-479F-A46B-F363EE31F9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46EB-7083-1FD1-3D1B-C104AD28E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CAB2-1493-E8F4-E099-10DA37E6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24211-542E-499F-B6A7-5099BAF6A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diagram with different colored circles&#10;&#10;AI-generated content may be incorrect.">
            <a:extLst>
              <a:ext uri="{FF2B5EF4-FFF2-40B4-BE49-F238E27FC236}">
                <a16:creationId xmlns:a16="http://schemas.microsoft.com/office/drawing/2014/main" id="{325331EA-9D05-751B-1A9D-C4DDFE8DD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1834"/>
            <a:ext cx="14118521" cy="7941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9A363-E93C-212D-147C-AD57932ADF7A}"/>
              </a:ext>
            </a:extLst>
          </p:cNvPr>
          <p:cNvSpPr txBox="1"/>
          <p:nvPr/>
        </p:nvSpPr>
        <p:spPr>
          <a:xfrm rot="18093376">
            <a:off x="3411331" y="1200853"/>
            <a:ext cx="1407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E2763-2783-D55C-2834-A2BCE773EA80}"/>
              </a:ext>
            </a:extLst>
          </p:cNvPr>
          <p:cNvSpPr txBox="1"/>
          <p:nvPr/>
        </p:nvSpPr>
        <p:spPr>
          <a:xfrm rot="18093376">
            <a:off x="3549443" y="1263956"/>
            <a:ext cx="1407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LST8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A4D7C-B966-228D-7ABB-C5F19A4E3798}"/>
              </a:ext>
            </a:extLst>
          </p:cNvPr>
          <p:cNvSpPr txBox="1"/>
          <p:nvPr/>
        </p:nvSpPr>
        <p:spPr>
          <a:xfrm rot="18093376">
            <a:off x="3687555" y="1347404"/>
            <a:ext cx="1407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7D675-7BA3-4AC5-23C6-A68E759BE12A}"/>
              </a:ext>
            </a:extLst>
          </p:cNvPr>
          <p:cNvSpPr txBox="1"/>
          <p:nvPr/>
        </p:nvSpPr>
        <p:spPr>
          <a:xfrm rot="18093376">
            <a:off x="3825667" y="1426195"/>
            <a:ext cx="1407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RICTOR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09B28-4ACD-7E73-C62D-67E2B9B83844}"/>
              </a:ext>
            </a:extLst>
          </p:cNvPr>
          <p:cNvSpPr txBox="1"/>
          <p:nvPr/>
        </p:nvSpPr>
        <p:spPr>
          <a:xfrm rot="18093376">
            <a:off x="3963384" y="1504985"/>
            <a:ext cx="1407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SIN1</a:t>
            </a:r>
          </a:p>
        </p:txBody>
      </p:sp>
    </p:spTree>
    <p:extLst>
      <p:ext uri="{BB962C8B-B14F-4D97-AF65-F5344CB8AC3E}">
        <p14:creationId xmlns:p14="http://schemas.microsoft.com/office/powerpoint/2010/main" val="425564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</cp:revision>
  <dcterms:created xsi:type="dcterms:W3CDTF">2025-05-08T19:15:30Z</dcterms:created>
  <dcterms:modified xsi:type="dcterms:W3CDTF">2025-05-08T19:18:08Z</dcterms:modified>
</cp:coreProperties>
</file>