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835864" y="5177907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406"/>
              <a:ext cx="284480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Streptophyta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2025-05-27T11:18:55Z</dcterms:modified>
  <cp:category/>
</cp:coreProperties>
</file>