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00633" cy="2473613"/>
            </a:xfrm>
            <a:custGeom>
              <a:avLst/>
              <a:pathLst>
                <a:path w="100633" h="2473613">
                  <a:moveTo>
                    <a:pt x="0" y="2473613"/>
                  </a:moveTo>
                  <a:lnTo>
                    <a:pt x="3470" y="2388387"/>
                  </a:lnTo>
                  <a:lnTo>
                    <a:pt x="6940" y="2303161"/>
                  </a:lnTo>
                  <a:lnTo>
                    <a:pt x="10410" y="2217934"/>
                  </a:lnTo>
                  <a:lnTo>
                    <a:pt x="13880" y="2132708"/>
                  </a:lnTo>
                  <a:lnTo>
                    <a:pt x="17350" y="2047481"/>
                  </a:lnTo>
                  <a:lnTo>
                    <a:pt x="20820" y="1962255"/>
                  </a:lnTo>
                  <a:lnTo>
                    <a:pt x="24290" y="1877029"/>
                  </a:lnTo>
                  <a:lnTo>
                    <a:pt x="27761" y="1791802"/>
                  </a:lnTo>
                  <a:lnTo>
                    <a:pt x="31231" y="1706576"/>
                  </a:lnTo>
                  <a:lnTo>
                    <a:pt x="34701" y="1621349"/>
                  </a:lnTo>
                  <a:lnTo>
                    <a:pt x="38171" y="1536123"/>
                  </a:lnTo>
                  <a:lnTo>
                    <a:pt x="41641" y="1450896"/>
                  </a:lnTo>
                  <a:lnTo>
                    <a:pt x="45111" y="1365670"/>
                  </a:lnTo>
                  <a:lnTo>
                    <a:pt x="48581" y="1280444"/>
                  </a:lnTo>
                  <a:lnTo>
                    <a:pt x="52052" y="1195217"/>
                  </a:lnTo>
                  <a:lnTo>
                    <a:pt x="55522" y="1109991"/>
                  </a:lnTo>
                  <a:lnTo>
                    <a:pt x="58992" y="1024764"/>
                  </a:lnTo>
                  <a:lnTo>
                    <a:pt x="62462" y="939538"/>
                  </a:lnTo>
                  <a:lnTo>
                    <a:pt x="65932" y="854312"/>
                  </a:lnTo>
                  <a:lnTo>
                    <a:pt x="69402" y="769085"/>
                  </a:lnTo>
                  <a:lnTo>
                    <a:pt x="72872" y="683859"/>
                  </a:lnTo>
                  <a:lnTo>
                    <a:pt x="76343" y="598632"/>
                  </a:lnTo>
                  <a:lnTo>
                    <a:pt x="79813" y="513406"/>
                  </a:lnTo>
                  <a:lnTo>
                    <a:pt x="83283" y="428179"/>
                  </a:lnTo>
                  <a:lnTo>
                    <a:pt x="86753" y="342953"/>
                  </a:lnTo>
                  <a:lnTo>
                    <a:pt x="90223" y="257727"/>
                  </a:lnTo>
                  <a:lnTo>
                    <a:pt x="93693" y="172500"/>
                  </a:lnTo>
                  <a:lnTo>
                    <a:pt x="97163" y="87274"/>
                  </a:lnTo>
                  <a:lnTo>
                    <a:pt x="100633" y="2047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51616"/>
              <a:ext cx="2003559" cy="2471566"/>
            </a:xfrm>
            <a:custGeom>
              <a:avLst/>
              <a:pathLst>
                <a:path w="2003559" h="2471566">
                  <a:moveTo>
                    <a:pt x="0" y="2471566"/>
                  </a:moveTo>
                  <a:lnTo>
                    <a:pt x="69088" y="2421542"/>
                  </a:lnTo>
                  <a:lnTo>
                    <a:pt x="138176" y="2371518"/>
                  </a:lnTo>
                  <a:lnTo>
                    <a:pt x="207264" y="2321494"/>
                  </a:lnTo>
                  <a:lnTo>
                    <a:pt x="276353" y="2271470"/>
                  </a:lnTo>
                  <a:lnTo>
                    <a:pt x="345441" y="2221446"/>
                  </a:lnTo>
                  <a:lnTo>
                    <a:pt x="414529" y="2171422"/>
                  </a:lnTo>
                  <a:lnTo>
                    <a:pt x="483617" y="2121398"/>
                  </a:lnTo>
                  <a:lnTo>
                    <a:pt x="552706" y="2071374"/>
                  </a:lnTo>
                  <a:lnTo>
                    <a:pt x="621794" y="2021350"/>
                  </a:lnTo>
                  <a:lnTo>
                    <a:pt x="690882" y="1971326"/>
                  </a:lnTo>
                  <a:lnTo>
                    <a:pt x="759970" y="1921302"/>
                  </a:lnTo>
                  <a:lnTo>
                    <a:pt x="829059" y="1871278"/>
                  </a:lnTo>
                  <a:lnTo>
                    <a:pt x="898147" y="1821254"/>
                  </a:lnTo>
                  <a:lnTo>
                    <a:pt x="967235" y="1771230"/>
                  </a:lnTo>
                  <a:lnTo>
                    <a:pt x="1036324" y="1721206"/>
                  </a:lnTo>
                  <a:lnTo>
                    <a:pt x="1105412" y="1671182"/>
                  </a:lnTo>
                  <a:lnTo>
                    <a:pt x="1174500" y="1621158"/>
                  </a:lnTo>
                  <a:lnTo>
                    <a:pt x="1243588" y="1571135"/>
                  </a:lnTo>
                  <a:lnTo>
                    <a:pt x="1312677" y="1521111"/>
                  </a:lnTo>
                  <a:lnTo>
                    <a:pt x="1381765" y="1471087"/>
                  </a:lnTo>
                  <a:lnTo>
                    <a:pt x="1450853" y="1421063"/>
                  </a:lnTo>
                  <a:lnTo>
                    <a:pt x="1519941" y="1371039"/>
                  </a:lnTo>
                  <a:lnTo>
                    <a:pt x="1589030" y="1321015"/>
                  </a:lnTo>
                  <a:lnTo>
                    <a:pt x="1658118" y="1270991"/>
                  </a:lnTo>
                  <a:lnTo>
                    <a:pt x="1727206" y="1220967"/>
                  </a:lnTo>
                  <a:lnTo>
                    <a:pt x="1796294" y="1170943"/>
                  </a:lnTo>
                  <a:lnTo>
                    <a:pt x="1865383" y="1120919"/>
                  </a:lnTo>
                  <a:lnTo>
                    <a:pt x="1934471" y="1070895"/>
                  </a:lnTo>
                  <a:lnTo>
                    <a:pt x="2003559" y="1020871"/>
                  </a:lnTo>
                  <a:lnTo>
                    <a:pt x="1951953" y="952144"/>
                  </a:lnTo>
                  <a:lnTo>
                    <a:pt x="1897991" y="885251"/>
                  </a:lnTo>
                  <a:lnTo>
                    <a:pt x="1841737" y="820273"/>
                  </a:lnTo>
                  <a:lnTo>
                    <a:pt x="1783261" y="757288"/>
                  </a:lnTo>
                  <a:lnTo>
                    <a:pt x="1722631" y="696373"/>
                  </a:lnTo>
                  <a:lnTo>
                    <a:pt x="1659922" y="637601"/>
                  </a:lnTo>
                  <a:lnTo>
                    <a:pt x="1595209" y="581043"/>
                  </a:lnTo>
                  <a:lnTo>
                    <a:pt x="1528570" y="526768"/>
                  </a:lnTo>
                  <a:lnTo>
                    <a:pt x="1460086" y="474840"/>
                  </a:lnTo>
                  <a:lnTo>
                    <a:pt x="1389839" y="425322"/>
                  </a:lnTo>
                  <a:lnTo>
                    <a:pt x="1317914" y="378275"/>
                  </a:lnTo>
                  <a:lnTo>
                    <a:pt x="1244399" y="333754"/>
                  </a:lnTo>
                  <a:lnTo>
                    <a:pt x="1169381" y="291815"/>
                  </a:lnTo>
                  <a:lnTo>
                    <a:pt x="1092951" y="252507"/>
                  </a:lnTo>
                  <a:lnTo>
                    <a:pt x="1015202" y="215877"/>
                  </a:lnTo>
                  <a:lnTo>
                    <a:pt x="936228" y="181971"/>
                  </a:lnTo>
                  <a:lnTo>
                    <a:pt x="856123" y="150829"/>
                  </a:lnTo>
                  <a:lnTo>
                    <a:pt x="774985" y="122488"/>
                  </a:lnTo>
                  <a:lnTo>
                    <a:pt x="692911" y="96984"/>
                  </a:lnTo>
                  <a:lnTo>
                    <a:pt x="610001" y="74345"/>
                  </a:lnTo>
                  <a:lnTo>
                    <a:pt x="526354" y="54601"/>
                  </a:lnTo>
                  <a:lnTo>
                    <a:pt x="442072" y="37775"/>
                  </a:lnTo>
                  <a:lnTo>
                    <a:pt x="357256" y="23886"/>
                  </a:lnTo>
                  <a:lnTo>
                    <a:pt x="272009" y="12953"/>
                  </a:lnTo>
                  <a:lnTo>
                    <a:pt x="186434" y="4987"/>
                  </a:lnTo>
                  <a:lnTo>
                    <a:pt x="100633" y="0"/>
                  </a:lnTo>
                  <a:lnTo>
                    <a:pt x="97163" y="85226"/>
                  </a:lnTo>
                  <a:lnTo>
                    <a:pt x="93693" y="170452"/>
                  </a:lnTo>
                  <a:lnTo>
                    <a:pt x="90223" y="255679"/>
                  </a:lnTo>
                  <a:lnTo>
                    <a:pt x="86753" y="340905"/>
                  </a:lnTo>
                  <a:lnTo>
                    <a:pt x="83283" y="426132"/>
                  </a:lnTo>
                  <a:lnTo>
                    <a:pt x="79813" y="511358"/>
                  </a:lnTo>
                  <a:lnTo>
                    <a:pt x="76343" y="596584"/>
                  </a:lnTo>
                  <a:lnTo>
                    <a:pt x="72872" y="681811"/>
                  </a:lnTo>
                  <a:lnTo>
                    <a:pt x="69402" y="767037"/>
                  </a:lnTo>
                  <a:lnTo>
                    <a:pt x="65932" y="852264"/>
                  </a:lnTo>
                  <a:lnTo>
                    <a:pt x="62462" y="937490"/>
                  </a:lnTo>
                  <a:lnTo>
                    <a:pt x="58992" y="1022716"/>
                  </a:lnTo>
                  <a:lnTo>
                    <a:pt x="55522" y="1107943"/>
                  </a:lnTo>
                  <a:lnTo>
                    <a:pt x="52052" y="1193169"/>
                  </a:lnTo>
                  <a:lnTo>
                    <a:pt x="48581" y="1278396"/>
                  </a:lnTo>
                  <a:lnTo>
                    <a:pt x="45111" y="1363622"/>
                  </a:lnTo>
                  <a:lnTo>
                    <a:pt x="41641" y="1448849"/>
                  </a:lnTo>
                  <a:lnTo>
                    <a:pt x="38171" y="1534075"/>
                  </a:lnTo>
                  <a:lnTo>
                    <a:pt x="34701" y="1619301"/>
                  </a:lnTo>
                  <a:lnTo>
                    <a:pt x="31231" y="1704528"/>
                  </a:lnTo>
                  <a:lnTo>
                    <a:pt x="27761" y="1789754"/>
                  </a:lnTo>
                  <a:lnTo>
                    <a:pt x="24290" y="1874981"/>
                  </a:lnTo>
                  <a:lnTo>
                    <a:pt x="20820" y="1960207"/>
                  </a:lnTo>
                  <a:lnTo>
                    <a:pt x="17350" y="2045433"/>
                  </a:lnTo>
                  <a:lnTo>
                    <a:pt x="13880" y="2130660"/>
                  </a:lnTo>
                  <a:lnTo>
                    <a:pt x="10410" y="2215886"/>
                  </a:lnTo>
                  <a:lnTo>
                    <a:pt x="6940" y="2301113"/>
                  </a:lnTo>
                  <a:lnTo>
                    <a:pt x="3470" y="2386339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772488"/>
              <a:ext cx="2437571" cy="1450694"/>
            </a:xfrm>
            <a:custGeom>
              <a:avLst/>
              <a:pathLst>
                <a:path w="2437571" h="1450694">
                  <a:moveTo>
                    <a:pt x="0" y="1450694"/>
                  </a:moveTo>
                  <a:lnTo>
                    <a:pt x="84054" y="1436186"/>
                  </a:lnTo>
                  <a:lnTo>
                    <a:pt x="168108" y="1421678"/>
                  </a:lnTo>
                  <a:lnTo>
                    <a:pt x="252162" y="1407171"/>
                  </a:lnTo>
                  <a:lnTo>
                    <a:pt x="336216" y="1392663"/>
                  </a:lnTo>
                  <a:lnTo>
                    <a:pt x="420271" y="1378155"/>
                  </a:lnTo>
                  <a:lnTo>
                    <a:pt x="504325" y="1363648"/>
                  </a:lnTo>
                  <a:lnTo>
                    <a:pt x="588379" y="1349140"/>
                  </a:lnTo>
                  <a:lnTo>
                    <a:pt x="672433" y="1334632"/>
                  </a:lnTo>
                  <a:lnTo>
                    <a:pt x="756487" y="1320124"/>
                  </a:lnTo>
                  <a:lnTo>
                    <a:pt x="840542" y="1305617"/>
                  </a:lnTo>
                  <a:lnTo>
                    <a:pt x="924596" y="1291109"/>
                  </a:lnTo>
                  <a:lnTo>
                    <a:pt x="1008650" y="1276601"/>
                  </a:lnTo>
                  <a:lnTo>
                    <a:pt x="1092704" y="1262093"/>
                  </a:lnTo>
                  <a:lnTo>
                    <a:pt x="1176758" y="1247586"/>
                  </a:lnTo>
                  <a:lnTo>
                    <a:pt x="1260813" y="1233078"/>
                  </a:lnTo>
                  <a:lnTo>
                    <a:pt x="1344867" y="1218570"/>
                  </a:lnTo>
                  <a:lnTo>
                    <a:pt x="1428921" y="1204063"/>
                  </a:lnTo>
                  <a:lnTo>
                    <a:pt x="1512975" y="1189555"/>
                  </a:lnTo>
                  <a:lnTo>
                    <a:pt x="1597029" y="1175047"/>
                  </a:lnTo>
                  <a:lnTo>
                    <a:pt x="1681084" y="1160539"/>
                  </a:lnTo>
                  <a:lnTo>
                    <a:pt x="1765138" y="1146032"/>
                  </a:lnTo>
                  <a:lnTo>
                    <a:pt x="1849192" y="1131524"/>
                  </a:lnTo>
                  <a:lnTo>
                    <a:pt x="1933246" y="1117016"/>
                  </a:lnTo>
                  <a:lnTo>
                    <a:pt x="2017300" y="1102509"/>
                  </a:lnTo>
                  <a:lnTo>
                    <a:pt x="2101355" y="1088001"/>
                  </a:lnTo>
                  <a:lnTo>
                    <a:pt x="2185409" y="1073493"/>
                  </a:lnTo>
                  <a:lnTo>
                    <a:pt x="2269463" y="1058985"/>
                  </a:lnTo>
                  <a:lnTo>
                    <a:pt x="2353517" y="1044478"/>
                  </a:lnTo>
                  <a:lnTo>
                    <a:pt x="2437571" y="1029970"/>
                  </a:lnTo>
                  <a:lnTo>
                    <a:pt x="2421326" y="944786"/>
                  </a:lnTo>
                  <a:lnTo>
                    <a:pt x="2402105" y="860223"/>
                  </a:lnTo>
                  <a:lnTo>
                    <a:pt x="2379931" y="776386"/>
                  </a:lnTo>
                  <a:lnTo>
                    <a:pt x="2354833" y="693378"/>
                  </a:lnTo>
                  <a:lnTo>
                    <a:pt x="2326840" y="611301"/>
                  </a:lnTo>
                  <a:lnTo>
                    <a:pt x="2295987" y="530255"/>
                  </a:lnTo>
                  <a:lnTo>
                    <a:pt x="2262312" y="450341"/>
                  </a:lnTo>
                  <a:lnTo>
                    <a:pt x="2225857" y="371656"/>
                  </a:lnTo>
                  <a:lnTo>
                    <a:pt x="2186667" y="294298"/>
                  </a:lnTo>
                  <a:lnTo>
                    <a:pt x="2144788" y="218360"/>
                  </a:lnTo>
                  <a:lnTo>
                    <a:pt x="2100274" y="143937"/>
                  </a:lnTo>
                  <a:lnTo>
                    <a:pt x="2053178" y="71121"/>
                  </a:lnTo>
                  <a:lnTo>
                    <a:pt x="2003559" y="0"/>
                  </a:lnTo>
                  <a:lnTo>
                    <a:pt x="1934471" y="50023"/>
                  </a:lnTo>
                  <a:lnTo>
                    <a:pt x="1865383" y="100047"/>
                  </a:lnTo>
                  <a:lnTo>
                    <a:pt x="1796294" y="150071"/>
                  </a:lnTo>
                  <a:lnTo>
                    <a:pt x="1727206" y="200095"/>
                  </a:lnTo>
                  <a:lnTo>
                    <a:pt x="1658118" y="250119"/>
                  </a:lnTo>
                  <a:lnTo>
                    <a:pt x="1589030" y="300143"/>
                  </a:lnTo>
                  <a:lnTo>
                    <a:pt x="1519941" y="350167"/>
                  </a:lnTo>
                  <a:lnTo>
                    <a:pt x="1450853" y="400191"/>
                  </a:lnTo>
                  <a:lnTo>
                    <a:pt x="1381765" y="450215"/>
                  </a:lnTo>
                  <a:lnTo>
                    <a:pt x="1312677" y="500239"/>
                  </a:lnTo>
                  <a:lnTo>
                    <a:pt x="1243588" y="550263"/>
                  </a:lnTo>
                  <a:lnTo>
                    <a:pt x="1174500" y="600287"/>
                  </a:lnTo>
                  <a:lnTo>
                    <a:pt x="1105412" y="650311"/>
                  </a:lnTo>
                  <a:lnTo>
                    <a:pt x="1036324" y="700335"/>
                  </a:lnTo>
                  <a:lnTo>
                    <a:pt x="967235" y="750359"/>
                  </a:lnTo>
                  <a:lnTo>
                    <a:pt x="898147" y="800383"/>
                  </a:lnTo>
                  <a:lnTo>
                    <a:pt x="829059" y="850407"/>
                  </a:lnTo>
                  <a:lnTo>
                    <a:pt x="759970" y="900430"/>
                  </a:lnTo>
                  <a:lnTo>
                    <a:pt x="690882" y="950454"/>
                  </a:lnTo>
                  <a:lnTo>
                    <a:pt x="621794" y="1000478"/>
                  </a:lnTo>
                  <a:lnTo>
                    <a:pt x="552706" y="1050502"/>
                  </a:lnTo>
                  <a:lnTo>
                    <a:pt x="483617" y="1100526"/>
                  </a:lnTo>
                  <a:lnTo>
                    <a:pt x="414529" y="1150550"/>
                  </a:lnTo>
                  <a:lnTo>
                    <a:pt x="345441" y="1200574"/>
                  </a:lnTo>
                  <a:lnTo>
                    <a:pt x="276353" y="1250598"/>
                  </a:lnTo>
                  <a:lnTo>
                    <a:pt x="207264" y="1300622"/>
                  </a:lnTo>
                  <a:lnTo>
                    <a:pt x="138176" y="1350646"/>
                  </a:lnTo>
                  <a:lnTo>
                    <a:pt x="69088" y="1400670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5486400" y="3802458"/>
              <a:ext cx="2473532" cy="420723"/>
            </a:xfrm>
            <a:custGeom>
              <a:avLst/>
              <a:pathLst>
                <a:path w="2473532" h="420723">
                  <a:moveTo>
                    <a:pt x="0" y="420723"/>
                  </a:moveTo>
                  <a:lnTo>
                    <a:pt x="85294" y="420029"/>
                  </a:lnTo>
                  <a:lnTo>
                    <a:pt x="170588" y="419335"/>
                  </a:lnTo>
                  <a:lnTo>
                    <a:pt x="255882" y="418641"/>
                  </a:lnTo>
                  <a:lnTo>
                    <a:pt x="341176" y="417947"/>
                  </a:lnTo>
                  <a:lnTo>
                    <a:pt x="426471" y="417252"/>
                  </a:lnTo>
                  <a:lnTo>
                    <a:pt x="511765" y="416558"/>
                  </a:lnTo>
                  <a:lnTo>
                    <a:pt x="597059" y="415864"/>
                  </a:lnTo>
                  <a:lnTo>
                    <a:pt x="682353" y="415170"/>
                  </a:lnTo>
                  <a:lnTo>
                    <a:pt x="767647" y="414476"/>
                  </a:lnTo>
                  <a:lnTo>
                    <a:pt x="852942" y="413781"/>
                  </a:lnTo>
                  <a:lnTo>
                    <a:pt x="938236" y="413087"/>
                  </a:lnTo>
                  <a:lnTo>
                    <a:pt x="1023530" y="412393"/>
                  </a:lnTo>
                  <a:lnTo>
                    <a:pt x="1108824" y="411699"/>
                  </a:lnTo>
                  <a:lnTo>
                    <a:pt x="1194118" y="411005"/>
                  </a:lnTo>
                  <a:lnTo>
                    <a:pt x="1279413" y="410310"/>
                  </a:lnTo>
                  <a:lnTo>
                    <a:pt x="1364707" y="409616"/>
                  </a:lnTo>
                  <a:lnTo>
                    <a:pt x="1450001" y="408922"/>
                  </a:lnTo>
                  <a:lnTo>
                    <a:pt x="1535295" y="408228"/>
                  </a:lnTo>
                  <a:lnTo>
                    <a:pt x="1620589" y="407533"/>
                  </a:lnTo>
                  <a:lnTo>
                    <a:pt x="1705884" y="406839"/>
                  </a:lnTo>
                  <a:lnTo>
                    <a:pt x="1791178" y="406145"/>
                  </a:lnTo>
                  <a:lnTo>
                    <a:pt x="1876472" y="405451"/>
                  </a:lnTo>
                  <a:lnTo>
                    <a:pt x="1961766" y="404757"/>
                  </a:lnTo>
                  <a:lnTo>
                    <a:pt x="2047060" y="404062"/>
                  </a:lnTo>
                  <a:lnTo>
                    <a:pt x="2132355" y="403368"/>
                  </a:lnTo>
                  <a:lnTo>
                    <a:pt x="2217649" y="402674"/>
                  </a:lnTo>
                  <a:lnTo>
                    <a:pt x="2302943" y="401980"/>
                  </a:lnTo>
                  <a:lnTo>
                    <a:pt x="2388237" y="401286"/>
                  </a:lnTo>
                  <a:lnTo>
                    <a:pt x="2473532" y="400591"/>
                  </a:lnTo>
                  <a:lnTo>
                    <a:pt x="2470665" y="299977"/>
                  </a:lnTo>
                  <a:lnTo>
                    <a:pt x="2463707" y="199563"/>
                  </a:lnTo>
                  <a:lnTo>
                    <a:pt x="2452670" y="99515"/>
                  </a:lnTo>
                  <a:lnTo>
                    <a:pt x="2437571" y="0"/>
                  </a:lnTo>
                  <a:lnTo>
                    <a:pt x="2353517" y="14507"/>
                  </a:lnTo>
                  <a:lnTo>
                    <a:pt x="2269463" y="29015"/>
                  </a:lnTo>
                  <a:lnTo>
                    <a:pt x="2185409" y="43523"/>
                  </a:lnTo>
                  <a:lnTo>
                    <a:pt x="2101355" y="58030"/>
                  </a:lnTo>
                  <a:lnTo>
                    <a:pt x="2017300" y="72538"/>
                  </a:lnTo>
                  <a:lnTo>
                    <a:pt x="1933246" y="87046"/>
                  </a:lnTo>
                  <a:lnTo>
                    <a:pt x="1849192" y="101554"/>
                  </a:lnTo>
                  <a:lnTo>
                    <a:pt x="1765138" y="116061"/>
                  </a:lnTo>
                  <a:lnTo>
                    <a:pt x="1681084" y="130569"/>
                  </a:lnTo>
                  <a:lnTo>
                    <a:pt x="1597029" y="145077"/>
                  </a:lnTo>
                  <a:lnTo>
                    <a:pt x="1512975" y="159584"/>
                  </a:lnTo>
                  <a:lnTo>
                    <a:pt x="1428921" y="174092"/>
                  </a:lnTo>
                  <a:lnTo>
                    <a:pt x="1344867" y="188600"/>
                  </a:lnTo>
                  <a:lnTo>
                    <a:pt x="1260813" y="203108"/>
                  </a:lnTo>
                  <a:lnTo>
                    <a:pt x="1176758" y="217615"/>
                  </a:lnTo>
                  <a:lnTo>
                    <a:pt x="1092704" y="232123"/>
                  </a:lnTo>
                  <a:lnTo>
                    <a:pt x="1008650" y="246631"/>
                  </a:lnTo>
                  <a:lnTo>
                    <a:pt x="924596" y="261139"/>
                  </a:lnTo>
                  <a:lnTo>
                    <a:pt x="840542" y="275646"/>
                  </a:lnTo>
                  <a:lnTo>
                    <a:pt x="756487" y="290154"/>
                  </a:lnTo>
                  <a:lnTo>
                    <a:pt x="672433" y="304662"/>
                  </a:lnTo>
                  <a:lnTo>
                    <a:pt x="588379" y="319169"/>
                  </a:lnTo>
                  <a:lnTo>
                    <a:pt x="504325" y="333677"/>
                  </a:lnTo>
                  <a:lnTo>
                    <a:pt x="420271" y="348185"/>
                  </a:lnTo>
                  <a:lnTo>
                    <a:pt x="336216" y="362693"/>
                  </a:lnTo>
                  <a:lnTo>
                    <a:pt x="252162" y="377200"/>
                  </a:lnTo>
                  <a:lnTo>
                    <a:pt x="168108" y="391708"/>
                  </a:lnTo>
                  <a:lnTo>
                    <a:pt x="84054" y="40621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5486400" y="4203050"/>
              <a:ext cx="2473532" cy="1404842"/>
            </a:xfrm>
            <a:custGeom>
              <a:avLst/>
              <a:pathLst>
                <a:path w="2473532" h="1404842">
                  <a:moveTo>
                    <a:pt x="0" y="20132"/>
                  </a:moveTo>
                  <a:lnTo>
                    <a:pt x="70679" y="67880"/>
                  </a:lnTo>
                  <a:lnTo>
                    <a:pt x="141359" y="115629"/>
                  </a:lnTo>
                  <a:lnTo>
                    <a:pt x="212039" y="163378"/>
                  </a:lnTo>
                  <a:lnTo>
                    <a:pt x="282719" y="211126"/>
                  </a:lnTo>
                  <a:lnTo>
                    <a:pt x="353399" y="258875"/>
                  </a:lnTo>
                  <a:lnTo>
                    <a:pt x="424079" y="306623"/>
                  </a:lnTo>
                  <a:lnTo>
                    <a:pt x="494759" y="354372"/>
                  </a:lnTo>
                  <a:lnTo>
                    <a:pt x="565439" y="402121"/>
                  </a:lnTo>
                  <a:lnTo>
                    <a:pt x="636119" y="449869"/>
                  </a:lnTo>
                  <a:lnTo>
                    <a:pt x="706799" y="497618"/>
                  </a:lnTo>
                  <a:lnTo>
                    <a:pt x="777479" y="545367"/>
                  </a:lnTo>
                  <a:lnTo>
                    <a:pt x="848159" y="593115"/>
                  </a:lnTo>
                  <a:lnTo>
                    <a:pt x="918838" y="640864"/>
                  </a:lnTo>
                  <a:lnTo>
                    <a:pt x="989518" y="688613"/>
                  </a:lnTo>
                  <a:lnTo>
                    <a:pt x="1060198" y="736361"/>
                  </a:lnTo>
                  <a:lnTo>
                    <a:pt x="1130878" y="784110"/>
                  </a:lnTo>
                  <a:lnTo>
                    <a:pt x="1201558" y="831859"/>
                  </a:lnTo>
                  <a:lnTo>
                    <a:pt x="1272238" y="879607"/>
                  </a:lnTo>
                  <a:lnTo>
                    <a:pt x="1342918" y="927356"/>
                  </a:lnTo>
                  <a:lnTo>
                    <a:pt x="1413598" y="975104"/>
                  </a:lnTo>
                  <a:lnTo>
                    <a:pt x="1484278" y="1022853"/>
                  </a:lnTo>
                  <a:lnTo>
                    <a:pt x="1554958" y="1070602"/>
                  </a:lnTo>
                  <a:lnTo>
                    <a:pt x="1625638" y="1118350"/>
                  </a:lnTo>
                  <a:lnTo>
                    <a:pt x="1696318" y="1166099"/>
                  </a:lnTo>
                  <a:lnTo>
                    <a:pt x="1766997" y="1213848"/>
                  </a:lnTo>
                  <a:lnTo>
                    <a:pt x="1837677" y="1261596"/>
                  </a:lnTo>
                  <a:lnTo>
                    <a:pt x="1908357" y="1309345"/>
                  </a:lnTo>
                  <a:lnTo>
                    <a:pt x="1979037" y="1357094"/>
                  </a:lnTo>
                  <a:lnTo>
                    <a:pt x="2049717" y="1404842"/>
                  </a:lnTo>
                  <a:lnTo>
                    <a:pt x="2097478" y="1331371"/>
                  </a:lnTo>
                  <a:lnTo>
                    <a:pt x="2142607" y="1256255"/>
                  </a:lnTo>
                  <a:lnTo>
                    <a:pt x="2185046" y="1179587"/>
                  </a:lnTo>
                  <a:lnTo>
                    <a:pt x="2224744" y="1101464"/>
                  </a:lnTo>
                  <a:lnTo>
                    <a:pt x="2261649" y="1021984"/>
                  </a:lnTo>
                  <a:lnTo>
                    <a:pt x="2295716" y="941247"/>
                  </a:lnTo>
                  <a:lnTo>
                    <a:pt x="2326902" y="859353"/>
                  </a:lnTo>
                  <a:lnTo>
                    <a:pt x="2355167" y="776407"/>
                  </a:lnTo>
                  <a:lnTo>
                    <a:pt x="2380477" y="692511"/>
                  </a:lnTo>
                  <a:lnTo>
                    <a:pt x="2402799" y="607771"/>
                  </a:lnTo>
                  <a:lnTo>
                    <a:pt x="2422106" y="522294"/>
                  </a:lnTo>
                  <a:lnTo>
                    <a:pt x="2438373" y="436187"/>
                  </a:lnTo>
                  <a:lnTo>
                    <a:pt x="2451580" y="349557"/>
                  </a:lnTo>
                  <a:lnTo>
                    <a:pt x="2461710" y="262515"/>
                  </a:lnTo>
                  <a:lnTo>
                    <a:pt x="2468750" y="175167"/>
                  </a:lnTo>
                  <a:lnTo>
                    <a:pt x="2472692" y="87626"/>
                  </a:lnTo>
                  <a:lnTo>
                    <a:pt x="2473532" y="0"/>
                  </a:lnTo>
                  <a:lnTo>
                    <a:pt x="2388237" y="694"/>
                  </a:lnTo>
                  <a:lnTo>
                    <a:pt x="2302943" y="1388"/>
                  </a:lnTo>
                  <a:lnTo>
                    <a:pt x="2217649" y="2082"/>
                  </a:lnTo>
                  <a:lnTo>
                    <a:pt x="2132355" y="2776"/>
                  </a:lnTo>
                  <a:lnTo>
                    <a:pt x="2047060" y="3471"/>
                  </a:lnTo>
                  <a:lnTo>
                    <a:pt x="1961766" y="4165"/>
                  </a:lnTo>
                  <a:lnTo>
                    <a:pt x="1876472" y="4859"/>
                  </a:lnTo>
                  <a:lnTo>
                    <a:pt x="1791178" y="5553"/>
                  </a:lnTo>
                  <a:lnTo>
                    <a:pt x="1705884" y="6247"/>
                  </a:lnTo>
                  <a:lnTo>
                    <a:pt x="1620589" y="6942"/>
                  </a:lnTo>
                  <a:lnTo>
                    <a:pt x="1535295" y="7636"/>
                  </a:lnTo>
                  <a:lnTo>
                    <a:pt x="1450001" y="8330"/>
                  </a:lnTo>
                  <a:lnTo>
                    <a:pt x="1364707" y="9024"/>
                  </a:lnTo>
                  <a:lnTo>
                    <a:pt x="1279413" y="9718"/>
                  </a:lnTo>
                  <a:lnTo>
                    <a:pt x="1194118" y="10413"/>
                  </a:lnTo>
                  <a:lnTo>
                    <a:pt x="1108824" y="11107"/>
                  </a:lnTo>
                  <a:lnTo>
                    <a:pt x="1023530" y="11801"/>
                  </a:lnTo>
                  <a:lnTo>
                    <a:pt x="938236" y="12495"/>
                  </a:lnTo>
                  <a:lnTo>
                    <a:pt x="852942" y="13190"/>
                  </a:lnTo>
                  <a:lnTo>
                    <a:pt x="767647" y="13884"/>
                  </a:lnTo>
                  <a:lnTo>
                    <a:pt x="682353" y="14578"/>
                  </a:lnTo>
                  <a:lnTo>
                    <a:pt x="597059" y="15272"/>
                  </a:lnTo>
                  <a:lnTo>
                    <a:pt x="511765" y="15966"/>
                  </a:lnTo>
                  <a:lnTo>
                    <a:pt x="426471" y="16661"/>
                  </a:lnTo>
                  <a:lnTo>
                    <a:pt x="341176" y="17355"/>
                  </a:lnTo>
                  <a:lnTo>
                    <a:pt x="255882" y="18049"/>
                  </a:lnTo>
                  <a:lnTo>
                    <a:pt x="170588" y="18743"/>
                  </a:lnTo>
                  <a:lnTo>
                    <a:pt x="85294" y="19437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5486400" y="4223182"/>
              <a:ext cx="2049717" cy="1531004"/>
            </a:xfrm>
            <a:custGeom>
              <a:avLst/>
              <a:pathLst>
                <a:path w="2049717" h="1531004">
                  <a:moveTo>
                    <a:pt x="0" y="0"/>
                  </a:moveTo>
                  <a:lnTo>
                    <a:pt x="66995" y="52793"/>
                  </a:lnTo>
                  <a:lnTo>
                    <a:pt x="133991" y="105586"/>
                  </a:lnTo>
                  <a:lnTo>
                    <a:pt x="200987" y="158379"/>
                  </a:lnTo>
                  <a:lnTo>
                    <a:pt x="267983" y="211172"/>
                  </a:lnTo>
                  <a:lnTo>
                    <a:pt x="334979" y="263966"/>
                  </a:lnTo>
                  <a:lnTo>
                    <a:pt x="401975" y="316759"/>
                  </a:lnTo>
                  <a:lnTo>
                    <a:pt x="468971" y="369552"/>
                  </a:lnTo>
                  <a:lnTo>
                    <a:pt x="535967" y="422345"/>
                  </a:lnTo>
                  <a:lnTo>
                    <a:pt x="602963" y="475139"/>
                  </a:lnTo>
                  <a:lnTo>
                    <a:pt x="669959" y="527932"/>
                  </a:lnTo>
                  <a:lnTo>
                    <a:pt x="736955" y="580725"/>
                  </a:lnTo>
                  <a:lnTo>
                    <a:pt x="803951" y="633518"/>
                  </a:lnTo>
                  <a:lnTo>
                    <a:pt x="870947" y="686312"/>
                  </a:lnTo>
                  <a:lnTo>
                    <a:pt x="937943" y="739105"/>
                  </a:lnTo>
                  <a:lnTo>
                    <a:pt x="1004939" y="791898"/>
                  </a:lnTo>
                  <a:lnTo>
                    <a:pt x="1071935" y="844691"/>
                  </a:lnTo>
                  <a:lnTo>
                    <a:pt x="1138931" y="897485"/>
                  </a:lnTo>
                  <a:lnTo>
                    <a:pt x="1205927" y="950278"/>
                  </a:lnTo>
                  <a:lnTo>
                    <a:pt x="1272922" y="1003071"/>
                  </a:lnTo>
                  <a:lnTo>
                    <a:pt x="1339918" y="1055864"/>
                  </a:lnTo>
                  <a:lnTo>
                    <a:pt x="1406914" y="1108658"/>
                  </a:lnTo>
                  <a:lnTo>
                    <a:pt x="1473910" y="1161451"/>
                  </a:lnTo>
                  <a:lnTo>
                    <a:pt x="1540906" y="1214244"/>
                  </a:lnTo>
                  <a:lnTo>
                    <a:pt x="1607902" y="1267037"/>
                  </a:lnTo>
                  <a:lnTo>
                    <a:pt x="1674898" y="1319831"/>
                  </a:lnTo>
                  <a:lnTo>
                    <a:pt x="1741894" y="1372624"/>
                  </a:lnTo>
                  <a:lnTo>
                    <a:pt x="1808890" y="1425417"/>
                  </a:lnTo>
                  <a:lnTo>
                    <a:pt x="1875886" y="1478210"/>
                  </a:lnTo>
                  <a:lnTo>
                    <a:pt x="1942882" y="1531004"/>
                  </a:lnTo>
                  <a:lnTo>
                    <a:pt x="1997639" y="1458835"/>
                  </a:lnTo>
                  <a:lnTo>
                    <a:pt x="2049717" y="1384710"/>
                  </a:lnTo>
                  <a:lnTo>
                    <a:pt x="1979037" y="1336961"/>
                  </a:lnTo>
                  <a:lnTo>
                    <a:pt x="1908357" y="1289213"/>
                  </a:lnTo>
                  <a:lnTo>
                    <a:pt x="1837677" y="1241464"/>
                  </a:lnTo>
                  <a:lnTo>
                    <a:pt x="1766997" y="1193716"/>
                  </a:lnTo>
                  <a:lnTo>
                    <a:pt x="1696318" y="1145967"/>
                  </a:lnTo>
                  <a:lnTo>
                    <a:pt x="1625638" y="1098218"/>
                  </a:lnTo>
                  <a:lnTo>
                    <a:pt x="1554958" y="1050470"/>
                  </a:lnTo>
                  <a:lnTo>
                    <a:pt x="1484278" y="1002721"/>
                  </a:lnTo>
                  <a:lnTo>
                    <a:pt x="1413598" y="954972"/>
                  </a:lnTo>
                  <a:lnTo>
                    <a:pt x="1342918" y="907224"/>
                  </a:lnTo>
                  <a:lnTo>
                    <a:pt x="1272238" y="859475"/>
                  </a:lnTo>
                  <a:lnTo>
                    <a:pt x="1201558" y="811726"/>
                  </a:lnTo>
                  <a:lnTo>
                    <a:pt x="1130878" y="763978"/>
                  </a:lnTo>
                  <a:lnTo>
                    <a:pt x="1060198" y="716229"/>
                  </a:lnTo>
                  <a:lnTo>
                    <a:pt x="989518" y="668480"/>
                  </a:lnTo>
                  <a:lnTo>
                    <a:pt x="918838" y="620732"/>
                  </a:lnTo>
                  <a:lnTo>
                    <a:pt x="848159" y="572983"/>
                  </a:lnTo>
                  <a:lnTo>
                    <a:pt x="777479" y="525235"/>
                  </a:lnTo>
                  <a:lnTo>
                    <a:pt x="706799" y="477486"/>
                  </a:lnTo>
                  <a:lnTo>
                    <a:pt x="636119" y="429737"/>
                  </a:lnTo>
                  <a:lnTo>
                    <a:pt x="565439" y="381989"/>
                  </a:lnTo>
                  <a:lnTo>
                    <a:pt x="494759" y="334240"/>
                  </a:lnTo>
                  <a:lnTo>
                    <a:pt x="424079" y="286491"/>
                  </a:lnTo>
                  <a:lnTo>
                    <a:pt x="353399" y="238743"/>
                  </a:lnTo>
                  <a:lnTo>
                    <a:pt x="282719" y="190994"/>
                  </a:lnTo>
                  <a:lnTo>
                    <a:pt x="212039" y="143245"/>
                  </a:lnTo>
                  <a:lnTo>
                    <a:pt x="141359" y="95497"/>
                  </a:lnTo>
                  <a:lnTo>
                    <a:pt x="70679" y="47748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012849" y="1749568"/>
              <a:ext cx="4416432" cy="4946972"/>
            </a:xfrm>
            <a:custGeom>
              <a:avLst/>
              <a:pathLst>
                <a:path w="4416432" h="4946972">
                  <a:moveTo>
                    <a:pt x="2473550" y="2473613"/>
                  </a:moveTo>
                  <a:lnTo>
                    <a:pt x="2473550" y="2388316"/>
                  </a:lnTo>
                  <a:lnTo>
                    <a:pt x="2473550" y="2303019"/>
                  </a:lnTo>
                  <a:lnTo>
                    <a:pt x="2473550" y="2217722"/>
                  </a:lnTo>
                  <a:lnTo>
                    <a:pt x="2473550" y="2132425"/>
                  </a:lnTo>
                  <a:lnTo>
                    <a:pt x="2473550" y="2047128"/>
                  </a:lnTo>
                  <a:lnTo>
                    <a:pt x="2473550" y="1961831"/>
                  </a:lnTo>
                  <a:lnTo>
                    <a:pt x="2473550" y="1876534"/>
                  </a:lnTo>
                  <a:lnTo>
                    <a:pt x="2473550" y="1791237"/>
                  </a:lnTo>
                  <a:lnTo>
                    <a:pt x="2473550" y="1705940"/>
                  </a:lnTo>
                  <a:lnTo>
                    <a:pt x="2473550" y="1620643"/>
                  </a:lnTo>
                  <a:lnTo>
                    <a:pt x="2473550" y="1535346"/>
                  </a:lnTo>
                  <a:lnTo>
                    <a:pt x="2473550" y="1450049"/>
                  </a:lnTo>
                  <a:lnTo>
                    <a:pt x="2473550" y="1364752"/>
                  </a:lnTo>
                  <a:lnTo>
                    <a:pt x="2473550" y="1279455"/>
                  </a:lnTo>
                  <a:lnTo>
                    <a:pt x="2473550" y="1194158"/>
                  </a:lnTo>
                  <a:lnTo>
                    <a:pt x="2473550" y="1108861"/>
                  </a:lnTo>
                  <a:lnTo>
                    <a:pt x="2473550" y="1023564"/>
                  </a:lnTo>
                  <a:lnTo>
                    <a:pt x="2473550" y="938267"/>
                  </a:lnTo>
                  <a:lnTo>
                    <a:pt x="2473550" y="852970"/>
                  </a:lnTo>
                  <a:lnTo>
                    <a:pt x="2473550" y="767673"/>
                  </a:lnTo>
                  <a:lnTo>
                    <a:pt x="2473550" y="682376"/>
                  </a:lnTo>
                  <a:lnTo>
                    <a:pt x="2473550" y="597079"/>
                  </a:lnTo>
                  <a:lnTo>
                    <a:pt x="2473550" y="511782"/>
                  </a:lnTo>
                  <a:lnTo>
                    <a:pt x="2473550" y="426485"/>
                  </a:lnTo>
                  <a:lnTo>
                    <a:pt x="2473550" y="341188"/>
                  </a:lnTo>
                  <a:lnTo>
                    <a:pt x="2473550" y="255891"/>
                  </a:lnTo>
                  <a:lnTo>
                    <a:pt x="2473550" y="170594"/>
                  </a:lnTo>
                  <a:lnTo>
                    <a:pt x="2473550" y="85297"/>
                  </a:lnTo>
                  <a:lnTo>
                    <a:pt x="2473550" y="0"/>
                  </a:lnTo>
                  <a:lnTo>
                    <a:pt x="2389484" y="1428"/>
                  </a:lnTo>
                  <a:lnTo>
                    <a:pt x="2305515" y="5713"/>
                  </a:lnTo>
                  <a:lnTo>
                    <a:pt x="2221740" y="12850"/>
                  </a:lnTo>
                  <a:lnTo>
                    <a:pt x="2138256" y="22829"/>
                  </a:lnTo>
                  <a:lnTo>
                    <a:pt x="2055160" y="35640"/>
                  </a:lnTo>
                  <a:lnTo>
                    <a:pt x="1972547" y="51267"/>
                  </a:lnTo>
                  <a:lnTo>
                    <a:pt x="1890513" y="69693"/>
                  </a:lnTo>
                  <a:lnTo>
                    <a:pt x="1809152" y="90896"/>
                  </a:lnTo>
                  <a:lnTo>
                    <a:pt x="1728559" y="114852"/>
                  </a:lnTo>
                  <a:lnTo>
                    <a:pt x="1648827" y="141533"/>
                  </a:lnTo>
                  <a:lnTo>
                    <a:pt x="1570047" y="170909"/>
                  </a:lnTo>
                  <a:lnTo>
                    <a:pt x="1492311" y="202945"/>
                  </a:lnTo>
                  <a:lnTo>
                    <a:pt x="1415709" y="237604"/>
                  </a:lnTo>
                  <a:lnTo>
                    <a:pt x="1340329" y="274846"/>
                  </a:lnTo>
                  <a:lnTo>
                    <a:pt x="1266259" y="314629"/>
                  </a:lnTo>
                  <a:lnTo>
                    <a:pt x="1193583" y="356906"/>
                  </a:lnTo>
                  <a:lnTo>
                    <a:pt x="1122386" y="401628"/>
                  </a:lnTo>
                  <a:lnTo>
                    <a:pt x="1052750" y="448745"/>
                  </a:lnTo>
                  <a:lnTo>
                    <a:pt x="984755" y="498200"/>
                  </a:lnTo>
                  <a:lnTo>
                    <a:pt x="918480" y="549938"/>
                  </a:lnTo>
                  <a:lnTo>
                    <a:pt x="854002" y="603899"/>
                  </a:lnTo>
                  <a:lnTo>
                    <a:pt x="791396" y="660019"/>
                  </a:lnTo>
                  <a:lnTo>
                    <a:pt x="730732" y="718235"/>
                  </a:lnTo>
                  <a:lnTo>
                    <a:pt x="672082" y="778479"/>
                  </a:lnTo>
                  <a:lnTo>
                    <a:pt x="615514" y="840681"/>
                  </a:lnTo>
                  <a:lnTo>
                    <a:pt x="561092" y="904770"/>
                  </a:lnTo>
                  <a:lnTo>
                    <a:pt x="508879" y="970671"/>
                  </a:lnTo>
                  <a:lnTo>
                    <a:pt x="458936" y="1038309"/>
                  </a:lnTo>
                  <a:lnTo>
                    <a:pt x="411321" y="1107605"/>
                  </a:lnTo>
                  <a:lnTo>
                    <a:pt x="366089" y="1178479"/>
                  </a:lnTo>
                  <a:lnTo>
                    <a:pt x="323291" y="1250849"/>
                  </a:lnTo>
                  <a:lnTo>
                    <a:pt x="282977" y="1324632"/>
                  </a:lnTo>
                  <a:lnTo>
                    <a:pt x="245194" y="1399743"/>
                  </a:lnTo>
                  <a:lnTo>
                    <a:pt x="209986" y="1476094"/>
                  </a:lnTo>
                  <a:lnTo>
                    <a:pt x="177393" y="1553598"/>
                  </a:lnTo>
                  <a:lnTo>
                    <a:pt x="147452" y="1632164"/>
                  </a:lnTo>
                  <a:lnTo>
                    <a:pt x="120199" y="1711703"/>
                  </a:lnTo>
                  <a:lnTo>
                    <a:pt x="95665" y="1792122"/>
                  </a:lnTo>
                  <a:lnTo>
                    <a:pt x="73878" y="1873328"/>
                  </a:lnTo>
                  <a:lnTo>
                    <a:pt x="54864" y="1955228"/>
                  </a:lnTo>
                  <a:lnTo>
                    <a:pt x="38643" y="2037727"/>
                  </a:lnTo>
                  <a:lnTo>
                    <a:pt x="25236" y="2120729"/>
                  </a:lnTo>
                  <a:lnTo>
                    <a:pt x="14658" y="2204139"/>
                  </a:lnTo>
                  <a:lnTo>
                    <a:pt x="6920" y="2287860"/>
                  </a:lnTo>
                  <a:lnTo>
                    <a:pt x="2032" y="2371796"/>
                  </a:lnTo>
                  <a:lnTo>
                    <a:pt x="0" y="2455850"/>
                  </a:lnTo>
                  <a:lnTo>
                    <a:pt x="825" y="2539924"/>
                  </a:lnTo>
                  <a:lnTo>
                    <a:pt x="4507" y="2623921"/>
                  </a:lnTo>
                  <a:lnTo>
                    <a:pt x="11041" y="2707745"/>
                  </a:lnTo>
                  <a:lnTo>
                    <a:pt x="20421" y="2791298"/>
                  </a:lnTo>
                  <a:lnTo>
                    <a:pt x="32634" y="2874485"/>
                  </a:lnTo>
                  <a:lnTo>
                    <a:pt x="47668" y="2957208"/>
                  </a:lnTo>
                  <a:lnTo>
                    <a:pt x="65504" y="3039372"/>
                  </a:lnTo>
                  <a:lnTo>
                    <a:pt x="86123" y="3120883"/>
                  </a:lnTo>
                  <a:lnTo>
                    <a:pt x="109499" y="3201646"/>
                  </a:lnTo>
                  <a:lnTo>
                    <a:pt x="135607" y="3281568"/>
                  </a:lnTo>
                  <a:lnTo>
                    <a:pt x="164416" y="3360556"/>
                  </a:lnTo>
                  <a:lnTo>
                    <a:pt x="195893" y="3438520"/>
                  </a:lnTo>
                  <a:lnTo>
                    <a:pt x="230001" y="3515369"/>
                  </a:lnTo>
                  <a:lnTo>
                    <a:pt x="266701" y="3591015"/>
                  </a:lnTo>
                  <a:lnTo>
                    <a:pt x="305951" y="3665369"/>
                  </a:lnTo>
                  <a:lnTo>
                    <a:pt x="347705" y="3738347"/>
                  </a:lnTo>
                  <a:lnTo>
                    <a:pt x="391915" y="3809863"/>
                  </a:lnTo>
                  <a:lnTo>
                    <a:pt x="438530" y="3879836"/>
                  </a:lnTo>
                  <a:lnTo>
                    <a:pt x="487496" y="3948184"/>
                  </a:lnTo>
                  <a:lnTo>
                    <a:pt x="538757" y="4014828"/>
                  </a:lnTo>
                  <a:lnTo>
                    <a:pt x="592253" y="4079692"/>
                  </a:lnTo>
                  <a:lnTo>
                    <a:pt x="647922" y="4142700"/>
                  </a:lnTo>
                  <a:lnTo>
                    <a:pt x="705701" y="4203780"/>
                  </a:lnTo>
                  <a:lnTo>
                    <a:pt x="765522" y="4262861"/>
                  </a:lnTo>
                  <a:lnTo>
                    <a:pt x="827316" y="4319875"/>
                  </a:lnTo>
                  <a:lnTo>
                    <a:pt x="891013" y="4374756"/>
                  </a:lnTo>
                  <a:lnTo>
                    <a:pt x="956537" y="4427440"/>
                  </a:lnTo>
                  <a:lnTo>
                    <a:pt x="1023815" y="4477867"/>
                  </a:lnTo>
                  <a:lnTo>
                    <a:pt x="1092767" y="4525979"/>
                  </a:lnTo>
                  <a:lnTo>
                    <a:pt x="1163314" y="4571720"/>
                  </a:lnTo>
                  <a:lnTo>
                    <a:pt x="1235375" y="4615036"/>
                  </a:lnTo>
                  <a:lnTo>
                    <a:pt x="1308867" y="4655878"/>
                  </a:lnTo>
                  <a:lnTo>
                    <a:pt x="1383704" y="4694200"/>
                  </a:lnTo>
                  <a:lnTo>
                    <a:pt x="1459801" y="4729955"/>
                  </a:lnTo>
                  <a:lnTo>
                    <a:pt x="1537068" y="4763104"/>
                  </a:lnTo>
                  <a:lnTo>
                    <a:pt x="1615418" y="4793608"/>
                  </a:lnTo>
                  <a:lnTo>
                    <a:pt x="1694759" y="4821432"/>
                  </a:lnTo>
                  <a:lnTo>
                    <a:pt x="1774999" y="4846543"/>
                  </a:lnTo>
                  <a:lnTo>
                    <a:pt x="1856047" y="4868912"/>
                  </a:lnTo>
                  <a:lnTo>
                    <a:pt x="1937808" y="4888514"/>
                  </a:lnTo>
                  <a:lnTo>
                    <a:pt x="2020188" y="4905327"/>
                  </a:lnTo>
                  <a:lnTo>
                    <a:pt x="2103092" y="4919330"/>
                  </a:lnTo>
                  <a:lnTo>
                    <a:pt x="2186424" y="4930507"/>
                  </a:lnTo>
                  <a:lnTo>
                    <a:pt x="2270088" y="4938845"/>
                  </a:lnTo>
                  <a:lnTo>
                    <a:pt x="2353986" y="4944336"/>
                  </a:lnTo>
                  <a:lnTo>
                    <a:pt x="2438023" y="4946972"/>
                  </a:lnTo>
                  <a:lnTo>
                    <a:pt x="2522101" y="4946751"/>
                  </a:lnTo>
                  <a:lnTo>
                    <a:pt x="2606123" y="4943672"/>
                  </a:lnTo>
                  <a:lnTo>
                    <a:pt x="2689991" y="4937740"/>
                  </a:lnTo>
                  <a:lnTo>
                    <a:pt x="2773610" y="4928961"/>
                  </a:lnTo>
                  <a:lnTo>
                    <a:pt x="2856882" y="4917345"/>
                  </a:lnTo>
                  <a:lnTo>
                    <a:pt x="2939711" y="4902905"/>
                  </a:lnTo>
                  <a:lnTo>
                    <a:pt x="3022001" y="4885660"/>
                  </a:lnTo>
                  <a:lnTo>
                    <a:pt x="3103658" y="4865627"/>
                  </a:lnTo>
                  <a:lnTo>
                    <a:pt x="3184587" y="4842831"/>
                  </a:lnTo>
                  <a:lnTo>
                    <a:pt x="3264694" y="4817298"/>
                  </a:lnTo>
                  <a:lnTo>
                    <a:pt x="3343887" y="4789057"/>
                  </a:lnTo>
                  <a:lnTo>
                    <a:pt x="3422075" y="4758141"/>
                  </a:lnTo>
                  <a:lnTo>
                    <a:pt x="3499167" y="4724585"/>
                  </a:lnTo>
                  <a:lnTo>
                    <a:pt x="3575074" y="4688429"/>
                  </a:lnTo>
                  <a:lnTo>
                    <a:pt x="3649708" y="4649715"/>
                  </a:lnTo>
                  <a:lnTo>
                    <a:pt x="3722984" y="4608486"/>
                  </a:lnTo>
                  <a:lnTo>
                    <a:pt x="3794816" y="4564790"/>
                  </a:lnTo>
                  <a:lnTo>
                    <a:pt x="3865122" y="4518679"/>
                  </a:lnTo>
                  <a:lnTo>
                    <a:pt x="3933820" y="4470205"/>
                  </a:lnTo>
                  <a:lnTo>
                    <a:pt x="4000830" y="4419424"/>
                  </a:lnTo>
                  <a:lnTo>
                    <a:pt x="4066077" y="4366395"/>
                  </a:lnTo>
                  <a:lnTo>
                    <a:pt x="4129483" y="4311180"/>
                  </a:lnTo>
                  <a:lnTo>
                    <a:pt x="4190976" y="4253841"/>
                  </a:lnTo>
                  <a:lnTo>
                    <a:pt x="4250485" y="4194446"/>
                  </a:lnTo>
                  <a:lnTo>
                    <a:pt x="4307942" y="4133063"/>
                  </a:lnTo>
                  <a:lnTo>
                    <a:pt x="4363278" y="4069762"/>
                  </a:lnTo>
                  <a:lnTo>
                    <a:pt x="4416432" y="4004618"/>
                  </a:lnTo>
                  <a:lnTo>
                    <a:pt x="4349436" y="3951824"/>
                  </a:lnTo>
                  <a:lnTo>
                    <a:pt x="4282440" y="3899031"/>
                  </a:lnTo>
                  <a:lnTo>
                    <a:pt x="4215444" y="3846238"/>
                  </a:lnTo>
                  <a:lnTo>
                    <a:pt x="4148448" y="3793445"/>
                  </a:lnTo>
                  <a:lnTo>
                    <a:pt x="4081452" y="3740651"/>
                  </a:lnTo>
                  <a:lnTo>
                    <a:pt x="4014456" y="3687858"/>
                  </a:lnTo>
                  <a:lnTo>
                    <a:pt x="3947460" y="3635065"/>
                  </a:lnTo>
                  <a:lnTo>
                    <a:pt x="3880465" y="3582272"/>
                  </a:lnTo>
                  <a:lnTo>
                    <a:pt x="3813469" y="3529478"/>
                  </a:lnTo>
                  <a:lnTo>
                    <a:pt x="3746473" y="3476685"/>
                  </a:lnTo>
                  <a:lnTo>
                    <a:pt x="3679477" y="3423892"/>
                  </a:lnTo>
                  <a:lnTo>
                    <a:pt x="3612481" y="3371099"/>
                  </a:lnTo>
                  <a:lnTo>
                    <a:pt x="3545485" y="3318305"/>
                  </a:lnTo>
                  <a:lnTo>
                    <a:pt x="3478489" y="3265512"/>
                  </a:lnTo>
                  <a:lnTo>
                    <a:pt x="3411493" y="3212719"/>
                  </a:lnTo>
                  <a:lnTo>
                    <a:pt x="3344497" y="3159926"/>
                  </a:lnTo>
                  <a:lnTo>
                    <a:pt x="3277501" y="3107132"/>
                  </a:lnTo>
                  <a:lnTo>
                    <a:pt x="3210505" y="3054339"/>
                  </a:lnTo>
                  <a:lnTo>
                    <a:pt x="3143509" y="3001546"/>
                  </a:lnTo>
                  <a:lnTo>
                    <a:pt x="3076513" y="2948753"/>
                  </a:lnTo>
                  <a:lnTo>
                    <a:pt x="3009517" y="2895959"/>
                  </a:lnTo>
                  <a:lnTo>
                    <a:pt x="2942521" y="2843166"/>
                  </a:lnTo>
                  <a:lnTo>
                    <a:pt x="2875525" y="2790373"/>
                  </a:lnTo>
                  <a:lnTo>
                    <a:pt x="2808529" y="2737580"/>
                  </a:lnTo>
                  <a:lnTo>
                    <a:pt x="2741533" y="2684786"/>
                  </a:lnTo>
                  <a:lnTo>
                    <a:pt x="2674537" y="2631993"/>
                  </a:lnTo>
                  <a:lnTo>
                    <a:pt x="2607542" y="2579200"/>
                  </a:lnTo>
                  <a:lnTo>
                    <a:pt x="2540546" y="252640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450962" y="2704655"/>
              <a:ext cx="2121202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083660" y="305677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0.648 %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287800" y="2897064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582897" y="320344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14.378 %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607894" y="3506668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198246" y="3813052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7.254 %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212169" y="3835814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6290350" y="418274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2.591 %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067917" y="4303613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6242593" y="465054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9.585 %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750151" y="4673271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057316" y="502274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1.166 %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795144" y="4486261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885446" y="4833191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64.378 %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394382" y="942406"/>
              <a:ext cx="342196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Strategies Breakdown All Super Groups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2025-05-27T11:13:41Z</dcterms:modified>
  <cp:category/>
</cp:coreProperties>
</file>