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180562" cy="2473613"/>
            </a:xfrm>
            <a:custGeom>
              <a:avLst/>
              <a:pathLst>
                <a:path w="180562" h="2473613">
                  <a:moveTo>
                    <a:pt x="0" y="2473613"/>
                  </a:moveTo>
                  <a:lnTo>
                    <a:pt x="6226" y="2388544"/>
                  </a:lnTo>
                  <a:lnTo>
                    <a:pt x="12452" y="2303474"/>
                  </a:lnTo>
                  <a:lnTo>
                    <a:pt x="18678" y="2218405"/>
                  </a:lnTo>
                  <a:lnTo>
                    <a:pt x="24905" y="2133335"/>
                  </a:lnTo>
                  <a:lnTo>
                    <a:pt x="31131" y="2048266"/>
                  </a:lnTo>
                  <a:lnTo>
                    <a:pt x="37357" y="1963197"/>
                  </a:lnTo>
                  <a:lnTo>
                    <a:pt x="43583" y="1878127"/>
                  </a:lnTo>
                  <a:lnTo>
                    <a:pt x="49810" y="1793058"/>
                  </a:lnTo>
                  <a:lnTo>
                    <a:pt x="56036" y="1707988"/>
                  </a:lnTo>
                  <a:lnTo>
                    <a:pt x="62262" y="1622919"/>
                  </a:lnTo>
                  <a:lnTo>
                    <a:pt x="68489" y="1537849"/>
                  </a:lnTo>
                  <a:lnTo>
                    <a:pt x="74715" y="1452780"/>
                  </a:lnTo>
                  <a:lnTo>
                    <a:pt x="80941" y="1367710"/>
                  </a:lnTo>
                  <a:lnTo>
                    <a:pt x="87167" y="1282641"/>
                  </a:lnTo>
                  <a:lnTo>
                    <a:pt x="93394" y="1197571"/>
                  </a:lnTo>
                  <a:lnTo>
                    <a:pt x="99620" y="1112502"/>
                  </a:lnTo>
                  <a:lnTo>
                    <a:pt x="105846" y="1027432"/>
                  </a:lnTo>
                  <a:lnTo>
                    <a:pt x="112073" y="942363"/>
                  </a:lnTo>
                  <a:lnTo>
                    <a:pt x="118299" y="857293"/>
                  </a:lnTo>
                  <a:lnTo>
                    <a:pt x="124525" y="772224"/>
                  </a:lnTo>
                  <a:lnTo>
                    <a:pt x="130751" y="687154"/>
                  </a:lnTo>
                  <a:lnTo>
                    <a:pt x="136978" y="602085"/>
                  </a:lnTo>
                  <a:lnTo>
                    <a:pt x="143204" y="517015"/>
                  </a:lnTo>
                  <a:lnTo>
                    <a:pt x="149430" y="431946"/>
                  </a:lnTo>
                  <a:lnTo>
                    <a:pt x="155657" y="346876"/>
                  </a:lnTo>
                  <a:lnTo>
                    <a:pt x="161883" y="261807"/>
                  </a:lnTo>
                  <a:lnTo>
                    <a:pt x="168109" y="176737"/>
                  </a:lnTo>
                  <a:lnTo>
                    <a:pt x="174335" y="91668"/>
                  </a:lnTo>
                  <a:lnTo>
                    <a:pt x="180562" y="6598"/>
                  </a:lnTo>
                  <a:lnTo>
                    <a:pt x="90341" y="1650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012904" y="1749568"/>
              <a:ext cx="4947083" cy="4946972"/>
            </a:xfrm>
            <a:custGeom>
              <a:avLst/>
              <a:pathLst>
                <a:path w="4947083" h="4946972">
                  <a:moveTo>
                    <a:pt x="2473495" y="2473613"/>
                  </a:moveTo>
                  <a:lnTo>
                    <a:pt x="2473495" y="2388316"/>
                  </a:lnTo>
                  <a:lnTo>
                    <a:pt x="2473495" y="2303019"/>
                  </a:lnTo>
                  <a:lnTo>
                    <a:pt x="2473495" y="2217722"/>
                  </a:lnTo>
                  <a:lnTo>
                    <a:pt x="2473495" y="2132425"/>
                  </a:lnTo>
                  <a:lnTo>
                    <a:pt x="2473495" y="2047128"/>
                  </a:lnTo>
                  <a:lnTo>
                    <a:pt x="2473495" y="1961831"/>
                  </a:lnTo>
                  <a:lnTo>
                    <a:pt x="2473495" y="1876534"/>
                  </a:lnTo>
                  <a:lnTo>
                    <a:pt x="2473495" y="1791237"/>
                  </a:lnTo>
                  <a:lnTo>
                    <a:pt x="2473495" y="1705940"/>
                  </a:lnTo>
                  <a:lnTo>
                    <a:pt x="2473495" y="1620643"/>
                  </a:lnTo>
                  <a:lnTo>
                    <a:pt x="2473495" y="1535346"/>
                  </a:lnTo>
                  <a:lnTo>
                    <a:pt x="2473495" y="1450049"/>
                  </a:lnTo>
                  <a:lnTo>
                    <a:pt x="2473495" y="1364752"/>
                  </a:lnTo>
                  <a:lnTo>
                    <a:pt x="2473495" y="1279455"/>
                  </a:lnTo>
                  <a:lnTo>
                    <a:pt x="2473495" y="1194158"/>
                  </a:lnTo>
                  <a:lnTo>
                    <a:pt x="2473495" y="1108861"/>
                  </a:lnTo>
                  <a:lnTo>
                    <a:pt x="2473495" y="1023564"/>
                  </a:lnTo>
                  <a:lnTo>
                    <a:pt x="2473495" y="938267"/>
                  </a:lnTo>
                  <a:lnTo>
                    <a:pt x="2473495" y="852970"/>
                  </a:lnTo>
                  <a:lnTo>
                    <a:pt x="2473495" y="767673"/>
                  </a:lnTo>
                  <a:lnTo>
                    <a:pt x="2473495" y="682376"/>
                  </a:lnTo>
                  <a:lnTo>
                    <a:pt x="2473495" y="597079"/>
                  </a:lnTo>
                  <a:lnTo>
                    <a:pt x="2473495" y="511782"/>
                  </a:lnTo>
                  <a:lnTo>
                    <a:pt x="2473495" y="426485"/>
                  </a:lnTo>
                  <a:lnTo>
                    <a:pt x="2473495" y="341188"/>
                  </a:lnTo>
                  <a:lnTo>
                    <a:pt x="2473495" y="255891"/>
                  </a:lnTo>
                  <a:lnTo>
                    <a:pt x="2473495" y="170594"/>
                  </a:lnTo>
                  <a:lnTo>
                    <a:pt x="2473495" y="85297"/>
                  </a:lnTo>
                  <a:lnTo>
                    <a:pt x="2473495" y="0"/>
                  </a:lnTo>
                  <a:lnTo>
                    <a:pt x="2389569" y="1424"/>
                  </a:lnTo>
                  <a:lnTo>
                    <a:pt x="2305739" y="5694"/>
                  </a:lnTo>
                  <a:lnTo>
                    <a:pt x="2222103" y="12807"/>
                  </a:lnTo>
                  <a:lnTo>
                    <a:pt x="2138756" y="22753"/>
                  </a:lnTo>
                  <a:lnTo>
                    <a:pt x="2055794" y="35522"/>
                  </a:lnTo>
                  <a:lnTo>
                    <a:pt x="1973314" y="51097"/>
                  </a:lnTo>
                  <a:lnTo>
                    <a:pt x="1891409" y="69462"/>
                  </a:lnTo>
                  <a:lnTo>
                    <a:pt x="1810175" y="90596"/>
                  </a:lnTo>
                  <a:lnTo>
                    <a:pt x="1729704" y="114474"/>
                  </a:lnTo>
                  <a:lnTo>
                    <a:pt x="1650090" y="141068"/>
                  </a:lnTo>
                  <a:lnTo>
                    <a:pt x="1571424" y="170347"/>
                  </a:lnTo>
                  <a:lnTo>
                    <a:pt x="1493797" y="202280"/>
                  </a:lnTo>
                  <a:lnTo>
                    <a:pt x="1417298" y="236827"/>
                  </a:lnTo>
                  <a:lnTo>
                    <a:pt x="1342015" y="273950"/>
                  </a:lnTo>
                  <a:lnTo>
                    <a:pt x="1268035" y="313606"/>
                  </a:lnTo>
                  <a:lnTo>
                    <a:pt x="1195443" y="355749"/>
                  </a:lnTo>
                  <a:lnTo>
                    <a:pt x="1124323" y="400331"/>
                  </a:lnTo>
                  <a:lnTo>
                    <a:pt x="1054756" y="447300"/>
                  </a:lnTo>
                  <a:lnTo>
                    <a:pt x="986823" y="496603"/>
                  </a:lnTo>
                  <a:lnTo>
                    <a:pt x="920601" y="548182"/>
                  </a:lnTo>
                  <a:lnTo>
                    <a:pt x="856168" y="601978"/>
                  </a:lnTo>
                  <a:lnTo>
                    <a:pt x="793598" y="657929"/>
                  </a:lnTo>
                  <a:lnTo>
                    <a:pt x="732961" y="715971"/>
                  </a:lnTo>
                  <a:lnTo>
                    <a:pt x="674329" y="776037"/>
                  </a:lnTo>
                  <a:lnTo>
                    <a:pt x="617768" y="838057"/>
                  </a:lnTo>
                  <a:lnTo>
                    <a:pt x="563345" y="901961"/>
                  </a:lnTo>
                  <a:lnTo>
                    <a:pt x="511120" y="967675"/>
                  </a:lnTo>
                  <a:lnTo>
                    <a:pt x="461156" y="1035122"/>
                  </a:lnTo>
                  <a:lnTo>
                    <a:pt x="413508" y="1104226"/>
                  </a:lnTo>
                  <a:lnTo>
                    <a:pt x="368233" y="1174907"/>
                  </a:lnTo>
                  <a:lnTo>
                    <a:pt x="325382" y="1247084"/>
                  </a:lnTo>
                  <a:lnTo>
                    <a:pt x="285004" y="1320672"/>
                  </a:lnTo>
                  <a:lnTo>
                    <a:pt x="247147" y="1395588"/>
                  </a:lnTo>
                  <a:lnTo>
                    <a:pt x="211852" y="1471746"/>
                  </a:lnTo>
                  <a:lnTo>
                    <a:pt x="179163" y="1549057"/>
                  </a:lnTo>
                  <a:lnTo>
                    <a:pt x="149115" y="1627433"/>
                  </a:lnTo>
                  <a:lnTo>
                    <a:pt x="121743" y="1706783"/>
                  </a:lnTo>
                  <a:lnTo>
                    <a:pt x="97080" y="1787016"/>
                  </a:lnTo>
                  <a:lnTo>
                    <a:pt x="75153" y="1868040"/>
                  </a:lnTo>
                  <a:lnTo>
                    <a:pt x="55987" y="1949761"/>
                  </a:lnTo>
                  <a:lnTo>
                    <a:pt x="39605" y="2032085"/>
                  </a:lnTo>
                  <a:lnTo>
                    <a:pt x="26026" y="2114918"/>
                  </a:lnTo>
                  <a:lnTo>
                    <a:pt x="15265" y="2198164"/>
                  </a:lnTo>
                  <a:lnTo>
                    <a:pt x="7335" y="2281727"/>
                  </a:lnTo>
                  <a:lnTo>
                    <a:pt x="2244" y="2365510"/>
                  </a:lnTo>
                  <a:lnTo>
                    <a:pt x="0" y="2449419"/>
                  </a:lnTo>
                  <a:lnTo>
                    <a:pt x="603" y="2533355"/>
                  </a:lnTo>
                  <a:lnTo>
                    <a:pt x="4053" y="2617222"/>
                  </a:lnTo>
                  <a:lnTo>
                    <a:pt x="10348" y="2700924"/>
                  </a:lnTo>
                  <a:lnTo>
                    <a:pt x="19478" y="2784364"/>
                  </a:lnTo>
                  <a:lnTo>
                    <a:pt x="31434" y="2867447"/>
                  </a:lnTo>
                  <a:lnTo>
                    <a:pt x="46202" y="2950076"/>
                  </a:lnTo>
                  <a:lnTo>
                    <a:pt x="63766" y="3032156"/>
                  </a:lnTo>
                  <a:lnTo>
                    <a:pt x="84104" y="3113593"/>
                  </a:lnTo>
                  <a:lnTo>
                    <a:pt x="107193" y="3194294"/>
                  </a:lnTo>
                  <a:lnTo>
                    <a:pt x="133007" y="3274164"/>
                  </a:lnTo>
                  <a:lnTo>
                    <a:pt x="161516" y="3353113"/>
                  </a:lnTo>
                  <a:lnTo>
                    <a:pt x="192687" y="3431048"/>
                  </a:lnTo>
                  <a:lnTo>
                    <a:pt x="226485" y="3507882"/>
                  </a:lnTo>
                  <a:lnTo>
                    <a:pt x="262870" y="3583524"/>
                  </a:lnTo>
                  <a:lnTo>
                    <a:pt x="301800" y="3657889"/>
                  </a:lnTo>
                  <a:lnTo>
                    <a:pt x="343231" y="3730889"/>
                  </a:lnTo>
                  <a:lnTo>
                    <a:pt x="387116" y="3802442"/>
                  </a:lnTo>
                  <a:lnTo>
                    <a:pt x="433402" y="3872465"/>
                  </a:lnTo>
                  <a:lnTo>
                    <a:pt x="482038" y="3940877"/>
                  </a:lnTo>
                  <a:lnTo>
                    <a:pt x="532966" y="4007600"/>
                  </a:lnTo>
                  <a:lnTo>
                    <a:pt x="586130" y="4072556"/>
                  </a:lnTo>
                  <a:lnTo>
                    <a:pt x="641466" y="4135671"/>
                  </a:lnTo>
                  <a:lnTo>
                    <a:pt x="698912" y="4196872"/>
                  </a:lnTo>
                  <a:lnTo>
                    <a:pt x="758402" y="4256089"/>
                  </a:lnTo>
                  <a:lnTo>
                    <a:pt x="819866" y="4313254"/>
                  </a:lnTo>
                  <a:lnTo>
                    <a:pt x="883235" y="4368300"/>
                  </a:lnTo>
                  <a:lnTo>
                    <a:pt x="948434" y="4421164"/>
                  </a:lnTo>
                  <a:lnTo>
                    <a:pt x="1015390" y="4471786"/>
                  </a:lnTo>
                  <a:lnTo>
                    <a:pt x="1084025" y="4520107"/>
                  </a:lnTo>
                  <a:lnTo>
                    <a:pt x="1154259" y="4566072"/>
                  </a:lnTo>
                  <a:lnTo>
                    <a:pt x="1226013" y="4609627"/>
                  </a:lnTo>
                  <a:lnTo>
                    <a:pt x="1299203" y="4650723"/>
                  </a:lnTo>
                  <a:lnTo>
                    <a:pt x="1373745" y="4689311"/>
                  </a:lnTo>
                  <a:lnTo>
                    <a:pt x="1449554" y="4725349"/>
                  </a:lnTo>
                  <a:lnTo>
                    <a:pt x="1526542" y="4758793"/>
                  </a:lnTo>
                  <a:lnTo>
                    <a:pt x="1604620" y="4789606"/>
                  </a:lnTo>
                  <a:lnTo>
                    <a:pt x="1683699" y="4817752"/>
                  </a:lnTo>
                  <a:lnTo>
                    <a:pt x="1763687" y="4843199"/>
                  </a:lnTo>
                  <a:lnTo>
                    <a:pt x="1844492" y="4865918"/>
                  </a:lnTo>
                  <a:lnTo>
                    <a:pt x="1926022" y="4885882"/>
                  </a:lnTo>
                  <a:lnTo>
                    <a:pt x="2008182" y="4903068"/>
                  </a:lnTo>
                  <a:lnTo>
                    <a:pt x="2090878" y="4917457"/>
                  </a:lnTo>
                  <a:lnTo>
                    <a:pt x="2174014" y="4929031"/>
                  </a:lnTo>
                  <a:lnTo>
                    <a:pt x="2257496" y="4937779"/>
                  </a:lnTo>
                  <a:lnTo>
                    <a:pt x="2341226" y="4943688"/>
                  </a:lnTo>
                  <a:lnTo>
                    <a:pt x="2425108" y="4946754"/>
                  </a:lnTo>
                  <a:lnTo>
                    <a:pt x="2509046" y="4946972"/>
                  </a:lnTo>
                  <a:lnTo>
                    <a:pt x="2592943" y="4944342"/>
                  </a:lnTo>
                  <a:lnTo>
                    <a:pt x="2676703" y="4938866"/>
                  </a:lnTo>
                  <a:lnTo>
                    <a:pt x="2760228" y="4930553"/>
                  </a:lnTo>
                  <a:lnTo>
                    <a:pt x="2843424" y="4919410"/>
                  </a:lnTo>
                  <a:lnTo>
                    <a:pt x="2926193" y="4905450"/>
                  </a:lnTo>
                  <a:lnTo>
                    <a:pt x="3008441" y="4888691"/>
                  </a:lnTo>
                  <a:lnTo>
                    <a:pt x="3090073" y="4869150"/>
                  </a:lnTo>
                  <a:lnTo>
                    <a:pt x="3170996" y="4846851"/>
                  </a:lnTo>
                  <a:lnTo>
                    <a:pt x="3251115" y="4821820"/>
                  </a:lnTo>
                  <a:lnTo>
                    <a:pt x="3330338" y="4794084"/>
                  </a:lnTo>
                  <a:lnTo>
                    <a:pt x="3408575" y="4763677"/>
                  </a:lnTo>
                  <a:lnTo>
                    <a:pt x="3485736" y="4730632"/>
                  </a:lnTo>
                  <a:lnTo>
                    <a:pt x="3561730" y="4694989"/>
                  </a:lnTo>
                  <a:lnTo>
                    <a:pt x="3636472" y="4656788"/>
                  </a:lnTo>
                  <a:lnTo>
                    <a:pt x="3709874" y="4616073"/>
                  </a:lnTo>
                  <a:lnTo>
                    <a:pt x="3781853" y="4572891"/>
                  </a:lnTo>
                  <a:lnTo>
                    <a:pt x="3852325" y="4527291"/>
                  </a:lnTo>
                  <a:lnTo>
                    <a:pt x="3921210" y="4479327"/>
                  </a:lnTo>
                  <a:lnTo>
                    <a:pt x="3988428" y="4429053"/>
                  </a:lnTo>
                  <a:lnTo>
                    <a:pt x="4053901" y="4376528"/>
                  </a:lnTo>
                  <a:lnTo>
                    <a:pt x="4117554" y="4321812"/>
                  </a:lnTo>
                  <a:lnTo>
                    <a:pt x="4179314" y="4264967"/>
                  </a:lnTo>
                  <a:lnTo>
                    <a:pt x="4239110" y="4206059"/>
                  </a:lnTo>
                  <a:lnTo>
                    <a:pt x="4296873" y="4145157"/>
                  </a:lnTo>
                  <a:lnTo>
                    <a:pt x="4352536" y="4082330"/>
                  </a:lnTo>
                  <a:lnTo>
                    <a:pt x="4406036" y="4017651"/>
                  </a:lnTo>
                  <a:lnTo>
                    <a:pt x="4457311" y="3951193"/>
                  </a:lnTo>
                  <a:lnTo>
                    <a:pt x="4506301" y="3883035"/>
                  </a:lnTo>
                  <a:lnTo>
                    <a:pt x="4552950" y="3813253"/>
                  </a:lnTo>
                  <a:lnTo>
                    <a:pt x="4597205" y="3741929"/>
                  </a:lnTo>
                  <a:lnTo>
                    <a:pt x="4639014" y="3669144"/>
                  </a:lnTo>
                  <a:lnTo>
                    <a:pt x="4678330" y="3594982"/>
                  </a:lnTo>
                  <a:lnTo>
                    <a:pt x="4715107" y="3519530"/>
                  </a:lnTo>
                  <a:lnTo>
                    <a:pt x="4749303" y="3442873"/>
                  </a:lnTo>
                  <a:lnTo>
                    <a:pt x="4780878" y="3365100"/>
                  </a:lnTo>
                  <a:lnTo>
                    <a:pt x="4809797" y="3286300"/>
                  </a:lnTo>
                  <a:lnTo>
                    <a:pt x="4836025" y="3206565"/>
                  </a:lnTo>
                  <a:lnTo>
                    <a:pt x="4859533" y="3125986"/>
                  </a:lnTo>
                  <a:lnTo>
                    <a:pt x="4880293" y="3044655"/>
                  </a:lnTo>
                  <a:lnTo>
                    <a:pt x="4898282" y="2962667"/>
                  </a:lnTo>
                  <a:lnTo>
                    <a:pt x="4913479" y="2880116"/>
                  </a:lnTo>
                  <a:lnTo>
                    <a:pt x="4925866" y="2797097"/>
                  </a:lnTo>
                  <a:lnTo>
                    <a:pt x="4935430" y="2713705"/>
                  </a:lnTo>
                  <a:lnTo>
                    <a:pt x="4942158" y="2630037"/>
                  </a:lnTo>
                  <a:lnTo>
                    <a:pt x="4946044" y="2546188"/>
                  </a:lnTo>
                  <a:lnTo>
                    <a:pt x="4947083" y="2462257"/>
                  </a:lnTo>
                  <a:lnTo>
                    <a:pt x="4945273" y="2378338"/>
                  </a:lnTo>
                  <a:lnTo>
                    <a:pt x="4940618" y="2294529"/>
                  </a:lnTo>
                  <a:lnTo>
                    <a:pt x="4933121" y="2210926"/>
                  </a:lnTo>
                  <a:lnTo>
                    <a:pt x="4922793" y="2127625"/>
                  </a:lnTo>
                  <a:lnTo>
                    <a:pt x="4909644" y="2044723"/>
                  </a:lnTo>
                  <a:lnTo>
                    <a:pt x="4893689" y="1962315"/>
                  </a:lnTo>
                  <a:lnTo>
                    <a:pt x="4874948" y="1880496"/>
                  </a:lnTo>
                  <a:lnTo>
                    <a:pt x="4853442" y="1799359"/>
                  </a:lnTo>
                  <a:lnTo>
                    <a:pt x="4829195" y="1718999"/>
                  </a:lnTo>
                  <a:lnTo>
                    <a:pt x="4802236" y="1639508"/>
                  </a:lnTo>
                  <a:lnTo>
                    <a:pt x="4772595" y="1560977"/>
                  </a:lnTo>
                  <a:lnTo>
                    <a:pt x="4740307" y="1483498"/>
                  </a:lnTo>
                  <a:lnTo>
                    <a:pt x="4705409" y="1407158"/>
                  </a:lnTo>
                  <a:lnTo>
                    <a:pt x="4667940" y="1332046"/>
                  </a:lnTo>
                  <a:lnTo>
                    <a:pt x="4627945" y="1258249"/>
                  </a:lnTo>
                  <a:lnTo>
                    <a:pt x="4585469" y="1185851"/>
                  </a:lnTo>
                  <a:lnTo>
                    <a:pt x="4540561" y="1114936"/>
                  </a:lnTo>
                  <a:lnTo>
                    <a:pt x="4493273" y="1045586"/>
                  </a:lnTo>
                  <a:lnTo>
                    <a:pt x="4443659" y="977880"/>
                  </a:lnTo>
                  <a:lnTo>
                    <a:pt x="4391777" y="911896"/>
                  </a:lnTo>
                  <a:lnTo>
                    <a:pt x="4337686" y="847711"/>
                  </a:lnTo>
                  <a:lnTo>
                    <a:pt x="4281448" y="785397"/>
                  </a:lnTo>
                  <a:lnTo>
                    <a:pt x="4223128" y="725028"/>
                  </a:lnTo>
                  <a:lnTo>
                    <a:pt x="4162794" y="666672"/>
                  </a:lnTo>
                  <a:lnTo>
                    <a:pt x="4100514" y="610397"/>
                  </a:lnTo>
                  <a:lnTo>
                    <a:pt x="4036361" y="556267"/>
                  </a:lnTo>
                  <a:lnTo>
                    <a:pt x="3970408" y="504345"/>
                  </a:lnTo>
                  <a:lnTo>
                    <a:pt x="3902732" y="454691"/>
                  </a:lnTo>
                  <a:lnTo>
                    <a:pt x="3833410" y="407361"/>
                  </a:lnTo>
                  <a:lnTo>
                    <a:pt x="3762522" y="362411"/>
                  </a:lnTo>
                  <a:lnTo>
                    <a:pt x="3690150" y="319892"/>
                  </a:lnTo>
                  <a:lnTo>
                    <a:pt x="3616376" y="279852"/>
                  </a:lnTo>
                  <a:lnTo>
                    <a:pt x="3541287" y="242339"/>
                  </a:lnTo>
                  <a:lnTo>
                    <a:pt x="3464968" y="207395"/>
                  </a:lnTo>
                  <a:lnTo>
                    <a:pt x="3387508" y="175060"/>
                  </a:lnTo>
                  <a:lnTo>
                    <a:pt x="3308995" y="145372"/>
                  </a:lnTo>
                  <a:lnTo>
                    <a:pt x="3229520" y="118366"/>
                  </a:lnTo>
                  <a:lnTo>
                    <a:pt x="3149174" y="94071"/>
                  </a:lnTo>
                  <a:lnTo>
                    <a:pt x="3068051" y="72516"/>
                  </a:lnTo>
                  <a:lnTo>
                    <a:pt x="2986243" y="53726"/>
                  </a:lnTo>
                  <a:lnTo>
                    <a:pt x="2903844" y="37722"/>
                  </a:lnTo>
                  <a:lnTo>
                    <a:pt x="2820950" y="24524"/>
                  </a:lnTo>
                  <a:lnTo>
                    <a:pt x="2737656" y="14145"/>
                  </a:lnTo>
                  <a:lnTo>
                    <a:pt x="2654057" y="6598"/>
                  </a:lnTo>
                  <a:lnTo>
                    <a:pt x="2647831" y="91668"/>
                  </a:lnTo>
                  <a:lnTo>
                    <a:pt x="2641605" y="176737"/>
                  </a:lnTo>
                  <a:lnTo>
                    <a:pt x="2635378" y="261807"/>
                  </a:lnTo>
                  <a:lnTo>
                    <a:pt x="2629152" y="346876"/>
                  </a:lnTo>
                  <a:lnTo>
                    <a:pt x="2622926" y="431946"/>
                  </a:lnTo>
                  <a:lnTo>
                    <a:pt x="2616700" y="517015"/>
                  </a:lnTo>
                  <a:lnTo>
                    <a:pt x="2610473" y="602085"/>
                  </a:lnTo>
                  <a:lnTo>
                    <a:pt x="2604247" y="687154"/>
                  </a:lnTo>
                  <a:lnTo>
                    <a:pt x="2598021" y="772224"/>
                  </a:lnTo>
                  <a:lnTo>
                    <a:pt x="2591794" y="857293"/>
                  </a:lnTo>
                  <a:lnTo>
                    <a:pt x="2585568" y="942363"/>
                  </a:lnTo>
                  <a:lnTo>
                    <a:pt x="2579342" y="1027432"/>
                  </a:lnTo>
                  <a:lnTo>
                    <a:pt x="2573116" y="1112502"/>
                  </a:lnTo>
                  <a:lnTo>
                    <a:pt x="2566889" y="1197571"/>
                  </a:lnTo>
                  <a:lnTo>
                    <a:pt x="2560663" y="1282641"/>
                  </a:lnTo>
                  <a:lnTo>
                    <a:pt x="2554437" y="1367710"/>
                  </a:lnTo>
                  <a:lnTo>
                    <a:pt x="2548211" y="1452780"/>
                  </a:lnTo>
                  <a:lnTo>
                    <a:pt x="2541984" y="1537849"/>
                  </a:lnTo>
                  <a:lnTo>
                    <a:pt x="2535758" y="1622919"/>
                  </a:lnTo>
                  <a:lnTo>
                    <a:pt x="2529532" y="1707988"/>
                  </a:lnTo>
                  <a:lnTo>
                    <a:pt x="2523305" y="1793058"/>
                  </a:lnTo>
                  <a:lnTo>
                    <a:pt x="2517079" y="1878127"/>
                  </a:lnTo>
                  <a:lnTo>
                    <a:pt x="2510853" y="1963197"/>
                  </a:lnTo>
                  <a:lnTo>
                    <a:pt x="2504627" y="2048266"/>
                  </a:lnTo>
                  <a:lnTo>
                    <a:pt x="2498400" y="2133335"/>
                  </a:lnTo>
                  <a:lnTo>
                    <a:pt x="2492174" y="2218405"/>
                  </a:lnTo>
                  <a:lnTo>
                    <a:pt x="2485948" y="2303474"/>
                  </a:lnTo>
                  <a:lnTo>
                    <a:pt x="2479721" y="2388544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5025486" y="2710412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5103667" y="3057342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1.163 %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4862734" y="5182375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4953036" y="5529305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98.837 %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2394382" y="942406"/>
              <a:ext cx="3077356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Strategies Breakdown Chlorophyta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2025-05-27T11:13:39Z</dcterms:modified>
  <cp:category/>
</cp:coreProperties>
</file>