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08" y="1749568"/>
              <a:ext cx="4947006" cy="4947139"/>
            </a:xfrm>
            <a:custGeom>
              <a:avLst/>
              <a:pathLst>
                <a:path w="4947006" h="4947139">
                  <a:moveTo>
                    <a:pt x="2473591" y="2473613"/>
                  </a:moveTo>
                  <a:lnTo>
                    <a:pt x="2406903" y="2420432"/>
                  </a:lnTo>
                  <a:lnTo>
                    <a:pt x="2340215" y="2367250"/>
                  </a:lnTo>
                  <a:lnTo>
                    <a:pt x="2273528" y="2314068"/>
                  </a:lnTo>
                  <a:lnTo>
                    <a:pt x="2206840" y="2260886"/>
                  </a:lnTo>
                  <a:lnTo>
                    <a:pt x="2140152" y="2207704"/>
                  </a:lnTo>
                  <a:lnTo>
                    <a:pt x="2073464" y="2154522"/>
                  </a:lnTo>
                  <a:lnTo>
                    <a:pt x="2006776" y="2101341"/>
                  </a:lnTo>
                  <a:lnTo>
                    <a:pt x="1940088" y="2048159"/>
                  </a:lnTo>
                  <a:lnTo>
                    <a:pt x="1873400" y="1994977"/>
                  </a:lnTo>
                  <a:lnTo>
                    <a:pt x="1806712" y="1941795"/>
                  </a:lnTo>
                  <a:lnTo>
                    <a:pt x="1740024" y="1888613"/>
                  </a:lnTo>
                  <a:lnTo>
                    <a:pt x="1673336" y="1835431"/>
                  </a:lnTo>
                  <a:lnTo>
                    <a:pt x="1606648" y="1782250"/>
                  </a:lnTo>
                  <a:lnTo>
                    <a:pt x="1539961" y="1729068"/>
                  </a:lnTo>
                  <a:lnTo>
                    <a:pt x="1473273" y="1675886"/>
                  </a:lnTo>
                  <a:lnTo>
                    <a:pt x="1406585" y="1622704"/>
                  </a:lnTo>
                  <a:lnTo>
                    <a:pt x="1339897" y="1569522"/>
                  </a:lnTo>
                  <a:lnTo>
                    <a:pt x="1273209" y="1516340"/>
                  </a:lnTo>
                  <a:lnTo>
                    <a:pt x="1206521" y="1463159"/>
                  </a:lnTo>
                  <a:lnTo>
                    <a:pt x="1139833" y="1409977"/>
                  </a:lnTo>
                  <a:lnTo>
                    <a:pt x="1073145" y="1356795"/>
                  </a:lnTo>
                  <a:lnTo>
                    <a:pt x="1006457" y="1303613"/>
                  </a:lnTo>
                  <a:lnTo>
                    <a:pt x="939769" y="1250431"/>
                  </a:lnTo>
                  <a:lnTo>
                    <a:pt x="873082" y="1197250"/>
                  </a:lnTo>
                  <a:lnTo>
                    <a:pt x="806394" y="1144068"/>
                  </a:lnTo>
                  <a:lnTo>
                    <a:pt x="739706" y="1090886"/>
                  </a:lnTo>
                  <a:lnTo>
                    <a:pt x="673018" y="1037704"/>
                  </a:lnTo>
                  <a:lnTo>
                    <a:pt x="606330" y="984522"/>
                  </a:lnTo>
                  <a:lnTo>
                    <a:pt x="539642" y="931340"/>
                  </a:lnTo>
                  <a:lnTo>
                    <a:pt x="488522" y="997718"/>
                  </a:lnTo>
                  <a:lnTo>
                    <a:pt x="439679" y="1065790"/>
                  </a:lnTo>
                  <a:lnTo>
                    <a:pt x="393170" y="1135476"/>
                  </a:lnTo>
                  <a:lnTo>
                    <a:pt x="349047" y="1206697"/>
                  </a:lnTo>
                  <a:lnTo>
                    <a:pt x="307361" y="1279372"/>
                  </a:lnTo>
                  <a:lnTo>
                    <a:pt x="268160" y="1353417"/>
                  </a:lnTo>
                  <a:lnTo>
                    <a:pt x="231490" y="1428746"/>
                  </a:lnTo>
                  <a:lnTo>
                    <a:pt x="197391" y="1505275"/>
                  </a:lnTo>
                  <a:lnTo>
                    <a:pt x="165904" y="1582914"/>
                  </a:lnTo>
                  <a:lnTo>
                    <a:pt x="137064" y="1661575"/>
                  </a:lnTo>
                  <a:lnTo>
                    <a:pt x="110904" y="1741168"/>
                  </a:lnTo>
                  <a:lnTo>
                    <a:pt x="87455" y="1821601"/>
                  </a:lnTo>
                  <a:lnTo>
                    <a:pt x="66743" y="1902781"/>
                  </a:lnTo>
                  <a:lnTo>
                    <a:pt x="48793" y="1984617"/>
                  </a:lnTo>
                  <a:lnTo>
                    <a:pt x="33624" y="2067014"/>
                  </a:lnTo>
                  <a:lnTo>
                    <a:pt x="21254" y="2149877"/>
                  </a:lnTo>
                  <a:lnTo>
                    <a:pt x="11697" y="2233111"/>
                  </a:lnTo>
                  <a:lnTo>
                    <a:pt x="4964" y="2316622"/>
                  </a:lnTo>
                  <a:lnTo>
                    <a:pt x="1064" y="2400312"/>
                  </a:lnTo>
                  <a:lnTo>
                    <a:pt x="0" y="2484087"/>
                  </a:lnTo>
                  <a:lnTo>
                    <a:pt x="1773" y="2567849"/>
                  </a:lnTo>
                  <a:lnTo>
                    <a:pt x="6382" y="2651504"/>
                  </a:lnTo>
                  <a:lnTo>
                    <a:pt x="13822" y="2734954"/>
                  </a:lnTo>
                  <a:lnTo>
                    <a:pt x="24083" y="2818104"/>
                  </a:lnTo>
                  <a:lnTo>
                    <a:pt x="37154" y="2900860"/>
                  </a:lnTo>
                  <a:lnTo>
                    <a:pt x="53020" y="2983125"/>
                  </a:lnTo>
                  <a:lnTo>
                    <a:pt x="71663" y="3064806"/>
                  </a:lnTo>
                  <a:lnTo>
                    <a:pt x="93062" y="3145808"/>
                  </a:lnTo>
                  <a:lnTo>
                    <a:pt x="117191" y="3226040"/>
                  </a:lnTo>
                  <a:lnTo>
                    <a:pt x="144024" y="3305408"/>
                  </a:lnTo>
                  <a:lnTo>
                    <a:pt x="173529" y="3383822"/>
                  </a:lnTo>
                  <a:lnTo>
                    <a:pt x="205673" y="3461192"/>
                  </a:lnTo>
                  <a:lnTo>
                    <a:pt x="240418" y="3537429"/>
                  </a:lnTo>
                  <a:lnTo>
                    <a:pt x="277725" y="3612445"/>
                  </a:lnTo>
                  <a:lnTo>
                    <a:pt x="317551" y="3686155"/>
                  </a:lnTo>
                  <a:lnTo>
                    <a:pt x="359851" y="3758474"/>
                  </a:lnTo>
                  <a:lnTo>
                    <a:pt x="404575" y="3829320"/>
                  </a:lnTo>
                  <a:lnTo>
                    <a:pt x="451673" y="3898609"/>
                  </a:lnTo>
                  <a:lnTo>
                    <a:pt x="501091" y="3966265"/>
                  </a:lnTo>
                  <a:lnTo>
                    <a:pt x="552771" y="4032207"/>
                  </a:lnTo>
                  <a:lnTo>
                    <a:pt x="606655" y="4096362"/>
                  </a:lnTo>
                  <a:lnTo>
                    <a:pt x="662680" y="4158656"/>
                  </a:lnTo>
                  <a:lnTo>
                    <a:pt x="720783" y="4219016"/>
                  </a:lnTo>
                  <a:lnTo>
                    <a:pt x="780897" y="4277374"/>
                  </a:lnTo>
                  <a:lnTo>
                    <a:pt x="842952" y="4333663"/>
                  </a:lnTo>
                  <a:lnTo>
                    <a:pt x="906879" y="4387817"/>
                  </a:lnTo>
                  <a:lnTo>
                    <a:pt x="972602" y="4439776"/>
                  </a:lnTo>
                  <a:lnTo>
                    <a:pt x="1040047" y="4489480"/>
                  </a:lnTo>
                  <a:lnTo>
                    <a:pt x="1109137" y="4536871"/>
                  </a:lnTo>
                  <a:lnTo>
                    <a:pt x="1179792" y="4581895"/>
                  </a:lnTo>
                  <a:lnTo>
                    <a:pt x="1251932" y="4624500"/>
                  </a:lnTo>
                  <a:lnTo>
                    <a:pt x="1325472" y="4664638"/>
                  </a:lnTo>
                  <a:lnTo>
                    <a:pt x="1400330" y="4702263"/>
                  </a:lnTo>
                  <a:lnTo>
                    <a:pt x="1476420" y="4737330"/>
                  </a:lnTo>
                  <a:lnTo>
                    <a:pt x="1553653" y="4769801"/>
                  </a:lnTo>
                  <a:lnTo>
                    <a:pt x="1631941" y="4799638"/>
                  </a:lnTo>
                  <a:lnTo>
                    <a:pt x="1711195" y="4826807"/>
                  </a:lnTo>
                  <a:lnTo>
                    <a:pt x="1791323" y="4851275"/>
                  </a:lnTo>
                  <a:lnTo>
                    <a:pt x="1872235" y="4873017"/>
                  </a:lnTo>
                  <a:lnTo>
                    <a:pt x="1953836" y="4892005"/>
                  </a:lnTo>
                  <a:lnTo>
                    <a:pt x="2036033" y="4908220"/>
                  </a:lnTo>
                  <a:lnTo>
                    <a:pt x="2118732" y="4921641"/>
                  </a:lnTo>
                  <a:lnTo>
                    <a:pt x="2201839" y="4932255"/>
                  </a:lnTo>
                  <a:lnTo>
                    <a:pt x="2285257" y="4940047"/>
                  </a:lnTo>
                  <a:lnTo>
                    <a:pt x="2368891" y="4945011"/>
                  </a:lnTo>
                  <a:lnTo>
                    <a:pt x="2452645" y="4947139"/>
                  </a:lnTo>
                  <a:lnTo>
                    <a:pt x="2536423" y="4946429"/>
                  </a:lnTo>
                  <a:lnTo>
                    <a:pt x="2620130" y="4942883"/>
                  </a:lnTo>
                  <a:lnTo>
                    <a:pt x="2703668" y="4936504"/>
                  </a:lnTo>
                  <a:lnTo>
                    <a:pt x="2786942" y="4927300"/>
                  </a:lnTo>
                  <a:lnTo>
                    <a:pt x="2869857" y="4915281"/>
                  </a:lnTo>
                  <a:lnTo>
                    <a:pt x="2952317" y="4900461"/>
                  </a:lnTo>
                  <a:lnTo>
                    <a:pt x="3034228" y="4882857"/>
                  </a:lnTo>
                  <a:lnTo>
                    <a:pt x="3115496" y="4862489"/>
                  </a:lnTo>
                  <a:lnTo>
                    <a:pt x="3196027" y="4839380"/>
                  </a:lnTo>
                  <a:lnTo>
                    <a:pt x="3275730" y="4813558"/>
                  </a:lnTo>
                  <a:lnTo>
                    <a:pt x="3354512" y="4785051"/>
                  </a:lnTo>
                  <a:lnTo>
                    <a:pt x="3432284" y="4753893"/>
                  </a:lnTo>
                  <a:lnTo>
                    <a:pt x="3508956" y="4720119"/>
                  </a:lnTo>
                  <a:lnTo>
                    <a:pt x="3584440" y="4683767"/>
                  </a:lnTo>
                  <a:lnTo>
                    <a:pt x="3658650" y="4644881"/>
                  </a:lnTo>
                  <a:lnTo>
                    <a:pt x="3731501" y="4603503"/>
                  </a:lnTo>
                  <a:lnTo>
                    <a:pt x="3802908" y="4559682"/>
                  </a:lnTo>
                  <a:lnTo>
                    <a:pt x="3872791" y="4513468"/>
                  </a:lnTo>
                  <a:lnTo>
                    <a:pt x="3941068" y="4464914"/>
                  </a:lnTo>
                  <a:lnTo>
                    <a:pt x="4007662" y="4414075"/>
                  </a:lnTo>
                  <a:lnTo>
                    <a:pt x="4072496" y="4361011"/>
                  </a:lnTo>
                  <a:lnTo>
                    <a:pt x="4135496" y="4305781"/>
                  </a:lnTo>
                  <a:lnTo>
                    <a:pt x="4196590" y="4248449"/>
                  </a:lnTo>
                  <a:lnTo>
                    <a:pt x="4255706" y="4189082"/>
                  </a:lnTo>
                  <a:lnTo>
                    <a:pt x="4312779" y="4127746"/>
                  </a:lnTo>
                  <a:lnTo>
                    <a:pt x="4367741" y="4064513"/>
                  </a:lnTo>
                  <a:lnTo>
                    <a:pt x="4420531" y="3999455"/>
                  </a:lnTo>
                  <a:lnTo>
                    <a:pt x="4471087" y="3932646"/>
                  </a:lnTo>
                  <a:lnTo>
                    <a:pt x="4519352" y="3864164"/>
                  </a:lnTo>
                  <a:lnTo>
                    <a:pt x="4565269" y="3794086"/>
                  </a:lnTo>
                  <a:lnTo>
                    <a:pt x="4608788" y="3722494"/>
                  </a:lnTo>
                  <a:lnTo>
                    <a:pt x="4649856" y="3649469"/>
                  </a:lnTo>
                  <a:lnTo>
                    <a:pt x="4688429" y="3575095"/>
                  </a:lnTo>
                  <a:lnTo>
                    <a:pt x="4724460" y="3499457"/>
                  </a:lnTo>
                  <a:lnTo>
                    <a:pt x="4757909" y="3422643"/>
                  </a:lnTo>
                  <a:lnTo>
                    <a:pt x="4788738" y="3344740"/>
                  </a:lnTo>
                  <a:lnTo>
                    <a:pt x="4816911" y="3265837"/>
                  </a:lnTo>
                  <a:lnTo>
                    <a:pt x="4842396" y="3186026"/>
                  </a:lnTo>
                  <a:lnTo>
                    <a:pt x="4865163" y="3105398"/>
                  </a:lnTo>
                  <a:lnTo>
                    <a:pt x="4885187" y="3024044"/>
                  </a:lnTo>
                  <a:lnTo>
                    <a:pt x="4902444" y="2942060"/>
                  </a:lnTo>
                  <a:lnTo>
                    <a:pt x="4916915" y="2859537"/>
                  </a:lnTo>
                  <a:lnTo>
                    <a:pt x="4928582" y="2776573"/>
                  </a:lnTo>
                  <a:lnTo>
                    <a:pt x="4937434" y="2693260"/>
                  </a:lnTo>
                  <a:lnTo>
                    <a:pt x="4943459" y="2609696"/>
                  </a:lnTo>
                  <a:lnTo>
                    <a:pt x="4946651" y="2525975"/>
                  </a:lnTo>
                  <a:lnTo>
                    <a:pt x="4947006" y="2442195"/>
                  </a:lnTo>
                  <a:lnTo>
                    <a:pt x="4944523" y="2358450"/>
                  </a:lnTo>
                  <a:lnTo>
                    <a:pt x="4939206" y="2274838"/>
                  </a:lnTo>
                  <a:lnTo>
                    <a:pt x="4931060" y="2191454"/>
                  </a:lnTo>
                  <a:lnTo>
                    <a:pt x="4920095" y="2108393"/>
                  </a:lnTo>
                  <a:lnTo>
                    <a:pt x="4906323" y="2025751"/>
                  </a:lnTo>
                  <a:lnTo>
                    <a:pt x="4889761" y="1943623"/>
                  </a:lnTo>
                  <a:lnTo>
                    <a:pt x="4870427" y="1862103"/>
                  </a:lnTo>
                  <a:lnTo>
                    <a:pt x="4848343" y="1781285"/>
                  </a:lnTo>
                  <a:lnTo>
                    <a:pt x="4823535" y="1701261"/>
                  </a:lnTo>
                  <a:lnTo>
                    <a:pt x="4796032" y="1622122"/>
                  </a:lnTo>
                  <a:lnTo>
                    <a:pt x="4765864" y="1543961"/>
                  </a:lnTo>
                  <a:lnTo>
                    <a:pt x="4733066" y="1466866"/>
                  </a:lnTo>
                  <a:lnTo>
                    <a:pt x="4697676" y="1390926"/>
                  </a:lnTo>
                  <a:lnTo>
                    <a:pt x="4659735" y="1316228"/>
                  </a:lnTo>
                  <a:lnTo>
                    <a:pt x="4619286" y="1242858"/>
                  </a:lnTo>
                  <a:lnTo>
                    <a:pt x="4576376" y="1170900"/>
                  </a:lnTo>
                  <a:lnTo>
                    <a:pt x="4531053" y="1100436"/>
                  </a:lnTo>
                  <a:lnTo>
                    <a:pt x="4483370" y="1031547"/>
                  </a:lnTo>
                  <a:lnTo>
                    <a:pt x="4433382" y="964313"/>
                  </a:lnTo>
                  <a:lnTo>
                    <a:pt x="4381145" y="898810"/>
                  </a:lnTo>
                  <a:lnTo>
                    <a:pt x="4326720" y="835114"/>
                  </a:lnTo>
                  <a:lnTo>
                    <a:pt x="4270169" y="773297"/>
                  </a:lnTo>
                  <a:lnTo>
                    <a:pt x="4211557" y="713431"/>
                  </a:lnTo>
                  <a:lnTo>
                    <a:pt x="4150951" y="655584"/>
                  </a:lnTo>
                  <a:lnTo>
                    <a:pt x="4088421" y="599823"/>
                  </a:lnTo>
                  <a:lnTo>
                    <a:pt x="4024039" y="546211"/>
                  </a:lnTo>
                  <a:lnTo>
                    <a:pt x="3957878" y="494811"/>
                  </a:lnTo>
                  <a:lnTo>
                    <a:pt x="3890014" y="445680"/>
                  </a:lnTo>
                  <a:lnTo>
                    <a:pt x="3820525" y="398876"/>
                  </a:lnTo>
                  <a:lnTo>
                    <a:pt x="3749491" y="354452"/>
                  </a:lnTo>
                  <a:lnTo>
                    <a:pt x="3676994" y="312459"/>
                  </a:lnTo>
                  <a:lnTo>
                    <a:pt x="3603116" y="272945"/>
                  </a:lnTo>
                  <a:lnTo>
                    <a:pt x="3527942" y="235956"/>
                  </a:lnTo>
                  <a:lnTo>
                    <a:pt x="3451559" y="201534"/>
                  </a:lnTo>
                  <a:lnTo>
                    <a:pt x="3374053" y="169718"/>
                  </a:lnTo>
                  <a:lnTo>
                    <a:pt x="3295515" y="140545"/>
                  </a:lnTo>
                  <a:lnTo>
                    <a:pt x="3216034" y="114049"/>
                  </a:lnTo>
                  <a:lnTo>
                    <a:pt x="3135701" y="90259"/>
                  </a:lnTo>
                  <a:lnTo>
                    <a:pt x="3054609" y="69204"/>
                  </a:lnTo>
                  <a:lnTo>
                    <a:pt x="2972850" y="50907"/>
                  </a:lnTo>
                  <a:lnTo>
                    <a:pt x="2890518" y="35389"/>
                  </a:lnTo>
                  <a:lnTo>
                    <a:pt x="2807708" y="22668"/>
                  </a:lnTo>
                  <a:lnTo>
                    <a:pt x="2724515" y="12759"/>
                  </a:lnTo>
                  <a:lnTo>
                    <a:pt x="2641034" y="5673"/>
                  </a:lnTo>
                  <a:lnTo>
                    <a:pt x="2557361" y="1418"/>
                  </a:lnTo>
                  <a:lnTo>
                    <a:pt x="2473591" y="0"/>
                  </a:lnTo>
                  <a:lnTo>
                    <a:pt x="2473591" y="85297"/>
                  </a:lnTo>
                  <a:lnTo>
                    <a:pt x="2473591" y="170594"/>
                  </a:lnTo>
                  <a:lnTo>
                    <a:pt x="2473591" y="255891"/>
                  </a:lnTo>
                  <a:lnTo>
                    <a:pt x="2473591" y="341188"/>
                  </a:lnTo>
                  <a:lnTo>
                    <a:pt x="2473591" y="426485"/>
                  </a:lnTo>
                  <a:lnTo>
                    <a:pt x="2473591" y="511782"/>
                  </a:lnTo>
                  <a:lnTo>
                    <a:pt x="2473591" y="597079"/>
                  </a:lnTo>
                  <a:lnTo>
                    <a:pt x="2473591" y="682376"/>
                  </a:lnTo>
                  <a:lnTo>
                    <a:pt x="2473591" y="767673"/>
                  </a:lnTo>
                  <a:lnTo>
                    <a:pt x="2473591" y="852970"/>
                  </a:lnTo>
                  <a:lnTo>
                    <a:pt x="2473591" y="938267"/>
                  </a:lnTo>
                  <a:lnTo>
                    <a:pt x="2473591" y="1023564"/>
                  </a:lnTo>
                  <a:lnTo>
                    <a:pt x="2473591" y="1108861"/>
                  </a:lnTo>
                  <a:lnTo>
                    <a:pt x="2473591" y="1194158"/>
                  </a:lnTo>
                  <a:lnTo>
                    <a:pt x="2473591" y="1279455"/>
                  </a:lnTo>
                  <a:lnTo>
                    <a:pt x="2473591" y="1364752"/>
                  </a:lnTo>
                  <a:lnTo>
                    <a:pt x="2473591" y="1450049"/>
                  </a:lnTo>
                  <a:lnTo>
                    <a:pt x="2473591" y="1535346"/>
                  </a:lnTo>
                  <a:lnTo>
                    <a:pt x="2473591" y="1620643"/>
                  </a:lnTo>
                  <a:lnTo>
                    <a:pt x="2473591" y="1705940"/>
                  </a:lnTo>
                  <a:lnTo>
                    <a:pt x="2473591" y="1791237"/>
                  </a:lnTo>
                  <a:lnTo>
                    <a:pt x="2473591" y="1876534"/>
                  </a:lnTo>
                  <a:lnTo>
                    <a:pt x="2473591" y="1961831"/>
                  </a:lnTo>
                  <a:lnTo>
                    <a:pt x="2473591" y="2047128"/>
                  </a:lnTo>
                  <a:lnTo>
                    <a:pt x="2473591" y="2132425"/>
                  </a:lnTo>
                  <a:lnTo>
                    <a:pt x="2473591" y="2217722"/>
                  </a:lnTo>
                  <a:lnTo>
                    <a:pt x="2473591" y="2303019"/>
                  </a:lnTo>
                  <a:lnTo>
                    <a:pt x="2473591" y="2388316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552450" y="1749568"/>
              <a:ext cx="1933949" cy="2473613"/>
            </a:xfrm>
            <a:custGeom>
              <a:avLst/>
              <a:pathLst>
                <a:path w="1933949" h="2473613">
                  <a:moveTo>
                    <a:pt x="1933949" y="2473613"/>
                  </a:moveTo>
                  <a:lnTo>
                    <a:pt x="1933949" y="2388316"/>
                  </a:lnTo>
                  <a:lnTo>
                    <a:pt x="1933949" y="2303019"/>
                  </a:lnTo>
                  <a:lnTo>
                    <a:pt x="1933949" y="2217722"/>
                  </a:lnTo>
                  <a:lnTo>
                    <a:pt x="1933949" y="2132425"/>
                  </a:lnTo>
                  <a:lnTo>
                    <a:pt x="1933949" y="2047128"/>
                  </a:lnTo>
                  <a:lnTo>
                    <a:pt x="1933949" y="1961831"/>
                  </a:lnTo>
                  <a:lnTo>
                    <a:pt x="1933949" y="1876534"/>
                  </a:lnTo>
                  <a:lnTo>
                    <a:pt x="1933949" y="1791237"/>
                  </a:lnTo>
                  <a:lnTo>
                    <a:pt x="1933949" y="1705940"/>
                  </a:lnTo>
                  <a:lnTo>
                    <a:pt x="1933949" y="1620643"/>
                  </a:lnTo>
                  <a:lnTo>
                    <a:pt x="1933949" y="1535346"/>
                  </a:lnTo>
                  <a:lnTo>
                    <a:pt x="1933949" y="1450049"/>
                  </a:lnTo>
                  <a:lnTo>
                    <a:pt x="1933949" y="1364752"/>
                  </a:lnTo>
                  <a:lnTo>
                    <a:pt x="1933949" y="1279455"/>
                  </a:lnTo>
                  <a:lnTo>
                    <a:pt x="1933949" y="1194158"/>
                  </a:lnTo>
                  <a:lnTo>
                    <a:pt x="1933949" y="1108861"/>
                  </a:lnTo>
                  <a:lnTo>
                    <a:pt x="1933949" y="1023564"/>
                  </a:lnTo>
                  <a:lnTo>
                    <a:pt x="1933949" y="938267"/>
                  </a:lnTo>
                  <a:lnTo>
                    <a:pt x="1933949" y="852970"/>
                  </a:lnTo>
                  <a:lnTo>
                    <a:pt x="1933949" y="767673"/>
                  </a:lnTo>
                  <a:lnTo>
                    <a:pt x="1933949" y="682376"/>
                  </a:lnTo>
                  <a:lnTo>
                    <a:pt x="1933949" y="597079"/>
                  </a:lnTo>
                  <a:lnTo>
                    <a:pt x="1933949" y="511782"/>
                  </a:lnTo>
                  <a:lnTo>
                    <a:pt x="1933949" y="426485"/>
                  </a:lnTo>
                  <a:lnTo>
                    <a:pt x="1933949" y="341188"/>
                  </a:lnTo>
                  <a:lnTo>
                    <a:pt x="1933949" y="255891"/>
                  </a:lnTo>
                  <a:lnTo>
                    <a:pt x="1933949" y="170594"/>
                  </a:lnTo>
                  <a:lnTo>
                    <a:pt x="1933949" y="85297"/>
                  </a:lnTo>
                  <a:lnTo>
                    <a:pt x="1933949" y="0"/>
                  </a:lnTo>
                  <a:lnTo>
                    <a:pt x="1848569" y="1473"/>
                  </a:lnTo>
                  <a:lnTo>
                    <a:pt x="1763291" y="5893"/>
                  </a:lnTo>
                  <a:lnTo>
                    <a:pt x="1678217" y="13254"/>
                  </a:lnTo>
                  <a:lnTo>
                    <a:pt x="1593447" y="23547"/>
                  </a:lnTo>
                  <a:lnTo>
                    <a:pt x="1509083" y="36760"/>
                  </a:lnTo>
                  <a:lnTo>
                    <a:pt x="1425226" y="52877"/>
                  </a:lnTo>
                  <a:lnTo>
                    <a:pt x="1341974" y="71878"/>
                  </a:lnTo>
                  <a:lnTo>
                    <a:pt x="1259428" y="93742"/>
                  </a:lnTo>
                  <a:lnTo>
                    <a:pt x="1177686" y="118442"/>
                  </a:lnTo>
                  <a:lnTo>
                    <a:pt x="1096845" y="145949"/>
                  </a:lnTo>
                  <a:lnTo>
                    <a:pt x="1017002" y="176229"/>
                  </a:lnTo>
                  <a:lnTo>
                    <a:pt x="938252" y="209247"/>
                  </a:lnTo>
                  <a:lnTo>
                    <a:pt x="860688" y="244964"/>
                  </a:lnTo>
                  <a:lnTo>
                    <a:pt x="784403" y="283337"/>
                  </a:lnTo>
                  <a:lnTo>
                    <a:pt x="709488" y="324320"/>
                  </a:lnTo>
                  <a:lnTo>
                    <a:pt x="636032" y="367864"/>
                  </a:lnTo>
                  <a:lnTo>
                    <a:pt x="564123" y="413918"/>
                  </a:lnTo>
                  <a:lnTo>
                    <a:pt x="493847" y="462427"/>
                  </a:lnTo>
                  <a:lnTo>
                    <a:pt x="425287" y="513332"/>
                  </a:lnTo>
                  <a:lnTo>
                    <a:pt x="358524" y="566573"/>
                  </a:lnTo>
                  <a:lnTo>
                    <a:pt x="293639" y="622087"/>
                  </a:lnTo>
                  <a:lnTo>
                    <a:pt x="230709" y="679807"/>
                  </a:lnTo>
                  <a:lnTo>
                    <a:pt x="169809" y="739665"/>
                  </a:lnTo>
                  <a:lnTo>
                    <a:pt x="111011" y="801590"/>
                  </a:lnTo>
                  <a:lnTo>
                    <a:pt x="54385" y="865507"/>
                  </a:lnTo>
                  <a:lnTo>
                    <a:pt x="0" y="931340"/>
                  </a:lnTo>
                  <a:lnTo>
                    <a:pt x="66687" y="984522"/>
                  </a:lnTo>
                  <a:lnTo>
                    <a:pt x="133375" y="1037704"/>
                  </a:lnTo>
                  <a:lnTo>
                    <a:pt x="200063" y="1090886"/>
                  </a:lnTo>
                  <a:lnTo>
                    <a:pt x="266751" y="1144068"/>
                  </a:lnTo>
                  <a:lnTo>
                    <a:pt x="333439" y="1197250"/>
                  </a:lnTo>
                  <a:lnTo>
                    <a:pt x="400127" y="1250431"/>
                  </a:lnTo>
                  <a:lnTo>
                    <a:pt x="466815" y="1303613"/>
                  </a:lnTo>
                  <a:lnTo>
                    <a:pt x="533503" y="1356795"/>
                  </a:lnTo>
                  <a:lnTo>
                    <a:pt x="600191" y="1409977"/>
                  </a:lnTo>
                  <a:lnTo>
                    <a:pt x="666879" y="1463159"/>
                  </a:lnTo>
                  <a:lnTo>
                    <a:pt x="733566" y="1516340"/>
                  </a:lnTo>
                  <a:lnTo>
                    <a:pt x="800254" y="1569522"/>
                  </a:lnTo>
                  <a:lnTo>
                    <a:pt x="866942" y="1622704"/>
                  </a:lnTo>
                  <a:lnTo>
                    <a:pt x="933630" y="1675886"/>
                  </a:lnTo>
                  <a:lnTo>
                    <a:pt x="1000318" y="1729068"/>
                  </a:lnTo>
                  <a:lnTo>
                    <a:pt x="1067006" y="1782250"/>
                  </a:lnTo>
                  <a:lnTo>
                    <a:pt x="1133694" y="1835431"/>
                  </a:lnTo>
                  <a:lnTo>
                    <a:pt x="1200382" y="1888613"/>
                  </a:lnTo>
                  <a:lnTo>
                    <a:pt x="1267070" y="1941795"/>
                  </a:lnTo>
                  <a:lnTo>
                    <a:pt x="1333758" y="1994977"/>
                  </a:lnTo>
                  <a:lnTo>
                    <a:pt x="1400446" y="2048159"/>
                  </a:lnTo>
                  <a:lnTo>
                    <a:pt x="1467133" y="2101341"/>
                  </a:lnTo>
                  <a:lnTo>
                    <a:pt x="1533821" y="2154522"/>
                  </a:lnTo>
                  <a:lnTo>
                    <a:pt x="1600509" y="2207704"/>
                  </a:lnTo>
                  <a:lnTo>
                    <a:pt x="1667197" y="2260886"/>
                  </a:lnTo>
                  <a:lnTo>
                    <a:pt x="1733885" y="2314068"/>
                  </a:lnTo>
                  <a:lnTo>
                    <a:pt x="1800573" y="2367250"/>
                  </a:lnTo>
                  <a:lnTo>
                    <a:pt x="1867261" y="242043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004775" y="5101264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534837" y="540764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85.714 %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347190" y="2832069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461576" y="317899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14.286 %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197386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Discoba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2025-05-27T11:13:37Z</dcterms:modified>
  <cp:category/>
</cp:coreProperties>
</file>