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344187" y="1749568"/>
              <a:ext cx="4615804" cy="4947138"/>
            </a:xfrm>
            <a:custGeom>
              <a:avLst/>
              <a:pathLst>
                <a:path w="4615804" h="4947138">
                  <a:moveTo>
                    <a:pt x="2142212" y="2473613"/>
                  </a:moveTo>
                  <a:lnTo>
                    <a:pt x="2068343" y="2516262"/>
                  </a:lnTo>
                  <a:lnTo>
                    <a:pt x="1994473" y="2558910"/>
                  </a:lnTo>
                  <a:lnTo>
                    <a:pt x="1920604" y="2601559"/>
                  </a:lnTo>
                  <a:lnTo>
                    <a:pt x="1846734" y="2644207"/>
                  </a:lnTo>
                  <a:lnTo>
                    <a:pt x="1772865" y="2686856"/>
                  </a:lnTo>
                  <a:lnTo>
                    <a:pt x="1698996" y="2729505"/>
                  </a:lnTo>
                  <a:lnTo>
                    <a:pt x="1625126" y="2772153"/>
                  </a:lnTo>
                  <a:lnTo>
                    <a:pt x="1551257" y="2814802"/>
                  </a:lnTo>
                  <a:lnTo>
                    <a:pt x="1477387" y="2857450"/>
                  </a:lnTo>
                  <a:lnTo>
                    <a:pt x="1403518" y="2900099"/>
                  </a:lnTo>
                  <a:lnTo>
                    <a:pt x="1329649" y="2942747"/>
                  </a:lnTo>
                  <a:lnTo>
                    <a:pt x="1255779" y="2985396"/>
                  </a:lnTo>
                  <a:lnTo>
                    <a:pt x="1181910" y="3028044"/>
                  </a:lnTo>
                  <a:lnTo>
                    <a:pt x="1108040" y="3070693"/>
                  </a:lnTo>
                  <a:lnTo>
                    <a:pt x="1034171" y="3113341"/>
                  </a:lnTo>
                  <a:lnTo>
                    <a:pt x="960302" y="3155990"/>
                  </a:lnTo>
                  <a:lnTo>
                    <a:pt x="886432" y="3198638"/>
                  </a:lnTo>
                  <a:lnTo>
                    <a:pt x="812563" y="3241287"/>
                  </a:lnTo>
                  <a:lnTo>
                    <a:pt x="738693" y="3283935"/>
                  </a:lnTo>
                  <a:lnTo>
                    <a:pt x="664824" y="3326584"/>
                  </a:lnTo>
                  <a:lnTo>
                    <a:pt x="590955" y="3369232"/>
                  </a:lnTo>
                  <a:lnTo>
                    <a:pt x="517085" y="3411881"/>
                  </a:lnTo>
                  <a:lnTo>
                    <a:pt x="443216" y="3454529"/>
                  </a:lnTo>
                  <a:lnTo>
                    <a:pt x="369346" y="3497178"/>
                  </a:lnTo>
                  <a:lnTo>
                    <a:pt x="295477" y="3539826"/>
                  </a:lnTo>
                  <a:lnTo>
                    <a:pt x="221608" y="3582475"/>
                  </a:lnTo>
                  <a:lnTo>
                    <a:pt x="147738" y="3625123"/>
                  </a:lnTo>
                  <a:lnTo>
                    <a:pt x="73869" y="3667772"/>
                  </a:lnTo>
                  <a:lnTo>
                    <a:pt x="0" y="3710420"/>
                  </a:lnTo>
                  <a:lnTo>
                    <a:pt x="43353" y="3782643"/>
                  </a:lnTo>
                  <a:lnTo>
                    <a:pt x="89141" y="3853347"/>
                  </a:lnTo>
                  <a:lnTo>
                    <a:pt x="137309" y="3922451"/>
                  </a:lnTo>
                  <a:lnTo>
                    <a:pt x="187803" y="3989875"/>
                  </a:lnTo>
                  <a:lnTo>
                    <a:pt x="240562" y="4055541"/>
                  </a:lnTo>
                  <a:lnTo>
                    <a:pt x="295528" y="4119372"/>
                  </a:lnTo>
                  <a:lnTo>
                    <a:pt x="352634" y="4181295"/>
                  </a:lnTo>
                  <a:lnTo>
                    <a:pt x="411816" y="4241238"/>
                  </a:lnTo>
                  <a:lnTo>
                    <a:pt x="473004" y="4299130"/>
                  </a:lnTo>
                  <a:lnTo>
                    <a:pt x="536129" y="4354906"/>
                  </a:lnTo>
                  <a:lnTo>
                    <a:pt x="601115" y="4408500"/>
                  </a:lnTo>
                  <a:lnTo>
                    <a:pt x="667889" y="4459851"/>
                  </a:lnTo>
                  <a:lnTo>
                    <a:pt x="736373" y="4508898"/>
                  </a:lnTo>
                  <a:lnTo>
                    <a:pt x="806486" y="4555584"/>
                  </a:lnTo>
                  <a:lnTo>
                    <a:pt x="878149" y="4599857"/>
                  </a:lnTo>
                  <a:lnTo>
                    <a:pt x="951278" y="4641664"/>
                  </a:lnTo>
                  <a:lnTo>
                    <a:pt x="1025787" y="4680956"/>
                  </a:lnTo>
                  <a:lnTo>
                    <a:pt x="1101592" y="4717689"/>
                  </a:lnTo>
                  <a:lnTo>
                    <a:pt x="1178603" y="4751820"/>
                  </a:lnTo>
                  <a:lnTo>
                    <a:pt x="1256731" y="4783308"/>
                  </a:lnTo>
                  <a:lnTo>
                    <a:pt x="1335887" y="4812118"/>
                  </a:lnTo>
                  <a:lnTo>
                    <a:pt x="1415977" y="4838217"/>
                  </a:lnTo>
                  <a:lnTo>
                    <a:pt x="1496909" y="4861573"/>
                  </a:lnTo>
                  <a:lnTo>
                    <a:pt x="1578590" y="4882160"/>
                  </a:lnTo>
                  <a:lnTo>
                    <a:pt x="1660925" y="4899954"/>
                  </a:lnTo>
                  <a:lnTo>
                    <a:pt x="1743817" y="4914934"/>
                  </a:lnTo>
                  <a:lnTo>
                    <a:pt x="1827172" y="4927084"/>
                  </a:lnTo>
                  <a:lnTo>
                    <a:pt x="1910892" y="4936388"/>
                  </a:lnTo>
                  <a:lnTo>
                    <a:pt x="1994880" y="4942836"/>
                  </a:lnTo>
                  <a:lnTo>
                    <a:pt x="2079039" y="4946421"/>
                  </a:lnTo>
                  <a:lnTo>
                    <a:pt x="2163272" y="4947138"/>
                  </a:lnTo>
                  <a:lnTo>
                    <a:pt x="2247479" y="4944986"/>
                  </a:lnTo>
                  <a:lnTo>
                    <a:pt x="2331565" y="4939969"/>
                  </a:lnTo>
                  <a:lnTo>
                    <a:pt x="2415432" y="4932092"/>
                  </a:lnTo>
                  <a:lnTo>
                    <a:pt x="2498981" y="4921364"/>
                  </a:lnTo>
                  <a:lnTo>
                    <a:pt x="2582117" y="4907797"/>
                  </a:lnTo>
                  <a:lnTo>
                    <a:pt x="2664742" y="4891407"/>
                  </a:lnTo>
                  <a:lnTo>
                    <a:pt x="2746762" y="4872214"/>
                  </a:lnTo>
                  <a:lnTo>
                    <a:pt x="2828080" y="4850239"/>
                  </a:lnTo>
                  <a:lnTo>
                    <a:pt x="2908603" y="4825508"/>
                  </a:lnTo>
                  <a:lnTo>
                    <a:pt x="2988238" y="4798050"/>
                  </a:lnTo>
                  <a:lnTo>
                    <a:pt x="3066891" y="4767896"/>
                  </a:lnTo>
                  <a:lnTo>
                    <a:pt x="3144472" y="4735082"/>
                  </a:lnTo>
                  <a:lnTo>
                    <a:pt x="3220891" y="4699645"/>
                  </a:lnTo>
                  <a:lnTo>
                    <a:pt x="3296059" y="4661627"/>
                  </a:lnTo>
                  <a:lnTo>
                    <a:pt x="3369889" y="4621071"/>
                  </a:lnTo>
                  <a:lnTo>
                    <a:pt x="3442295" y="4578026"/>
                  </a:lnTo>
                  <a:lnTo>
                    <a:pt x="3513193" y="4532539"/>
                  </a:lnTo>
                  <a:lnTo>
                    <a:pt x="3582502" y="4484666"/>
                  </a:lnTo>
                  <a:lnTo>
                    <a:pt x="3650140" y="4434460"/>
                  </a:lnTo>
                  <a:lnTo>
                    <a:pt x="3716030" y="4381980"/>
                  </a:lnTo>
                  <a:lnTo>
                    <a:pt x="3780095" y="4327287"/>
                  </a:lnTo>
                  <a:lnTo>
                    <a:pt x="3842260" y="4270445"/>
                  </a:lnTo>
                  <a:lnTo>
                    <a:pt x="3902454" y="4211518"/>
                  </a:lnTo>
                  <a:lnTo>
                    <a:pt x="3960607" y="4150577"/>
                  </a:lnTo>
                  <a:lnTo>
                    <a:pt x="4016651" y="4087691"/>
                  </a:lnTo>
                  <a:lnTo>
                    <a:pt x="4070521" y="4022933"/>
                  </a:lnTo>
                  <a:lnTo>
                    <a:pt x="4122155" y="3956378"/>
                  </a:lnTo>
                  <a:lnTo>
                    <a:pt x="4171493" y="3888104"/>
                  </a:lnTo>
                  <a:lnTo>
                    <a:pt x="4218478" y="3818190"/>
                  </a:lnTo>
                  <a:lnTo>
                    <a:pt x="4263055" y="3746716"/>
                  </a:lnTo>
                  <a:lnTo>
                    <a:pt x="4305173" y="3673766"/>
                  </a:lnTo>
                  <a:lnTo>
                    <a:pt x="4344782" y="3599424"/>
                  </a:lnTo>
                  <a:lnTo>
                    <a:pt x="4381837" y="3523777"/>
                  </a:lnTo>
                  <a:lnTo>
                    <a:pt x="4416295" y="3446912"/>
                  </a:lnTo>
                  <a:lnTo>
                    <a:pt x="4448116" y="3368918"/>
                  </a:lnTo>
                  <a:lnTo>
                    <a:pt x="4477263" y="3289886"/>
                  </a:lnTo>
                  <a:lnTo>
                    <a:pt x="4503702" y="3209908"/>
                  </a:lnTo>
                  <a:lnTo>
                    <a:pt x="4527403" y="3129075"/>
                  </a:lnTo>
                  <a:lnTo>
                    <a:pt x="4548337" y="3047483"/>
                  </a:lnTo>
                  <a:lnTo>
                    <a:pt x="4566482" y="2965225"/>
                  </a:lnTo>
                  <a:lnTo>
                    <a:pt x="4581815" y="2882397"/>
                  </a:lnTo>
                  <a:lnTo>
                    <a:pt x="4594319" y="2799095"/>
                  </a:lnTo>
                  <a:lnTo>
                    <a:pt x="4603979" y="2715415"/>
                  </a:lnTo>
                  <a:lnTo>
                    <a:pt x="4610785" y="2631455"/>
                  </a:lnTo>
                  <a:lnTo>
                    <a:pt x="4614728" y="2547312"/>
                  </a:lnTo>
                  <a:lnTo>
                    <a:pt x="4615804" y="2463084"/>
                  </a:lnTo>
                  <a:lnTo>
                    <a:pt x="4614011" y="2378867"/>
                  </a:lnTo>
                  <a:lnTo>
                    <a:pt x="4609352" y="2294761"/>
                  </a:lnTo>
                  <a:lnTo>
                    <a:pt x="4601831" y="2210862"/>
                  </a:lnTo>
                  <a:lnTo>
                    <a:pt x="4591459" y="2127268"/>
                  </a:lnTo>
                  <a:lnTo>
                    <a:pt x="4578246" y="2044075"/>
                  </a:lnTo>
                  <a:lnTo>
                    <a:pt x="4562209" y="1961380"/>
                  </a:lnTo>
                  <a:lnTo>
                    <a:pt x="4543365" y="1879280"/>
                  </a:lnTo>
                  <a:lnTo>
                    <a:pt x="4521736" y="1797868"/>
                  </a:lnTo>
                  <a:lnTo>
                    <a:pt x="4497348" y="1717241"/>
                  </a:lnTo>
                  <a:lnTo>
                    <a:pt x="4470229" y="1637490"/>
                  </a:lnTo>
                  <a:lnTo>
                    <a:pt x="4440410" y="1558709"/>
                  </a:lnTo>
                  <a:lnTo>
                    <a:pt x="4407927" y="1480989"/>
                  </a:lnTo>
                  <a:lnTo>
                    <a:pt x="4372815" y="1404420"/>
                  </a:lnTo>
                  <a:lnTo>
                    <a:pt x="4335118" y="1329091"/>
                  </a:lnTo>
                  <a:lnTo>
                    <a:pt x="4294877" y="1255089"/>
                  </a:lnTo>
                  <a:lnTo>
                    <a:pt x="4252139" y="1182501"/>
                  </a:lnTo>
                  <a:lnTo>
                    <a:pt x="4206955" y="1111409"/>
                  </a:lnTo>
                  <a:lnTo>
                    <a:pt x="4159377" y="1041897"/>
                  </a:lnTo>
                  <a:lnTo>
                    <a:pt x="4109460" y="974046"/>
                  </a:lnTo>
                  <a:lnTo>
                    <a:pt x="4057261" y="907933"/>
                  </a:lnTo>
                  <a:lnTo>
                    <a:pt x="4002841" y="843636"/>
                  </a:lnTo>
                  <a:lnTo>
                    <a:pt x="3946264" y="781230"/>
                  </a:lnTo>
                  <a:lnTo>
                    <a:pt x="3887594" y="720785"/>
                  </a:lnTo>
                  <a:lnTo>
                    <a:pt x="3826901" y="662374"/>
                  </a:lnTo>
                  <a:lnTo>
                    <a:pt x="3764254" y="606063"/>
                  </a:lnTo>
                  <a:lnTo>
                    <a:pt x="3699726" y="551917"/>
                  </a:lnTo>
                  <a:lnTo>
                    <a:pt x="3633392" y="500000"/>
                  </a:lnTo>
                  <a:lnTo>
                    <a:pt x="3565328" y="450372"/>
                  </a:lnTo>
                  <a:lnTo>
                    <a:pt x="3495615" y="403090"/>
                  </a:lnTo>
                  <a:lnTo>
                    <a:pt x="3424331" y="358209"/>
                  </a:lnTo>
                  <a:lnTo>
                    <a:pt x="3351561" y="315781"/>
                  </a:lnTo>
                  <a:lnTo>
                    <a:pt x="3277389" y="275856"/>
                  </a:lnTo>
                  <a:lnTo>
                    <a:pt x="3201900" y="238479"/>
                  </a:lnTo>
                  <a:lnTo>
                    <a:pt x="3125182" y="203694"/>
                  </a:lnTo>
                  <a:lnTo>
                    <a:pt x="3047325" y="171541"/>
                  </a:lnTo>
                  <a:lnTo>
                    <a:pt x="2968418" y="142058"/>
                  </a:lnTo>
                  <a:lnTo>
                    <a:pt x="2888552" y="115279"/>
                  </a:lnTo>
                  <a:lnTo>
                    <a:pt x="2807821" y="91234"/>
                  </a:lnTo>
                  <a:lnTo>
                    <a:pt x="2726319" y="69953"/>
                  </a:lnTo>
                  <a:lnTo>
                    <a:pt x="2644139" y="51458"/>
                  </a:lnTo>
                  <a:lnTo>
                    <a:pt x="2561377" y="35773"/>
                  </a:lnTo>
                  <a:lnTo>
                    <a:pt x="2478129" y="22914"/>
                  </a:lnTo>
                  <a:lnTo>
                    <a:pt x="2394491" y="12898"/>
                  </a:lnTo>
                  <a:lnTo>
                    <a:pt x="2310561" y="5735"/>
                  </a:lnTo>
                  <a:lnTo>
                    <a:pt x="2226435" y="1434"/>
                  </a:lnTo>
                  <a:lnTo>
                    <a:pt x="2142212" y="0"/>
                  </a:lnTo>
                  <a:lnTo>
                    <a:pt x="2142212" y="85297"/>
                  </a:lnTo>
                  <a:lnTo>
                    <a:pt x="2142212" y="170594"/>
                  </a:lnTo>
                  <a:lnTo>
                    <a:pt x="2142212" y="255891"/>
                  </a:lnTo>
                  <a:lnTo>
                    <a:pt x="2142212" y="341188"/>
                  </a:lnTo>
                  <a:lnTo>
                    <a:pt x="2142212" y="426485"/>
                  </a:lnTo>
                  <a:lnTo>
                    <a:pt x="2142212" y="511782"/>
                  </a:lnTo>
                  <a:lnTo>
                    <a:pt x="2142212" y="597079"/>
                  </a:lnTo>
                  <a:lnTo>
                    <a:pt x="2142212" y="682376"/>
                  </a:lnTo>
                  <a:lnTo>
                    <a:pt x="2142212" y="767673"/>
                  </a:lnTo>
                  <a:lnTo>
                    <a:pt x="2142212" y="852970"/>
                  </a:lnTo>
                  <a:lnTo>
                    <a:pt x="2142212" y="938267"/>
                  </a:lnTo>
                  <a:lnTo>
                    <a:pt x="2142212" y="1023564"/>
                  </a:lnTo>
                  <a:lnTo>
                    <a:pt x="2142212" y="1108861"/>
                  </a:lnTo>
                  <a:lnTo>
                    <a:pt x="2142212" y="1194158"/>
                  </a:lnTo>
                  <a:lnTo>
                    <a:pt x="2142212" y="1279455"/>
                  </a:lnTo>
                  <a:lnTo>
                    <a:pt x="2142212" y="1364752"/>
                  </a:lnTo>
                  <a:lnTo>
                    <a:pt x="2142212" y="1450049"/>
                  </a:lnTo>
                  <a:lnTo>
                    <a:pt x="2142212" y="1535346"/>
                  </a:lnTo>
                  <a:lnTo>
                    <a:pt x="2142212" y="1620643"/>
                  </a:lnTo>
                  <a:lnTo>
                    <a:pt x="2142212" y="1705940"/>
                  </a:lnTo>
                  <a:lnTo>
                    <a:pt x="2142212" y="1791237"/>
                  </a:lnTo>
                  <a:lnTo>
                    <a:pt x="2142212" y="1876534"/>
                  </a:lnTo>
                  <a:lnTo>
                    <a:pt x="2142212" y="1961831"/>
                  </a:lnTo>
                  <a:lnTo>
                    <a:pt x="2142212" y="2047128"/>
                  </a:lnTo>
                  <a:lnTo>
                    <a:pt x="2142212" y="2132425"/>
                  </a:lnTo>
                  <a:lnTo>
                    <a:pt x="2142212" y="2217722"/>
                  </a:lnTo>
                  <a:lnTo>
                    <a:pt x="2142212" y="2303019"/>
                  </a:lnTo>
                  <a:lnTo>
                    <a:pt x="2142212" y="2388316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3012877" y="1749568"/>
              <a:ext cx="2473522" cy="3710420"/>
            </a:xfrm>
            <a:custGeom>
              <a:avLst/>
              <a:pathLst>
                <a:path w="2473522" h="3710420">
                  <a:moveTo>
                    <a:pt x="2473522" y="2473613"/>
                  </a:moveTo>
                  <a:lnTo>
                    <a:pt x="2473522" y="2388316"/>
                  </a:lnTo>
                  <a:lnTo>
                    <a:pt x="2473522" y="2303019"/>
                  </a:lnTo>
                  <a:lnTo>
                    <a:pt x="2473522" y="2217722"/>
                  </a:lnTo>
                  <a:lnTo>
                    <a:pt x="2473522" y="2132425"/>
                  </a:lnTo>
                  <a:lnTo>
                    <a:pt x="2473522" y="2047128"/>
                  </a:lnTo>
                  <a:lnTo>
                    <a:pt x="2473522" y="1961831"/>
                  </a:lnTo>
                  <a:lnTo>
                    <a:pt x="2473522" y="1876534"/>
                  </a:lnTo>
                  <a:lnTo>
                    <a:pt x="2473522" y="1791237"/>
                  </a:lnTo>
                  <a:lnTo>
                    <a:pt x="2473522" y="1705940"/>
                  </a:lnTo>
                  <a:lnTo>
                    <a:pt x="2473522" y="1620643"/>
                  </a:lnTo>
                  <a:lnTo>
                    <a:pt x="2473522" y="1535346"/>
                  </a:lnTo>
                  <a:lnTo>
                    <a:pt x="2473522" y="1450049"/>
                  </a:lnTo>
                  <a:lnTo>
                    <a:pt x="2473522" y="1364752"/>
                  </a:lnTo>
                  <a:lnTo>
                    <a:pt x="2473522" y="1279455"/>
                  </a:lnTo>
                  <a:lnTo>
                    <a:pt x="2473522" y="1194158"/>
                  </a:lnTo>
                  <a:lnTo>
                    <a:pt x="2473522" y="1108861"/>
                  </a:lnTo>
                  <a:lnTo>
                    <a:pt x="2473522" y="1023564"/>
                  </a:lnTo>
                  <a:lnTo>
                    <a:pt x="2473522" y="938267"/>
                  </a:lnTo>
                  <a:lnTo>
                    <a:pt x="2473522" y="852970"/>
                  </a:lnTo>
                  <a:lnTo>
                    <a:pt x="2473522" y="767673"/>
                  </a:lnTo>
                  <a:lnTo>
                    <a:pt x="2473522" y="682376"/>
                  </a:lnTo>
                  <a:lnTo>
                    <a:pt x="2473522" y="597079"/>
                  </a:lnTo>
                  <a:lnTo>
                    <a:pt x="2473522" y="511782"/>
                  </a:lnTo>
                  <a:lnTo>
                    <a:pt x="2473522" y="426485"/>
                  </a:lnTo>
                  <a:lnTo>
                    <a:pt x="2473522" y="341188"/>
                  </a:lnTo>
                  <a:lnTo>
                    <a:pt x="2473522" y="255891"/>
                  </a:lnTo>
                  <a:lnTo>
                    <a:pt x="2473522" y="170594"/>
                  </a:lnTo>
                  <a:lnTo>
                    <a:pt x="2473522" y="85297"/>
                  </a:lnTo>
                  <a:lnTo>
                    <a:pt x="2473522" y="0"/>
                  </a:lnTo>
                  <a:lnTo>
                    <a:pt x="2388609" y="1457"/>
                  </a:lnTo>
                  <a:lnTo>
                    <a:pt x="2303796" y="5829"/>
                  </a:lnTo>
                  <a:lnTo>
                    <a:pt x="2219183" y="13110"/>
                  </a:lnTo>
                  <a:lnTo>
                    <a:pt x="2134870" y="23291"/>
                  </a:lnTo>
                  <a:lnTo>
                    <a:pt x="2050955" y="36360"/>
                  </a:lnTo>
                  <a:lnTo>
                    <a:pt x="1967539" y="52302"/>
                  </a:lnTo>
                  <a:lnTo>
                    <a:pt x="1884720" y="71099"/>
                  </a:lnTo>
                  <a:lnTo>
                    <a:pt x="1802594" y="92727"/>
                  </a:lnTo>
                  <a:lnTo>
                    <a:pt x="1721260" y="117161"/>
                  </a:lnTo>
                  <a:lnTo>
                    <a:pt x="1640812" y="144373"/>
                  </a:lnTo>
                  <a:lnTo>
                    <a:pt x="1561345" y="174331"/>
                  </a:lnTo>
                  <a:lnTo>
                    <a:pt x="1482954" y="206999"/>
                  </a:lnTo>
                  <a:lnTo>
                    <a:pt x="1405730" y="242339"/>
                  </a:lnTo>
                  <a:lnTo>
                    <a:pt x="1329765" y="280309"/>
                  </a:lnTo>
                  <a:lnTo>
                    <a:pt x="1255149" y="320864"/>
                  </a:lnTo>
                  <a:lnTo>
                    <a:pt x="1181968" y="363956"/>
                  </a:lnTo>
                  <a:lnTo>
                    <a:pt x="1110310" y="409536"/>
                  </a:lnTo>
                  <a:lnTo>
                    <a:pt x="1040258" y="457548"/>
                  </a:lnTo>
                  <a:lnTo>
                    <a:pt x="971896" y="507937"/>
                  </a:lnTo>
                  <a:lnTo>
                    <a:pt x="905304" y="560642"/>
                  </a:lnTo>
                  <a:lnTo>
                    <a:pt x="840561" y="615603"/>
                  </a:lnTo>
                  <a:lnTo>
                    <a:pt x="777742" y="672754"/>
                  </a:lnTo>
                  <a:lnTo>
                    <a:pt x="716922" y="732027"/>
                  </a:lnTo>
                  <a:lnTo>
                    <a:pt x="658173" y="793353"/>
                  </a:lnTo>
                  <a:lnTo>
                    <a:pt x="601564" y="856660"/>
                  </a:lnTo>
                  <a:lnTo>
                    <a:pt x="547161" y="921873"/>
                  </a:lnTo>
                  <a:lnTo>
                    <a:pt x="495029" y="988915"/>
                  </a:lnTo>
                  <a:lnTo>
                    <a:pt x="445229" y="1057707"/>
                  </a:lnTo>
                  <a:lnTo>
                    <a:pt x="397819" y="1128168"/>
                  </a:lnTo>
                  <a:lnTo>
                    <a:pt x="352857" y="1200215"/>
                  </a:lnTo>
                  <a:lnTo>
                    <a:pt x="310394" y="1273763"/>
                  </a:lnTo>
                  <a:lnTo>
                    <a:pt x="270481" y="1348725"/>
                  </a:lnTo>
                  <a:lnTo>
                    <a:pt x="233165" y="1425013"/>
                  </a:lnTo>
                  <a:lnTo>
                    <a:pt x="198489" y="1502537"/>
                  </a:lnTo>
                  <a:lnTo>
                    <a:pt x="166495" y="1581206"/>
                  </a:lnTo>
                  <a:lnTo>
                    <a:pt x="137221" y="1660926"/>
                  </a:lnTo>
                  <a:lnTo>
                    <a:pt x="110700" y="1741605"/>
                  </a:lnTo>
                  <a:lnTo>
                    <a:pt x="86964" y="1823146"/>
                  </a:lnTo>
                  <a:lnTo>
                    <a:pt x="66042" y="1905455"/>
                  </a:lnTo>
                  <a:lnTo>
                    <a:pt x="47957" y="1988433"/>
                  </a:lnTo>
                  <a:lnTo>
                    <a:pt x="32732" y="2071982"/>
                  </a:lnTo>
                  <a:lnTo>
                    <a:pt x="20383" y="2156005"/>
                  </a:lnTo>
                  <a:lnTo>
                    <a:pt x="10926" y="2240403"/>
                  </a:lnTo>
                  <a:lnTo>
                    <a:pt x="4372" y="2325075"/>
                  </a:lnTo>
                  <a:lnTo>
                    <a:pt x="728" y="2409923"/>
                  </a:lnTo>
                  <a:lnTo>
                    <a:pt x="0" y="2494846"/>
                  </a:lnTo>
                  <a:lnTo>
                    <a:pt x="2186" y="2579743"/>
                  </a:lnTo>
                  <a:lnTo>
                    <a:pt x="7286" y="2664516"/>
                  </a:lnTo>
                  <a:lnTo>
                    <a:pt x="15293" y="2749063"/>
                  </a:lnTo>
                  <a:lnTo>
                    <a:pt x="26197" y="2833286"/>
                  </a:lnTo>
                  <a:lnTo>
                    <a:pt x="39986" y="2917085"/>
                  </a:lnTo>
                  <a:lnTo>
                    <a:pt x="56644" y="3000361"/>
                  </a:lnTo>
                  <a:lnTo>
                    <a:pt x="76150" y="3083016"/>
                  </a:lnTo>
                  <a:lnTo>
                    <a:pt x="98482" y="3164953"/>
                  </a:lnTo>
                  <a:lnTo>
                    <a:pt x="123614" y="3246075"/>
                  </a:lnTo>
                  <a:lnTo>
                    <a:pt x="151516" y="3326286"/>
                  </a:lnTo>
                  <a:lnTo>
                    <a:pt x="182154" y="3405493"/>
                  </a:lnTo>
                  <a:lnTo>
                    <a:pt x="215494" y="3483601"/>
                  </a:lnTo>
                  <a:lnTo>
                    <a:pt x="251495" y="3560518"/>
                  </a:lnTo>
                  <a:lnTo>
                    <a:pt x="290116" y="3636154"/>
                  </a:lnTo>
                  <a:lnTo>
                    <a:pt x="331310" y="3710420"/>
                  </a:lnTo>
                  <a:lnTo>
                    <a:pt x="405179" y="3667772"/>
                  </a:lnTo>
                  <a:lnTo>
                    <a:pt x="479049" y="3625123"/>
                  </a:lnTo>
                  <a:lnTo>
                    <a:pt x="552918" y="3582475"/>
                  </a:lnTo>
                  <a:lnTo>
                    <a:pt x="626787" y="3539826"/>
                  </a:lnTo>
                  <a:lnTo>
                    <a:pt x="700657" y="3497178"/>
                  </a:lnTo>
                  <a:lnTo>
                    <a:pt x="774526" y="3454529"/>
                  </a:lnTo>
                  <a:lnTo>
                    <a:pt x="848396" y="3411881"/>
                  </a:lnTo>
                  <a:lnTo>
                    <a:pt x="922265" y="3369232"/>
                  </a:lnTo>
                  <a:lnTo>
                    <a:pt x="996134" y="3326584"/>
                  </a:lnTo>
                  <a:lnTo>
                    <a:pt x="1070004" y="3283935"/>
                  </a:lnTo>
                  <a:lnTo>
                    <a:pt x="1143873" y="3241287"/>
                  </a:lnTo>
                  <a:lnTo>
                    <a:pt x="1217743" y="3198638"/>
                  </a:lnTo>
                  <a:lnTo>
                    <a:pt x="1291612" y="3155990"/>
                  </a:lnTo>
                  <a:lnTo>
                    <a:pt x="1365481" y="3113341"/>
                  </a:lnTo>
                  <a:lnTo>
                    <a:pt x="1439351" y="3070693"/>
                  </a:lnTo>
                  <a:lnTo>
                    <a:pt x="1513220" y="3028044"/>
                  </a:lnTo>
                  <a:lnTo>
                    <a:pt x="1587090" y="2985396"/>
                  </a:lnTo>
                  <a:lnTo>
                    <a:pt x="1660959" y="2942747"/>
                  </a:lnTo>
                  <a:lnTo>
                    <a:pt x="1734828" y="2900099"/>
                  </a:lnTo>
                  <a:lnTo>
                    <a:pt x="1808698" y="2857450"/>
                  </a:lnTo>
                  <a:lnTo>
                    <a:pt x="1882567" y="2814802"/>
                  </a:lnTo>
                  <a:lnTo>
                    <a:pt x="1956437" y="2772153"/>
                  </a:lnTo>
                  <a:lnTo>
                    <a:pt x="2030306" y="2729505"/>
                  </a:lnTo>
                  <a:lnTo>
                    <a:pt x="2104175" y="2686856"/>
                  </a:lnTo>
                  <a:lnTo>
                    <a:pt x="2178045" y="2644207"/>
                  </a:lnTo>
                  <a:lnTo>
                    <a:pt x="2251914" y="2601559"/>
                  </a:lnTo>
                  <a:lnTo>
                    <a:pt x="2325784" y="2558910"/>
                  </a:lnTo>
                  <a:lnTo>
                    <a:pt x="2399653" y="2516262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tx6"/>
            <p:cNvSpPr/>
            <p:nvPr/>
          </p:nvSpPr>
          <p:spPr>
            <a:xfrm>
              <a:off x="5539250" y="4605343"/>
              <a:ext cx="2036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6069313" y="4911727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66.667 %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3812714" y="3327990"/>
              <a:ext cx="120515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 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3927100" y="3674920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33.333 %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2394382" y="942406"/>
              <a:ext cx="2299647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Strategies Metamonada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2025-05-27T11:13:37Z</dcterms:modified>
  <cp:category/>
</cp:coreProperties>
</file>