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2411595" cy="2473613"/>
            </a:xfrm>
            <a:custGeom>
              <a:avLst/>
              <a:pathLst>
                <a:path w="2411595" h="2473613">
                  <a:moveTo>
                    <a:pt x="0" y="2473613"/>
                  </a:moveTo>
                  <a:lnTo>
                    <a:pt x="83158" y="2454633"/>
                  </a:lnTo>
                  <a:lnTo>
                    <a:pt x="166316" y="2435653"/>
                  </a:lnTo>
                  <a:lnTo>
                    <a:pt x="249475" y="2416672"/>
                  </a:lnTo>
                  <a:lnTo>
                    <a:pt x="332633" y="2397692"/>
                  </a:lnTo>
                  <a:lnTo>
                    <a:pt x="415792" y="2378712"/>
                  </a:lnTo>
                  <a:lnTo>
                    <a:pt x="498950" y="2359731"/>
                  </a:lnTo>
                  <a:lnTo>
                    <a:pt x="582109" y="2340751"/>
                  </a:lnTo>
                  <a:lnTo>
                    <a:pt x="665267" y="2321770"/>
                  </a:lnTo>
                  <a:lnTo>
                    <a:pt x="748426" y="2302790"/>
                  </a:lnTo>
                  <a:lnTo>
                    <a:pt x="831584" y="2283810"/>
                  </a:lnTo>
                  <a:lnTo>
                    <a:pt x="914743" y="2264829"/>
                  </a:lnTo>
                  <a:lnTo>
                    <a:pt x="997901" y="2245849"/>
                  </a:lnTo>
                  <a:lnTo>
                    <a:pt x="1081059" y="2226869"/>
                  </a:lnTo>
                  <a:lnTo>
                    <a:pt x="1164218" y="2207888"/>
                  </a:lnTo>
                  <a:lnTo>
                    <a:pt x="1247376" y="2188908"/>
                  </a:lnTo>
                  <a:lnTo>
                    <a:pt x="1330535" y="2169927"/>
                  </a:lnTo>
                  <a:lnTo>
                    <a:pt x="1413693" y="2150947"/>
                  </a:lnTo>
                  <a:lnTo>
                    <a:pt x="1496852" y="2131967"/>
                  </a:lnTo>
                  <a:lnTo>
                    <a:pt x="1580010" y="2112986"/>
                  </a:lnTo>
                  <a:lnTo>
                    <a:pt x="1663169" y="2094006"/>
                  </a:lnTo>
                  <a:lnTo>
                    <a:pt x="1746327" y="2075026"/>
                  </a:lnTo>
                  <a:lnTo>
                    <a:pt x="1829486" y="2056045"/>
                  </a:lnTo>
                  <a:lnTo>
                    <a:pt x="1912644" y="2037065"/>
                  </a:lnTo>
                  <a:lnTo>
                    <a:pt x="1995802" y="2018084"/>
                  </a:lnTo>
                  <a:lnTo>
                    <a:pt x="2078961" y="1999104"/>
                  </a:lnTo>
                  <a:lnTo>
                    <a:pt x="2162119" y="1980124"/>
                  </a:lnTo>
                  <a:lnTo>
                    <a:pt x="2245278" y="1961143"/>
                  </a:lnTo>
                  <a:lnTo>
                    <a:pt x="2328436" y="1942163"/>
                  </a:lnTo>
                  <a:lnTo>
                    <a:pt x="2411595" y="1923183"/>
                  </a:lnTo>
                  <a:lnTo>
                    <a:pt x="2391159" y="1840272"/>
                  </a:lnTo>
                  <a:lnTo>
                    <a:pt x="2367874" y="1758115"/>
                  </a:lnTo>
                  <a:lnTo>
                    <a:pt x="2341767" y="1676812"/>
                  </a:lnTo>
                  <a:lnTo>
                    <a:pt x="2312869" y="1596458"/>
                  </a:lnTo>
                  <a:lnTo>
                    <a:pt x="2281215" y="1517149"/>
                  </a:lnTo>
                  <a:lnTo>
                    <a:pt x="2246842" y="1438980"/>
                  </a:lnTo>
                  <a:lnTo>
                    <a:pt x="2209791" y="1362045"/>
                  </a:lnTo>
                  <a:lnTo>
                    <a:pt x="2170108" y="1286433"/>
                  </a:lnTo>
                  <a:lnTo>
                    <a:pt x="2127838" y="1212237"/>
                  </a:lnTo>
                  <a:lnTo>
                    <a:pt x="2083032" y="1139544"/>
                  </a:lnTo>
                  <a:lnTo>
                    <a:pt x="2035744" y="1068441"/>
                  </a:lnTo>
                  <a:lnTo>
                    <a:pt x="1986030" y="999012"/>
                  </a:lnTo>
                  <a:lnTo>
                    <a:pt x="1933949" y="931340"/>
                  </a:lnTo>
                  <a:lnTo>
                    <a:pt x="1879563" y="865507"/>
                  </a:lnTo>
                  <a:lnTo>
                    <a:pt x="1822937" y="801590"/>
                  </a:lnTo>
                  <a:lnTo>
                    <a:pt x="1764139" y="739665"/>
                  </a:lnTo>
                  <a:lnTo>
                    <a:pt x="1703239" y="679807"/>
                  </a:lnTo>
                  <a:lnTo>
                    <a:pt x="1640309" y="622087"/>
                  </a:lnTo>
                  <a:lnTo>
                    <a:pt x="1575424" y="566573"/>
                  </a:lnTo>
                  <a:lnTo>
                    <a:pt x="1508662" y="513332"/>
                  </a:lnTo>
                  <a:lnTo>
                    <a:pt x="1440101" y="462427"/>
                  </a:lnTo>
                  <a:lnTo>
                    <a:pt x="1369825" y="413918"/>
                  </a:lnTo>
                  <a:lnTo>
                    <a:pt x="1297916" y="367864"/>
                  </a:lnTo>
                  <a:lnTo>
                    <a:pt x="1224460" y="324320"/>
                  </a:lnTo>
                  <a:lnTo>
                    <a:pt x="1149545" y="283337"/>
                  </a:lnTo>
                  <a:lnTo>
                    <a:pt x="1073260" y="244964"/>
                  </a:lnTo>
                  <a:lnTo>
                    <a:pt x="995696" y="209247"/>
                  </a:lnTo>
                  <a:lnTo>
                    <a:pt x="916946" y="176229"/>
                  </a:lnTo>
                  <a:lnTo>
                    <a:pt x="837103" y="145949"/>
                  </a:lnTo>
                  <a:lnTo>
                    <a:pt x="756262" y="118442"/>
                  </a:lnTo>
                  <a:lnTo>
                    <a:pt x="674520" y="93742"/>
                  </a:lnTo>
                  <a:lnTo>
                    <a:pt x="591974" y="71878"/>
                  </a:lnTo>
                  <a:lnTo>
                    <a:pt x="508723" y="52877"/>
                  </a:lnTo>
                  <a:lnTo>
                    <a:pt x="424865" y="36760"/>
                  </a:lnTo>
                  <a:lnTo>
                    <a:pt x="340501" y="23547"/>
                  </a:lnTo>
                  <a:lnTo>
                    <a:pt x="255731" y="13254"/>
                  </a:lnTo>
                  <a:lnTo>
                    <a:pt x="170657" y="5893"/>
                  </a:lnTo>
                  <a:lnTo>
                    <a:pt x="85379" y="1473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012812" y="1749568"/>
              <a:ext cx="4946961" cy="4947121"/>
            </a:xfrm>
            <a:custGeom>
              <a:avLst/>
              <a:pathLst>
                <a:path w="4946961" h="4947121">
                  <a:moveTo>
                    <a:pt x="2473587" y="2473613"/>
                  </a:moveTo>
                  <a:lnTo>
                    <a:pt x="2473587" y="2388316"/>
                  </a:lnTo>
                  <a:lnTo>
                    <a:pt x="2473587" y="2303019"/>
                  </a:lnTo>
                  <a:lnTo>
                    <a:pt x="2473587" y="2217722"/>
                  </a:lnTo>
                  <a:lnTo>
                    <a:pt x="2473587" y="2132425"/>
                  </a:lnTo>
                  <a:lnTo>
                    <a:pt x="2473587" y="2047128"/>
                  </a:lnTo>
                  <a:lnTo>
                    <a:pt x="2473587" y="1961831"/>
                  </a:lnTo>
                  <a:lnTo>
                    <a:pt x="2473587" y="1876534"/>
                  </a:lnTo>
                  <a:lnTo>
                    <a:pt x="2473587" y="1791237"/>
                  </a:lnTo>
                  <a:lnTo>
                    <a:pt x="2473587" y="1705940"/>
                  </a:lnTo>
                  <a:lnTo>
                    <a:pt x="2473587" y="1620643"/>
                  </a:lnTo>
                  <a:lnTo>
                    <a:pt x="2473587" y="1535346"/>
                  </a:lnTo>
                  <a:lnTo>
                    <a:pt x="2473587" y="1450049"/>
                  </a:lnTo>
                  <a:lnTo>
                    <a:pt x="2473587" y="1364752"/>
                  </a:lnTo>
                  <a:lnTo>
                    <a:pt x="2473587" y="1279455"/>
                  </a:lnTo>
                  <a:lnTo>
                    <a:pt x="2473587" y="1194158"/>
                  </a:lnTo>
                  <a:lnTo>
                    <a:pt x="2473587" y="1108861"/>
                  </a:lnTo>
                  <a:lnTo>
                    <a:pt x="2473587" y="1023564"/>
                  </a:lnTo>
                  <a:lnTo>
                    <a:pt x="2473587" y="938267"/>
                  </a:lnTo>
                  <a:lnTo>
                    <a:pt x="2473587" y="852970"/>
                  </a:lnTo>
                  <a:lnTo>
                    <a:pt x="2473587" y="767673"/>
                  </a:lnTo>
                  <a:lnTo>
                    <a:pt x="2473587" y="682376"/>
                  </a:lnTo>
                  <a:lnTo>
                    <a:pt x="2473587" y="597079"/>
                  </a:lnTo>
                  <a:lnTo>
                    <a:pt x="2473587" y="511782"/>
                  </a:lnTo>
                  <a:lnTo>
                    <a:pt x="2473587" y="426485"/>
                  </a:lnTo>
                  <a:lnTo>
                    <a:pt x="2473587" y="341188"/>
                  </a:lnTo>
                  <a:lnTo>
                    <a:pt x="2473587" y="255891"/>
                  </a:lnTo>
                  <a:lnTo>
                    <a:pt x="2473587" y="170594"/>
                  </a:lnTo>
                  <a:lnTo>
                    <a:pt x="2473587" y="85297"/>
                  </a:lnTo>
                  <a:lnTo>
                    <a:pt x="2473587" y="0"/>
                  </a:lnTo>
                  <a:lnTo>
                    <a:pt x="2389384" y="1433"/>
                  </a:lnTo>
                  <a:lnTo>
                    <a:pt x="2305280" y="5732"/>
                  </a:lnTo>
                  <a:lnTo>
                    <a:pt x="2221370" y="12891"/>
                  </a:lnTo>
                  <a:lnTo>
                    <a:pt x="2137752" y="22903"/>
                  </a:lnTo>
                  <a:lnTo>
                    <a:pt x="2054524" y="35755"/>
                  </a:lnTo>
                  <a:lnTo>
                    <a:pt x="1971782" y="51433"/>
                  </a:lnTo>
                  <a:lnTo>
                    <a:pt x="1889621" y="69918"/>
                  </a:lnTo>
                  <a:lnTo>
                    <a:pt x="1808137" y="91190"/>
                  </a:lnTo>
                  <a:lnTo>
                    <a:pt x="1727425" y="115222"/>
                  </a:lnTo>
                  <a:lnTo>
                    <a:pt x="1647577" y="141989"/>
                  </a:lnTo>
                  <a:lnTo>
                    <a:pt x="1568686" y="171458"/>
                  </a:lnTo>
                  <a:lnTo>
                    <a:pt x="1490845" y="203595"/>
                  </a:lnTo>
                  <a:lnTo>
                    <a:pt x="1414142" y="238363"/>
                  </a:lnTo>
                  <a:lnTo>
                    <a:pt x="1338668" y="275722"/>
                  </a:lnTo>
                  <a:lnTo>
                    <a:pt x="1264509" y="315629"/>
                  </a:lnTo>
                  <a:lnTo>
                    <a:pt x="1191751" y="358037"/>
                  </a:lnTo>
                  <a:lnTo>
                    <a:pt x="1120480" y="402897"/>
                  </a:lnTo>
                  <a:lnTo>
                    <a:pt x="1050776" y="450157"/>
                  </a:lnTo>
                  <a:lnTo>
                    <a:pt x="982722" y="499763"/>
                  </a:lnTo>
                  <a:lnTo>
                    <a:pt x="916395" y="551656"/>
                  </a:lnTo>
                  <a:lnTo>
                    <a:pt x="851874" y="605777"/>
                  </a:lnTo>
                  <a:lnTo>
                    <a:pt x="789232" y="662063"/>
                  </a:lnTo>
                  <a:lnTo>
                    <a:pt x="728543" y="720449"/>
                  </a:lnTo>
                  <a:lnTo>
                    <a:pt x="669876" y="780866"/>
                  </a:lnTo>
                  <a:lnTo>
                    <a:pt x="613300" y="843246"/>
                  </a:lnTo>
                  <a:lnTo>
                    <a:pt x="558880" y="907516"/>
                  </a:lnTo>
                  <a:lnTo>
                    <a:pt x="506679" y="973600"/>
                  </a:lnTo>
                  <a:lnTo>
                    <a:pt x="456758" y="1041424"/>
                  </a:lnTo>
                  <a:lnTo>
                    <a:pt x="409175" y="1110907"/>
                  </a:lnTo>
                  <a:lnTo>
                    <a:pt x="363984" y="1181970"/>
                  </a:lnTo>
                  <a:lnTo>
                    <a:pt x="321239" y="1254530"/>
                  </a:lnTo>
                  <a:lnTo>
                    <a:pt x="280988" y="1328503"/>
                  </a:lnTo>
                  <a:lnTo>
                    <a:pt x="243279" y="1403803"/>
                  </a:lnTo>
                  <a:lnTo>
                    <a:pt x="208155" y="1480343"/>
                  </a:lnTo>
                  <a:lnTo>
                    <a:pt x="175657" y="1558035"/>
                  </a:lnTo>
                  <a:lnTo>
                    <a:pt x="145822" y="1636787"/>
                  </a:lnTo>
                  <a:lnTo>
                    <a:pt x="118685" y="1716510"/>
                  </a:lnTo>
                  <a:lnTo>
                    <a:pt x="94278" y="1797110"/>
                  </a:lnTo>
                  <a:lnTo>
                    <a:pt x="72629" y="1878494"/>
                  </a:lnTo>
                  <a:lnTo>
                    <a:pt x="53762" y="1960568"/>
                  </a:lnTo>
                  <a:lnTo>
                    <a:pt x="37700" y="2043237"/>
                  </a:lnTo>
                  <a:lnTo>
                    <a:pt x="24462" y="2126405"/>
                  </a:lnTo>
                  <a:lnTo>
                    <a:pt x="14062" y="2209975"/>
                  </a:lnTo>
                  <a:lnTo>
                    <a:pt x="6513" y="2293850"/>
                  </a:lnTo>
                  <a:lnTo>
                    <a:pt x="1824" y="2377934"/>
                  </a:lnTo>
                  <a:lnTo>
                    <a:pt x="0" y="2462129"/>
                  </a:lnTo>
                  <a:lnTo>
                    <a:pt x="1042" y="2546337"/>
                  </a:lnTo>
                  <a:lnTo>
                    <a:pt x="4951" y="2630461"/>
                  </a:lnTo>
                  <a:lnTo>
                    <a:pt x="11720" y="2714403"/>
                  </a:lnTo>
                  <a:lnTo>
                    <a:pt x="21344" y="2798066"/>
                  </a:lnTo>
                  <a:lnTo>
                    <a:pt x="33809" y="2881353"/>
                  </a:lnTo>
                  <a:lnTo>
                    <a:pt x="49103" y="2964167"/>
                  </a:lnTo>
                  <a:lnTo>
                    <a:pt x="67206" y="3046413"/>
                  </a:lnTo>
                  <a:lnTo>
                    <a:pt x="88099" y="3127995"/>
                  </a:lnTo>
                  <a:lnTo>
                    <a:pt x="111757" y="3208818"/>
                  </a:lnTo>
                  <a:lnTo>
                    <a:pt x="138152" y="3288789"/>
                  </a:lnTo>
                  <a:lnTo>
                    <a:pt x="167255" y="3367816"/>
                  </a:lnTo>
                  <a:lnTo>
                    <a:pt x="199030" y="3445806"/>
                  </a:lnTo>
                  <a:lnTo>
                    <a:pt x="233442" y="3522669"/>
                  </a:lnTo>
                  <a:lnTo>
                    <a:pt x="270450" y="3598316"/>
                  </a:lnTo>
                  <a:lnTo>
                    <a:pt x="310012" y="3672659"/>
                  </a:lnTo>
                  <a:lnTo>
                    <a:pt x="352082" y="3745613"/>
                  </a:lnTo>
                  <a:lnTo>
                    <a:pt x="396611" y="3817092"/>
                  </a:lnTo>
                  <a:lnTo>
                    <a:pt x="443547" y="3887014"/>
                  </a:lnTo>
                  <a:lnTo>
                    <a:pt x="492836" y="3955298"/>
                  </a:lnTo>
                  <a:lnTo>
                    <a:pt x="544420" y="4021865"/>
                  </a:lnTo>
                  <a:lnTo>
                    <a:pt x="598241" y="4086637"/>
                  </a:lnTo>
                  <a:lnTo>
                    <a:pt x="654236" y="4149539"/>
                  </a:lnTo>
                  <a:lnTo>
                    <a:pt x="712339" y="4210499"/>
                  </a:lnTo>
                  <a:lnTo>
                    <a:pt x="772484" y="4269446"/>
                  </a:lnTo>
                  <a:lnTo>
                    <a:pt x="834600" y="4326311"/>
                  </a:lnTo>
                  <a:lnTo>
                    <a:pt x="898616" y="4381029"/>
                  </a:lnTo>
                  <a:lnTo>
                    <a:pt x="964458" y="4433536"/>
                  </a:lnTo>
                  <a:lnTo>
                    <a:pt x="1032049" y="4483771"/>
                  </a:lnTo>
                  <a:lnTo>
                    <a:pt x="1101311" y="4531677"/>
                  </a:lnTo>
                  <a:lnTo>
                    <a:pt x="1172163" y="4577196"/>
                  </a:lnTo>
                  <a:lnTo>
                    <a:pt x="1244523" y="4620278"/>
                  </a:lnTo>
                  <a:lnTo>
                    <a:pt x="1318309" y="4660872"/>
                  </a:lnTo>
                  <a:lnTo>
                    <a:pt x="1393433" y="4698930"/>
                  </a:lnTo>
                  <a:lnTo>
                    <a:pt x="1469809" y="4734409"/>
                  </a:lnTo>
                  <a:lnTo>
                    <a:pt x="1547349" y="4767268"/>
                  </a:lnTo>
                  <a:lnTo>
                    <a:pt x="1625962" y="4797468"/>
                  </a:lnTo>
                  <a:lnTo>
                    <a:pt x="1705558" y="4824974"/>
                  </a:lnTo>
                  <a:lnTo>
                    <a:pt x="1786044" y="4849755"/>
                  </a:lnTo>
                  <a:lnTo>
                    <a:pt x="1867327" y="4871783"/>
                  </a:lnTo>
                  <a:lnTo>
                    <a:pt x="1949313" y="4891030"/>
                  </a:lnTo>
                  <a:lnTo>
                    <a:pt x="2031906" y="4907475"/>
                  </a:lnTo>
                  <a:lnTo>
                    <a:pt x="2115011" y="4921100"/>
                  </a:lnTo>
                  <a:lnTo>
                    <a:pt x="2198532" y="4931887"/>
                  </a:lnTo>
                  <a:lnTo>
                    <a:pt x="2282372" y="4939826"/>
                  </a:lnTo>
                  <a:lnTo>
                    <a:pt x="2366433" y="4944905"/>
                  </a:lnTo>
                  <a:lnTo>
                    <a:pt x="2450618" y="4947121"/>
                  </a:lnTo>
                  <a:lnTo>
                    <a:pt x="2534830" y="4946469"/>
                  </a:lnTo>
                  <a:lnTo>
                    <a:pt x="2618972" y="4942951"/>
                  </a:lnTo>
                  <a:lnTo>
                    <a:pt x="2702944" y="4936571"/>
                  </a:lnTo>
                  <a:lnTo>
                    <a:pt x="2786651" y="4927336"/>
                  </a:lnTo>
                  <a:lnTo>
                    <a:pt x="2869995" y="4915258"/>
                  </a:lnTo>
                  <a:lnTo>
                    <a:pt x="2952879" y="4900349"/>
                  </a:lnTo>
                  <a:lnTo>
                    <a:pt x="3035208" y="4882627"/>
                  </a:lnTo>
                  <a:lnTo>
                    <a:pt x="3116886" y="4862113"/>
                  </a:lnTo>
                  <a:lnTo>
                    <a:pt x="3197818" y="4838831"/>
                  </a:lnTo>
                  <a:lnTo>
                    <a:pt x="3277911" y="4812807"/>
                  </a:lnTo>
                  <a:lnTo>
                    <a:pt x="3357072" y="4784072"/>
                  </a:lnTo>
                  <a:lnTo>
                    <a:pt x="3435208" y="4752659"/>
                  </a:lnTo>
                  <a:lnTo>
                    <a:pt x="3512230" y="4718605"/>
                  </a:lnTo>
                  <a:lnTo>
                    <a:pt x="3588048" y="4681948"/>
                  </a:lnTo>
                  <a:lnTo>
                    <a:pt x="3662575" y="4642732"/>
                  </a:lnTo>
                  <a:lnTo>
                    <a:pt x="3735723" y="4601001"/>
                  </a:lnTo>
                  <a:lnTo>
                    <a:pt x="3807408" y="4556805"/>
                  </a:lnTo>
                  <a:lnTo>
                    <a:pt x="3877548" y="4510194"/>
                  </a:lnTo>
                  <a:lnTo>
                    <a:pt x="3946060" y="4461222"/>
                  </a:lnTo>
                  <a:lnTo>
                    <a:pt x="4012865" y="4409947"/>
                  </a:lnTo>
                  <a:lnTo>
                    <a:pt x="4077886" y="4356428"/>
                  </a:lnTo>
                  <a:lnTo>
                    <a:pt x="4141048" y="4300726"/>
                  </a:lnTo>
                  <a:lnTo>
                    <a:pt x="4202277" y="4242906"/>
                  </a:lnTo>
                  <a:lnTo>
                    <a:pt x="4261502" y="4183036"/>
                  </a:lnTo>
                  <a:lnTo>
                    <a:pt x="4318655" y="4121184"/>
                  </a:lnTo>
                  <a:lnTo>
                    <a:pt x="4373670" y="4057422"/>
                  </a:lnTo>
                  <a:lnTo>
                    <a:pt x="4426482" y="3991825"/>
                  </a:lnTo>
                  <a:lnTo>
                    <a:pt x="4477030" y="3924468"/>
                  </a:lnTo>
                  <a:lnTo>
                    <a:pt x="4525257" y="3855430"/>
                  </a:lnTo>
                  <a:lnTo>
                    <a:pt x="4571105" y="3784790"/>
                  </a:lnTo>
                  <a:lnTo>
                    <a:pt x="4614522" y="3712630"/>
                  </a:lnTo>
                  <a:lnTo>
                    <a:pt x="4655458" y="3639034"/>
                  </a:lnTo>
                  <a:lnTo>
                    <a:pt x="4693864" y="3564087"/>
                  </a:lnTo>
                  <a:lnTo>
                    <a:pt x="4729698" y="3487876"/>
                  </a:lnTo>
                  <a:lnTo>
                    <a:pt x="4762916" y="3410490"/>
                  </a:lnTo>
                  <a:lnTo>
                    <a:pt x="4793481" y="3332018"/>
                  </a:lnTo>
                  <a:lnTo>
                    <a:pt x="4821357" y="3252550"/>
                  </a:lnTo>
                  <a:lnTo>
                    <a:pt x="4846511" y="3172180"/>
                  </a:lnTo>
                  <a:lnTo>
                    <a:pt x="4868915" y="3091001"/>
                  </a:lnTo>
                  <a:lnTo>
                    <a:pt x="4888543" y="3009105"/>
                  </a:lnTo>
                  <a:lnTo>
                    <a:pt x="4905372" y="2926589"/>
                  </a:lnTo>
                  <a:lnTo>
                    <a:pt x="4919382" y="2843548"/>
                  </a:lnTo>
                  <a:lnTo>
                    <a:pt x="4930557" y="2760078"/>
                  </a:lnTo>
                  <a:lnTo>
                    <a:pt x="4938885" y="2676276"/>
                  </a:lnTo>
                  <a:lnTo>
                    <a:pt x="4944355" y="2592240"/>
                  </a:lnTo>
                  <a:lnTo>
                    <a:pt x="4946961" y="2508065"/>
                  </a:lnTo>
                  <a:lnTo>
                    <a:pt x="4946700" y="2423851"/>
                  </a:lnTo>
                  <a:lnTo>
                    <a:pt x="4943573" y="2339695"/>
                  </a:lnTo>
                  <a:lnTo>
                    <a:pt x="4937583" y="2255693"/>
                  </a:lnTo>
                  <a:lnTo>
                    <a:pt x="4928737" y="2171945"/>
                  </a:lnTo>
                  <a:lnTo>
                    <a:pt x="4917045" y="2088546"/>
                  </a:lnTo>
                  <a:lnTo>
                    <a:pt x="4902521" y="2005593"/>
                  </a:lnTo>
                  <a:lnTo>
                    <a:pt x="4885182" y="1923183"/>
                  </a:lnTo>
                  <a:lnTo>
                    <a:pt x="4802024" y="1942163"/>
                  </a:lnTo>
                  <a:lnTo>
                    <a:pt x="4718865" y="1961143"/>
                  </a:lnTo>
                  <a:lnTo>
                    <a:pt x="4635707" y="1980124"/>
                  </a:lnTo>
                  <a:lnTo>
                    <a:pt x="4552548" y="1999104"/>
                  </a:lnTo>
                  <a:lnTo>
                    <a:pt x="4469390" y="2018084"/>
                  </a:lnTo>
                  <a:lnTo>
                    <a:pt x="4386231" y="2037065"/>
                  </a:lnTo>
                  <a:lnTo>
                    <a:pt x="4303073" y="2056045"/>
                  </a:lnTo>
                  <a:lnTo>
                    <a:pt x="4219914" y="2075026"/>
                  </a:lnTo>
                  <a:lnTo>
                    <a:pt x="4136756" y="2094006"/>
                  </a:lnTo>
                  <a:lnTo>
                    <a:pt x="4053597" y="2112986"/>
                  </a:lnTo>
                  <a:lnTo>
                    <a:pt x="3970439" y="2131967"/>
                  </a:lnTo>
                  <a:lnTo>
                    <a:pt x="3887281" y="2150947"/>
                  </a:lnTo>
                  <a:lnTo>
                    <a:pt x="3804122" y="2169927"/>
                  </a:lnTo>
                  <a:lnTo>
                    <a:pt x="3720964" y="2188908"/>
                  </a:lnTo>
                  <a:lnTo>
                    <a:pt x="3637805" y="2207888"/>
                  </a:lnTo>
                  <a:lnTo>
                    <a:pt x="3554647" y="2226869"/>
                  </a:lnTo>
                  <a:lnTo>
                    <a:pt x="3471488" y="2245849"/>
                  </a:lnTo>
                  <a:lnTo>
                    <a:pt x="3388330" y="2264829"/>
                  </a:lnTo>
                  <a:lnTo>
                    <a:pt x="3305171" y="2283810"/>
                  </a:lnTo>
                  <a:lnTo>
                    <a:pt x="3222013" y="2302790"/>
                  </a:lnTo>
                  <a:lnTo>
                    <a:pt x="3138854" y="2321770"/>
                  </a:lnTo>
                  <a:lnTo>
                    <a:pt x="3055696" y="2340751"/>
                  </a:lnTo>
                  <a:lnTo>
                    <a:pt x="2972538" y="2359731"/>
                  </a:lnTo>
                  <a:lnTo>
                    <a:pt x="2889379" y="2378712"/>
                  </a:lnTo>
                  <a:lnTo>
                    <a:pt x="2806221" y="2397692"/>
                  </a:lnTo>
                  <a:lnTo>
                    <a:pt x="2723062" y="2416672"/>
                  </a:lnTo>
                  <a:lnTo>
                    <a:pt x="2639904" y="2435653"/>
                  </a:lnTo>
                  <a:lnTo>
                    <a:pt x="2556745" y="2454633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5751452" y="2979419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5769343" y="3326349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21.429 %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4136768" y="4913368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4227070" y="5260298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78.571 %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2394382" y="942406"/>
              <a:ext cx="3058775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Strategies Breakdown Rhodophyta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2025-05-27T11:13:40Z</dcterms:modified>
  <cp:category/>
</cp:coreProperties>
</file>