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091410" cy="2473613"/>
            </a:xfrm>
            <a:custGeom>
              <a:avLst/>
              <a:pathLst>
                <a:path w="1091410" h="2473613">
                  <a:moveTo>
                    <a:pt x="0" y="2473613"/>
                  </a:moveTo>
                  <a:lnTo>
                    <a:pt x="37634" y="2397068"/>
                  </a:lnTo>
                  <a:lnTo>
                    <a:pt x="75269" y="2320523"/>
                  </a:lnTo>
                  <a:lnTo>
                    <a:pt x="112904" y="2243977"/>
                  </a:lnTo>
                  <a:lnTo>
                    <a:pt x="150539" y="2167432"/>
                  </a:lnTo>
                  <a:lnTo>
                    <a:pt x="188174" y="2090886"/>
                  </a:lnTo>
                  <a:lnTo>
                    <a:pt x="225809" y="2014341"/>
                  </a:lnTo>
                  <a:lnTo>
                    <a:pt x="263443" y="1937795"/>
                  </a:lnTo>
                  <a:lnTo>
                    <a:pt x="301078" y="1861250"/>
                  </a:lnTo>
                  <a:lnTo>
                    <a:pt x="338713" y="1784705"/>
                  </a:lnTo>
                  <a:lnTo>
                    <a:pt x="376348" y="1708159"/>
                  </a:lnTo>
                  <a:lnTo>
                    <a:pt x="413983" y="1631614"/>
                  </a:lnTo>
                  <a:lnTo>
                    <a:pt x="451618" y="1555068"/>
                  </a:lnTo>
                  <a:lnTo>
                    <a:pt x="489253" y="1478523"/>
                  </a:lnTo>
                  <a:lnTo>
                    <a:pt x="526887" y="1401978"/>
                  </a:lnTo>
                  <a:lnTo>
                    <a:pt x="564522" y="1325432"/>
                  </a:lnTo>
                  <a:lnTo>
                    <a:pt x="602157" y="1248887"/>
                  </a:lnTo>
                  <a:lnTo>
                    <a:pt x="639792" y="1172341"/>
                  </a:lnTo>
                  <a:lnTo>
                    <a:pt x="677427" y="1095796"/>
                  </a:lnTo>
                  <a:lnTo>
                    <a:pt x="715062" y="1019250"/>
                  </a:lnTo>
                  <a:lnTo>
                    <a:pt x="752697" y="942705"/>
                  </a:lnTo>
                  <a:lnTo>
                    <a:pt x="790331" y="866160"/>
                  </a:lnTo>
                  <a:lnTo>
                    <a:pt x="827966" y="789614"/>
                  </a:lnTo>
                  <a:lnTo>
                    <a:pt x="865601" y="713069"/>
                  </a:lnTo>
                  <a:lnTo>
                    <a:pt x="903236" y="636523"/>
                  </a:lnTo>
                  <a:lnTo>
                    <a:pt x="940871" y="559978"/>
                  </a:lnTo>
                  <a:lnTo>
                    <a:pt x="978506" y="483432"/>
                  </a:lnTo>
                  <a:lnTo>
                    <a:pt x="1016140" y="406887"/>
                  </a:lnTo>
                  <a:lnTo>
                    <a:pt x="1053775" y="330342"/>
                  </a:lnTo>
                  <a:lnTo>
                    <a:pt x="1091410" y="253796"/>
                  </a:lnTo>
                  <a:lnTo>
                    <a:pt x="1012724" y="216811"/>
                  </a:lnTo>
                  <a:lnTo>
                    <a:pt x="932787" y="182615"/>
                  </a:lnTo>
                  <a:lnTo>
                    <a:pt x="851697" y="151249"/>
                  </a:lnTo>
                  <a:lnTo>
                    <a:pt x="769555" y="122752"/>
                  </a:lnTo>
                  <a:lnTo>
                    <a:pt x="686462" y="97159"/>
                  </a:lnTo>
                  <a:lnTo>
                    <a:pt x="602521" y="74502"/>
                  </a:lnTo>
                  <a:lnTo>
                    <a:pt x="517836" y="54810"/>
                  </a:lnTo>
                  <a:lnTo>
                    <a:pt x="432511" y="38105"/>
                  </a:lnTo>
                  <a:lnTo>
                    <a:pt x="346652" y="24410"/>
                  </a:lnTo>
                  <a:lnTo>
                    <a:pt x="260364" y="13740"/>
                  </a:lnTo>
                  <a:lnTo>
                    <a:pt x="173755" y="6110"/>
                  </a:lnTo>
                  <a:lnTo>
                    <a:pt x="86931" y="1528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2003365"/>
              <a:ext cx="2305071" cy="2219817"/>
            </a:xfrm>
            <a:custGeom>
              <a:avLst/>
              <a:pathLst>
                <a:path w="2305071" h="2219817">
                  <a:moveTo>
                    <a:pt x="0" y="2219817"/>
                  </a:moveTo>
                  <a:lnTo>
                    <a:pt x="79485" y="2188870"/>
                  </a:lnTo>
                  <a:lnTo>
                    <a:pt x="158970" y="2157924"/>
                  </a:lnTo>
                  <a:lnTo>
                    <a:pt x="238455" y="2126977"/>
                  </a:lnTo>
                  <a:lnTo>
                    <a:pt x="317940" y="2096031"/>
                  </a:lnTo>
                  <a:lnTo>
                    <a:pt x="397426" y="2065085"/>
                  </a:lnTo>
                  <a:lnTo>
                    <a:pt x="476911" y="2034138"/>
                  </a:lnTo>
                  <a:lnTo>
                    <a:pt x="556396" y="2003192"/>
                  </a:lnTo>
                  <a:lnTo>
                    <a:pt x="635881" y="1972245"/>
                  </a:lnTo>
                  <a:lnTo>
                    <a:pt x="715367" y="1941299"/>
                  </a:lnTo>
                  <a:lnTo>
                    <a:pt x="794852" y="1910353"/>
                  </a:lnTo>
                  <a:lnTo>
                    <a:pt x="874337" y="1879406"/>
                  </a:lnTo>
                  <a:lnTo>
                    <a:pt x="953822" y="1848460"/>
                  </a:lnTo>
                  <a:lnTo>
                    <a:pt x="1033308" y="1817513"/>
                  </a:lnTo>
                  <a:lnTo>
                    <a:pt x="1112793" y="1786567"/>
                  </a:lnTo>
                  <a:lnTo>
                    <a:pt x="1192278" y="1755620"/>
                  </a:lnTo>
                  <a:lnTo>
                    <a:pt x="1271763" y="1724674"/>
                  </a:lnTo>
                  <a:lnTo>
                    <a:pt x="1351249" y="1693728"/>
                  </a:lnTo>
                  <a:lnTo>
                    <a:pt x="1430734" y="1662781"/>
                  </a:lnTo>
                  <a:lnTo>
                    <a:pt x="1510219" y="1631835"/>
                  </a:lnTo>
                  <a:lnTo>
                    <a:pt x="1589704" y="1600888"/>
                  </a:lnTo>
                  <a:lnTo>
                    <a:pt x="1669189" y="1569942"/>
                  </a:lnTo>
                  <a:lnTo>
                    <a:pt x="1748675" y="1538996"/>
                  </a:lnTo>
                  <a:lnTo>
                    <a:pt x="1828160" y="1508049"/>
                  </a:lnTo>
                  <a:lnTo>
                    <a:pt x="1907645" y="1477103"/>
                  </a:lnTo>
                  <a:lnTo>
                    <a:pt x="1987130" y="1446156"/>
                  </a:lnTo>
                  <a:lnTo>
                    <a:pt x="2066616" y="1415210"/>
                  </a:lnTo>
                  <a:lnTo>
                    <a:pt x="2146101" y="1384263"/>
                  </a:lnTo>
                  <a:lnTo>
                    <a:pt x="2225586" y="1353317"/>
                  </a:lnTo>
                  <a:lnTo>
                    <a:pt x="2305071" y="1322371"/>
                  </a:lnTo>
                  <a:lnTo>
                    <a:pt x="2271903" y="1241441"/>
                  </a:lnTo>
                  <a:lnTo>
                    <a:pt x="2235895" y="1161735"/>
                  </a:lnTo>
                  <a:lnTo>
                    <a:pt x="2197092" y="1083352"/>
                  </a:lnTo>
                  <a:lnTo>
                    <a:pt x="2155541" y="1006390"/>
                  </a:lnTo>
                  <a:lnTo>
                    <a:pt x="2111296" y="930944"/>
                  </a:lnTo>
                  <a:lnTo>
                    <a:pt x="2064412" y="857110"/>
                  </a:lnTo>
                  <a:lnTo>
                    <a:pt x="2014946" y="784980"/>
                  </a:lnTo>
                  <a:lnTo>
                    <a:pt x="1962961" y="714643"/>
                  </a:lnTo>
                  <a:lnTo>
                    <a:pt x="1908522" y="646188"/>
                  </a:lnTo>
                  <a:lnTo>
                    <a:pt x="1851698" y="579701"/>
                  </a:lnTo>
                  <a:lnTo>
                    <a:pt x="1792558" y="515264"/>
                  </a:lnTo>
                  <a:lnTo>
                    <a:pt x="1731177" y="452958"/>
                  </a:lnTo>
                  <a:lnTo>
                    <a:pt x="1667632" y="392861"/>
                  </a:lnTo>
                  <a:lnTo>
                    <a:pt x="1602002" y="335048"/>
                  </a:lnTo>
                  <a:lnTo>
                    <a:pt x="1534369" y="279591"/>
                  </a:lnTo>
                  <a:lnTo>
                    <a:pt x="1464818" y="226560"/>
                  </a:lnTo>
                  <a:lnTo>
                    <a:pt x="1393436" y="176021"/>
                  </a:lnTo>
                  <a:lnTo>
                    <a:pt x="1320311" y="128037"/>
                  </a:lnTo>
                  <a:lnTo>
                    <a:pt x="1245536" y="82668"/>
                  </a:lnTo>
                  <a:lnTo>
                    <a:pt x="1169204" y="39971"/>
                  </a:lnTo>
                  <a:lnTo>
                    <a:pt x="1091410" y="0"/>
                  </a:lnTo>
                  <a:lnTo>
                    <a:pt x="1053775" y="76545"/>
                  </a:lnTo>
                  <a:lnTo>
                    <a:pt x="1016140" y="153090"/>
                  </a:lnTo>
                  <a:lnTo>
                    <a:pt x="978506" y="229636"/>
                  </a:lnTo>
                  <a:lnTo>
                    <a:pt x="940871" y="306181"/>
                  </a:lnTo>
                  <a:lnTo>
                    <a:pt x="903236" y="382727"/>
                  </a:lnTo>
                  <a:lnTo>
                    <a:pt x="865601" y="459272"/>
                  </a:lnTo>
                  <a:lnTo>
                    <a:pt x="827966" y="535817"/>
                  </a:lnTo>
                  <a:lnTo>
                    <a:pt x="790331" y="612363"/>
                  </a:lnTo>
                  <a:lnTo>
                    <a:pt x="752697" y="688908"/>
                  </a:lnTo>
                  <a:lnTo>
                    <a:pt x="715062" y="765454"/>
                  </a:lnTo>
                  <a:lnTo>
                    <a:pt x="677427" y="841999"/>
                  </a:lnTo>
                  <a:lnTo>
                    <a:pt x="639792" y="918545"/>
                  </a:lnTo>
                  <a:lnTo>
                    <a:pt x="602157" y="995090"/>
                  </a:lnTo>
                  <a:lnTo>
                    <a:pt x="564522" y="1071635"/>
                  </a:lnTo>
                  <a:lnTo>
                    <a:pt x="526887" y="1148181"/>
                  </a:lnTo>
                  <a:lnTo>
                    <a:pt x="489253" y="1224726"/>
                  </a:lnTo>
                  <a:lnTo>
                    <a:pt x="451618" y="1301272"/>
                  </a:lnTo>
                  <a:lnTo>
                    <a:pt x="413983" y="1377817"/>
                  </a:lnTo>
                  <a:lnTo>
                    <a:pt x="376348" y="1454363"/>
                  </a:lnTo>
                  <a:lnTo>
                    <a:pt x="338713" y="1530908"/>
                  </a:lnTo>
                  <a:lnTo>
                    <a:pt x="301078" y="1607453"/>
                  </a:lnTo>
                  <a:lnTo>
                    <a:pt x="263443" y="1683999"/>
                  </a:lnTo>
                  <a:lnTo>
                    <a:pt x="225809" y="1760544"/>
                  </a:lnTo>
                  <a:lnTo>
                    <a:pt x="188174" y="1837090"/>
                  </a:lnTo>
                  <a:lnTo>
                    <a:pt x="150539" y="1913635"/>
                  </a:lnTo>
                  <a:lnTo>
                    <a:pt x="112904" y="1990180"/>
                  </a:lnTo>
                  <a:lnTo>
                    <a:pt x="75269" y="2066726"/>
                  </a:lnTo>
                  <a:lnTo>
                    <a:pt x="37634" y="2143271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527539" y="3325736"/>
              <a:ext cx="4432465" cy="3371039"/>
            </a:xfrm>
            <a:custGeom>
              <a:avLst/>
              <a:pathLst>
                <a:path w="4432465" h="3371039">
                  <a:moveTo>
                    <a:pt x="1958860" y="897446"/>
                  </a:moveTo>
                  <a:lnTo>
                    <a:pt x="1891313" y="949532"/>
                  </a:lnTo>
                  <a:lnTo>
                    <a:pt x="1823766" y="1001619"/>
                  </a:lnTo>
                  <a:lnTo>
                    <a:pt x="1756219" y="1053705"/>
                  </a:lnTo>
                  <a:lnTo>
                    <a:pt x="1688672" y="1105792"/>
                  </a:lnTo>
                  <a:lnTo>
                    <a:pt x="1621125" y="1157878"/>
                  </a:lnTo>
                  <a:lnTo>
                    <a:pt x="1553578" y="1209964"/>
                  </a:lnTo>
                  <a:lnTo>
                    <a:pt x="1486032" y="1262051"/>
                  </a:lnTo>
                  <a:lnTo>
                    <a:pt x="1418485" y="1314137"/>
                  </a:lnTo>
                  <a:lnTo>
                    <a:pt x="1350938" y="1366224"/>
                  </a:lnTo>
                  <a:lnTo>
                    <a:pt x="1283391" y="1418310"/>
                  </a:lnTo>
                  <a:lnTo>
                    <a:pt x="1215844" y="1470397"/>
                  </a:lnTo>
                  <a:lnTo>
                    <a:pt x="1148297" y="1522483"/>
                  </a:lnTo>
                  <a:lnTo>
                    <a:pt x="1080750" y="1574570"/>
                  </a:lnTo>
                  <a:lnTo>
                    <a:pt x="1013203" y="1626656"/>
                  </a:lnTo>
                  <a:lnTo>
                    <a:pt x="945656" y="1678742"/>
                  </a:lnTo>
                  <a:lnTo>
                    <a:pt x="878109" y="1730829"/>
                  </a:lnTo>
                  <a:lnTo>
                    <a:pt x="810562" y="1782915"/>
                  </a:lnTo>
                  <a:lnTo>
                    <a:pt x="743016" y="1835002"/>
                  </a:lnTo>
                  <a:lnTo>
                    <a:pt x="675469" y="1887088"/>
                  </a:lnTo>
                  <a:lnTo>
                    <a:pt x="607922" y="1939175"/>
                  </a:lnTo>
                  <a:lnTo>
                    <a:pt x="540375" y="1991261"/>
                  </a:lnTo>
                  <a:lnTo>
                    <a:pt x="472828" y="2043348"/>
                  </a:lnTo>
                  <a:lnTo>
                    <a:pt x="405281" y="2095434"/>
                  </a:lnTo>
                  <a:lnTo>
                    <a:pt x="337734" y="2147521"/>
                  </a:lnTo>
                  <a:lnTo>
                    <a:pt x="270187" y="2199607"/>
                  </a:lnTo>
                  <a:lnTo>
                    <a:pt x="202640" y="2251693"/>
                  </a:lnTo>
                  <a:lnTo>
                    <a:pt x="135093" y="2303780"/>
                  </a:lnTo>
                  <a:lnTo>
                    <a:pt x="67546" y="2355866"/>
                  </a:lnTo>
                  <a:lnTo>
                    <a:pt x="0" y="2407953"/>
                  </a:lnTo>
                  <a:lnTo>
                    <a:pt x="52479" y="2473668"/>
                  </a:lnTo>
                  <a:lnTo>
                    <a:pt x="107162" y="2537561"/>
                  </a:lnTo>
                  <a:lnTo>
                    <a:pt x="163985" y="2599559"/>
                  </a:lnTo>
                  <a:lnTo>
                    <a:pt x="222883" y="2659589"/>
                  </a:lnTo>
                  <a:lnTo>
                    <a:pt x="283787" y="2717582"/>
                  </a:lnTo>
                  <a:lnTo>
                    <a:pt x="346628" y="2773472"/>
                  </a:lnTo>
                  <a:lnTo>
                    <a:pt x="411332" y="2827193"/>
                  </a:lnTo>
                  <a:lnTo>
                    <a:pt x="477825" y="2878683"/>
                  </a:lnTo>
                  <a:lnTo>
                    <a:pt x="546030" y="2927884"/>
                  </a:lnTo>
                  <a:lnTo>
                    <a:pt x="615868" y="2974737"/>
                  </a:lnTo>
                  <a:lnTo>
                    <a:pt x="687258" y="3019189"/>
                  </a:lnTo>
                  <a:lnTo>
                    <a:pt x="760119" y="3061189"/>
                  </a:lnTo>
                  <a:lnTo>
                    <a:pt x="834364" y="3100688"/>
                  </a:lnTo>
                  <a:lnTo>
                    <a:pt x="909910" y="3137640"/>
                  </a:lnTo>
                  <a:lnTo>
                    <a:pt x="986668" y="3172002"/>
                  </a:lnTo>
                  <a:lnTo>
                    <a:pt x="1064549" y="3203736"/>
                  </a:lnTo>
                  <a:lnTo>
                    <a:pt x="1143465" y="3232804"/>
                  </a:lnTo>
                  <a:lnTo>
                    <a:pt x="1223323" y="3259172"/>
                  </a:lnTo>
                  <a:lnTo>
                    <a:pt x="1304031" y="3282810"/>
                  </a:lnTo>
                  <a:lnTo>
                    <a:pt x="1385496" y="3303692"/>
                  </a:lnTo>
                  <a:lnTo>
                    <a:pt x="1467624" y="3321792"/>
                  </a:lnTo>
                  <a:lnTo>
                    <a:pt x="1550319" y="3337089"/>
                  </a:lnTo>
                  <a:lnTo>
                    <a:pt x="1633487" y="3349567"/>
                  </a:lnTo>
                  <a:lnTo>
                    <a:pt x="1717031" y="3359210"/>
                  </a:lnTo>
                  <a:lnTo>
                    <a:pt x="1800855" y="3366008"/>
                  </a:lnTo>
                  <a:lnTo>
                    <a:pt x="1884861" y="3369953"/>
                  </a:lnTo>
                  <a:lnTo>
                    <a:pt x="1968952" y="3371039"/>
                  </a:lnTo>
                  <a:lnTo>
                    <a:pt x="2053032" y="3369266"/>
                  </a:lnTo>
                  <a:lnTo>
                    <a:pt x="2137003" y="3364637"/>
                  </a:lnTo>
                  <a:lnTo>
                    <a:pt x="2220768" y="3357155"/>
                  </a:lnTo>
                  <a:lnTo>
                    <a:pt x="2304231" y="3346830"/>
                  </a:lnTo>
                  <a:lnTo>
                    <a:pt x="2387294" y="3333674"/>
                  </a:lnTo>
                  <a:lnTo>
                    <a:pt x="2469862" y="3317702"/>
                  </a:lnTo>
                  <a:lnTo>
                    <a:pt x="2551839" y="3298933"/>
                  </a:lnTo>
                  <a:lnTo>
                    <a:pt x="2633131" y="3277388"/>
                  </a:lnTo>
                  <a:lnTo>
                    <a:pt x="2713644" y="3253091"/>
                  </a:lnTo>
                  <a:lnTo>
                    <a:pt x="2793284" y="3226072"/>
                  </a:lnTo>
                  <a:lnTo>
                    <a:pt x="2871960" y="3196362"/>
                  </a:lnTo>
                  <a:lnTo>
                    <a:pt x="2949580" y="3163994"/>
                  </a:lnTo>
                  <a:lnTo>
                    <a:pt x="3026055" y="3129006"/>
                  </a:lnTo>
                  <a:lnTo>
                    <a:pt x="3101296" y="3091439"/>
                  </a:lnTo>
                  <a:lnTo>
                    <a:pt x="3175217" y="3051335"/>
                  </a:lnTo>
                  <a:lnTo>
                    <a:pt x="3247732" y="3008742"/>
                  </a:lnTo>
                  <a:lnTo>
                    <a:pt x="3318758" y="2963709"/>
                  </a:lnTo>
                  <a:lnTo>
                    <a:pt x="3388211" y="2916287"/>
                  </a:lnTo>
                  <a:lnTo>
                    <a:pt x="3456012" y="2866532"/>
                  </a:lnTo>
                  <a:lnTo>
                    <a:pt x="3522083" y="2814501"/>
                  </a:lnTo>
                  <a:lnTo>
                    <a:pt x="3586346" y="2760254"/>
                  </a:lnTo>
                  <a:lnTo>
                    <a:pt x="3648729" y="2703853"/>
                  </a:lnTo>
                  <a:lnTo>
                    <a:pt x="3709158" y="2645365"/>
                  </a:lnTo>
                  <a:lnTo>
                    <a:pt x="3767564" y="2584856"/>
                  </a:lnTo>
                  <a:lnTo>
                    <a:pt x="3823880" y="2522397"/>
                  </a:lnTo>
                  <a:lnTo>
                    <a:pt x="3878039" y="2458060"/>
                  </a:lnTo>
                  <a:lnTo>
                    <a:pt x="3929981" y="2391918"/>
                  </a:lnTo>
                  <a:lnTo>
                    <a:pt x="3979644" y="2324050"/>
                  </a:lnTo>
                  <a:lnTo>
                    <a:pt x="4026971" y="2254532"/>
                  </a:lnTo>
                  <a:lnTo>
                    <a:pt x="4071908" y="2183446"/>
                  </a:lnTo>
                  <a:lnTo>
                    <a:pt x="4114402" y="2110873"/>
                  </a:lnTo>
                  <a:lnTo>
                    <a:pt x="4154404" y="2036897"/>
                  </a:lnTo>
                  <a:lnTo>
                    <a:pt x="4191869" y="1961605"/>
                  </a:lnTo>
                  <a:lnTo>
                    <a:pt x="4226753" y="1885082"/>
                  </a:lnTo>
                  <a:lnTo>
                    <a:pt x="4259016" y="1807418"/>
                  </a:lnTo>
                  <a:lnTo>
                    <a:pt x="4288619" y="1728702"/>
                  </a:lnTo>
                  <a:lnTo>
                    <a:pt x="4315530" y="1649025"/>
                  </a:lnTo>
                  <a:lnTo>
                    <a:pt x="4339717" y="1568480"/>
                  </a:lnTo>
                  <a:lnTo>
                    <a:pt x="4361151" y="1487159"/>
                  </a:lnTo>
                  <a:lnTo>
                    <a:pt x="4379809" y="1405156"/>
                  </a:lnTo>
                  <a:lnTo>
                    <a:pt x="4395669" y="1322566"/>
                  </a:lnTo>
                  <a:lnTo>
                    <a:pt x="4408712" y="1239485"/>
                  </a:lnTo>
                  <a:lnTo>
                    <a:pt x="4418923" y="1156009"/>
                  </a:lnTo>
                  <a:lnTo>
                    <a:pt x="4426291" y="1072233"/>
                  </a:lnTo>
                  <a:lnTo>
                    <a:pt x="4430806" y="988256"/>
                  </a:lnTo>
                  <a:lnTo>
                    <a:pt x="4432465" y="904174"/>
                  </a:lnTo>
                  <a:lnTo>
                    <a:pt x="4431264" y="820084"/>
                  </a:lnTo>
                  <a:lnTo>
                    <a:pt x="4427205" y="736083"/>
                  </a:lnTo>
                  <a:lnTo>
                    <a:pt x="4420293" y="652269"/>
                  </a:lnTo>
                  <a:lnTo>
                    <a:pt x="4410536" y="568738"/>
                  </a:lnTo>
                  <a:lnTo>
                    <a:pt x="4397946" y="485588"/>
                  </a:lnTo>
                  <a:lnTo>
                    <a:pt x="4382535" y="402913"/>
                  </a:lnTo>
                  <a:lnTo>
                    <a:pt x="4364324" y="320810"/>
                  </a:lnTo>
                  <a:lnTo>
                    <a:pt x="4343332" y="239373"/>
                  </a:lnTo>
                  <a:lnTo>
                    <a:pt x="4319584" y="158697"/>
                  </a:lnTo>
                  <a:lnTo>
                    <a:pt x="4293107" y="78875"/>
                  </a:lnTo>
                  <a:lnTo>
                    <a:pt x="4263932" y="0"/>
                  </a:lnTo>
                  <a:lnTo>
                    <a:pt x="4184447" y="30946"/>
                  </a:lnTo>
                  <a:lnTo>
                    <a:pt x="4104961" y="61892"/>
                  </a:lnTo>
                  <a:lnTo>
                    <a:pt x="4025476" y="92839"/>
                  </a:lnTo>
                  <a:lnTo>
                    <a:pt x="3945991" y="123785"/>
                  </a:lnTo>
                  <a:lnTo>
                    <a:pt x="3866506" y="154732"/>
                  </a:lnTo>
                  <a:lnTo>
                    <a:pt x="3787020" y="185678"/>
                  </a:lnTo>
                  <a:lnTo>
                    <a:pt x="3707535" y="216624"/>
                  </a:lnTo>
                  <a:lnTo>
                    <a:pt x="3628050" y="247571"/>
                  </a:lnTo>
                  <a:lnTo>
                    <a:pt x="3548565" y="278517"/>
                  </a:lnTo>
                  <a:lnTo>
                    <a:pt x="3469079" y="309464"/>
                  </a:lnTo>
                  <a:lnTo>
                    <a:pt x="3389594" y="340410"/>
                  </a:lnTo>
                  <a:lnTo>
                    <a:pt x="3310109" y="371357"/>
                  </a:lnTo>
                  <a:lnTo>
                    <a:pt x="3230624" y="402303"/>
                  </a:lnTo>
                  <a:lnTo>
                    <a:pt x="3151138" y="433249"/>
                  </a:lnTo>
                  <a:lnTo>
                    <a:pt x="3071653" y="464196"/>
                  </a:lnTo>
                  <a:lnTo>
                    <a:pt x="2992168" y="495142"/>
                  </a:lnTo>
                  <a:lnTo>
                    <a:pt x="2912683" y="526089"/>
                  </a:lnTo>
                  <a:lnTo>
                    <a:pt x="2833198" y="557035"/>
                  </a:lnTo>
                  <a:lnTo>
                    <a:pt x="2753712" y="587981"/>
                  </a:lnTo>
                  <a:lnTo>
                    <a:pt x="2674227" y="618928"/>
                  </a:lnTo>
                  <a:lnTo>
                    <a:pt x="2594742" y="649874"/>
                  </a:lnTo>
                  <a:lnTo>
                    <a:pt x="2515257" y="680821"/>
                  </a:lnTo>
                  <a:lnTo>
                    <a:pt x="2435771" y="711767"/>
                  </a:lnTo>
                  <a:lnTo>
                    <a:pt x="2356286" y="742714"/>
                  </a:lnTo>
                  <a:lnTo>
                    <a:pt x="2276801" y="773660"/>
                  </a:lnTo>
                  <a:lnTo>
                    <a:pt x="2197316" y="804606"/>
                  </a:lnTo>
                  <a:lnTo>
                    <a:pt x="2117830" y="835553"/>
                  </a:lnTo>
                  <a:lnTo>
                    <a:pt x="2038345" y="866499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26" y="1749568"/>
              <a:ext cx="2473573" cy="3984121"/>
            </a:xfrm>
            <a:custGeom>
              <a:avLst/>
              <a:pathLst>
                <a:path w="2473573" h="3984121">
                  <a:moveTo>
                    <a:pt x="2473573" y="2473613"/>
                  </a:moveTo>
                  <a:lnTo>
                    <a:pt x="2473573" y="2388316"/>
                  </a:lnTo>
                  <a:lnTo>
                    <a:pt x="2473573" y="2303019"/>
                  </a:lnTo>
                  <a:lnTo>
                    <a:pt x="2473573" y="2217722"/>
                  </a:lnTo>
                  <a:lnTo>
                    <a:pt x="2473573" y="2132425"/>
                  </a:lnTo>
                  <a:lnTo>
                    <a:pt x="2473573" y="2047128"/>
                  </a:lnTo>
                  <a:lnTo>
                    <a:pt x="2473573" y="1961831"/>
                  </a:lnTo>
                  <a:lnTo>
                    <a:pt x="2473573" y="1876534"/>
                  </a:lnTo>
                  <a:lnTo>
                    <a:pt x="2473573" y="1791237"/>
                  </a:lnTo>
                  <a:lnTo>
                    <a:pt x="2473573" y="1705940"/>
                  </a:lnTo>
                  <a:lnTo>
                    <a:pt x="2473573" y="1620643"/>
                  </a:lnTo>
                  <a:lnTo>
                    <a:pt x="2473573" y="1535346"/>
                  </a:lnTo>
                  <a:lnTo>
                    <a:pt x="2473573" y="1450049"/>
                  </a:lnTo>
                  <a:lnTo>
                    <a:pt x="2473573" y="1364752"/>
                  </a:lnTo>
                  <a:lnTo>
                    <a:pt x="2473573" y="1279455"/>
                  </a:lnTo>
                  <a:lnTo>
                    <a:pt x="2473573" y="1194158"/>
                  </a:lnTo>
                  <a:lnTo>
                    <a:pt x="2473573" y="1108861"/>
                  </a:lnTo>
                  <a:lnTo>
                    <a:pt x="2473573" y="1023564"/>
                  </a:lnTo>
                  <a:lnTo>
                    <a:pt x="2473573" y="938267"/>
                  </a:lnTo>
                  <a:lnTo>
                    <a:pt x="2473573" y="852970"/>
                  </a:lnTo>
                  <a:lnTo>
                    <a:pt x="2473573" y="767673"/>
                  </a:lnTo>
                  <a:lnTo>
                    <a:pt x="2473573" y="682376"/>
                  </a:lnTo>
                  <a:lnTo>
                    <a:pt x="2473573" y="597079"/>
                  </a:lnTo>
                  <a:lnTo>
                    <a:pt x="2473573" y="511782"/>
                  </a:lnTo>
                  <a:lnTo>
                    <a:pt x="2473573" y="426485"/>
                  </a:lnTo>
                  <a:lnTo>
                    <a:pt x="2473573" y="341188"/>
                  </a:lnTo>
                  <a:lnTo>
                    <a:pt x="2473573" y="255891"/>
                  </a:lnTo>
                  <a:lnTo>
                    <a:pt x="2473573" y="170594"/>
                  </a:lnTo>
                  <a:lnTo>
                    <a:pt x="2473573" y="85297"/>
                  </a:lnTo>
                  <a:lnTo>
                    <a:pt x="2473573" y="0"/>
                  </a:lnTo>
                  <a:lnTo>
                    <a:pt x="2388814" y="1452"/>
                  </a:lnTo>
                  <a:lnTo>
                    <a:pt x="2304155" y="5808"/>
                  </a:lnTo>
                  <a:lnTo>
                    <a:pt x="2219694" y="13062"/>
                  </a:lnTo>
                  <a:lnTo>
                    <a:pt x="2135532" y="23206"/>
                  </a:lnTo>
                  <a:lnTo>
                    <a:pt x="2051767" y="36228"/>
                  </a:lnTo>
                  <a:lnTo>
                    <a:pt x="1968497" y="52113"/>
                  </a:lnTo>
                  <a:lnTo>
                    <a:pt x="1885821" y="70842"/>
                  </a:lnTo>
                  <a:lnTo>
                    <a:pt x="1803834" y="92392"/>
                  </a:lnTo>
                  <a:lnTo>
                    <a:pt x="1722634" y="116739"/>
                  </a:lnTo>
                  <a:lnTo>
                    <a:pt x="1642317" y="143854"/>
                  </a:lnTo>
                  <a:lnTo>
                    <a:pt x="1562975" y="173705"/>
                  </a:lnTo>
                  <a:lnTo>
                    <a:pt x="1484703" y="206258"/>
                  </a:lnTo>
                  <a:lnTo>
                    <a:pt x="1407592" y="241473"/>
                  </a:lnTo>
                  <a:lnTo>
                    <a:pt x="1331733" y="279310"/>
                  </a:lnTo>
                  <a:lnTo>
                    <a:pt x="1257216" y="319724"/>
                  </a:lnTo>
                  <a:lnTo>
                    <a:pt x="1184126" y="362667"/>
                  </a:lnTo>
                  <a:lnTo>
                    <a:pt x="1112552" y="408090"/>
                  </a:lnTo>
                  <a:lnTo>
                    <a:pt x="1042575" y="455939"/>
                  </a:lnTo>
                  <a:lnTo>
                    <a:pt x="974280" y="506157"/>
                  </a:lnTo>
                  <a:lnTo>
                    <a:pt x="907745" y="558686"/>
                  </a:lnTo>
                  <a:lnTo>
                    <a:pt x="843049" y="613464"/>
                  </a:lnTo>
                  <a:lnTo>
                    <a:pt x="780268" y="670426"/>
                  </a:lnTo>
                  <a:lnTo>
                    <a:pt x="719476" y="729507"/>
                  </a:lnTo>
                  <a:lnTo>
                    <a:pt x="660743" y="790636"/>
                  </a:lnTo>
                  <a:lnTo>
                    <a:pt x="604140" y="853741"/>
                  </a:lnTo>
                  <a:lnTo>
                    <a:pt x="549733" y="918749"/>
                  </a:lnTo>
                  <a:lnTo>
                    <a:pt x="497585" y="985582"/>
                  </a:lnTo>
                  <a:lnTo>
                    <a:pt x="447758" y="1054164"/>
                  </a:lnTo>
                  <a:lnTo>
                    <a:pt x="400309" y="1124412"/>
                  </a:lnTo>
                  <a:lnTo>
                    <a:pt x="355296" y="1196245"/>
                  </a:lnTo>
                  <a:lnTo>
                    <a:pt x="312771" y="1269579"/>
                  </a:lnTo>
                  <a:lnTo>
                    <a:pt x="272783" y="1344326"/>
                  </a:lnTo>
                  <a:lnTo>
                    <a:pt x="235380" y="1420400"/>
                  </a:lnTo>
                  <a:lnTo>
                    <a:pt x="200606" y="1497710"/>
                  </a:lnTo>
                  <a:lnTo>
                    <a:pt x="168501" y="1576167"/>
                  </a:lnTo>
                  <a:lnTo>
                    <a:pt x="139104" y="1655678"/>
                  </a:lnTo>
                  <a:lnTo>
                    <a:pt x="112448" y="1736149"/>
                  </a:lnTo>
                  <a:lnTo>
                    <a:pt x="88565" y="1817487"/>
                  </a:lnTo>
                  <a:lnTo>
                    <a:pt x="67483" y="1899595"/>
                  </a:lnTo>
                  <a:lnTo>
                    <a:pt x="49227" y="1982377"/>
                  </a:lnTo>
                  <a:lnTo>
                    <a:pt x="33819" y="2065736"/>
                  </a:lnTo>
                  <a:lnTo>
                    <a:pt x="21275" y="2149575"/>
                  </a:lnTo>
                  <a:lnTo>
                    <a:pt x="11612" y="2233793"/>
                  </a:lnTo>
                  <a:lnTo>
                    <a:pt x="4840" y="2318294"/>
                  </a:lnTo>
                  <a:lnTo>
                    <a:pt x="968" y="2402977"/>
                  </a:lnTo>
                  <a:lnTo>
                    <a:pt x="0" y="2487743"/>
                  </a:lnTo>
                  <a:lnTo>
                    <a:pt x="1936" y="2572492"/>
                  </a:lnTo>
                  <a:lnTo>
                    <a:pt x="6776" y="2657125"/>
                  </a:lnTo>
                  <a:lnTo>
                    <a:pt x="14512" y="2741542"/>
                  </a:lnTo>
                  <a:lnTo>
                    <a:pt x="25137" y="2825645"/>
                  </a:lnTo>
                  <a:lnTo>
                    <a:pt x="38637" y="2909335"/>
                  </a:lnTo>
                  <a:lnTo>
                    <a:pt x="54997" y="2992513"/>
                  </a:lnTo>
                  <a:lnTo>
                    <a:pt x="74198" y="3075081"/>
                  </a:lnTo>
                  <a:lnTo>
                    <a:pt x="96216" y="3156943"/>
                  </a:lnTo>
                  <a:lnTo>
                    <a:pt x="121026" y="3238002"/>
                  </a:lnTo>
                  <a:lnTo>
                    <a:pt x="148600" y="3318164"/>
                  </a:lnTo>
                  <a:lnTo>
                    <a:pt x="178904" y="3397334"/>
                  </a:lnTo>
                  <a:lnTo>
                    <a:pt x="211903" y="3475418"/>
                  </a:lnTo>
                  <a:lnTo>
                    <a:pt x="247558" y="3552327"/>
                  </a:lnTo>
                  <a:lnTo>
                    <a:pt x="285827" y="3627968"/>
                  </a:lnTo>
                  <a:lnTo>
                    <a:pt x="326666" y="3702254"/>
                  </a:lnTo>
                  <a:lnTo>
                    <a:pt x="370027" y="3775097"/>
                  </a:lnTo>
                  <a:lnTo>
                    <a:pt x="415858" y="3846411"/>
                  </a:lnTo>
                  <a:lnTo>
                    <a:pt x="464105" y="3916113"/>
                  </a:lnTo>
                  <a:lnTo>
                    <a:pt x="514713" y="3984121"/>
                  </a:lnTo>
                  <a:lnTo>
                    <a:pt x="582260" y="3932034"/>
                  </a:lnTo>
                  <a:lnTo>
                    <a:pt x="649806" y="3879948"/>
                  </a:lnTo>
                  <a:lnTo>
                    <a:pt x="717353" y="3827861"/>
                  </a:lnTo>
                  <a:lnTo>
                    <a:pt x="784900" y="3775775"/>
                  </a:lnTo>
                  <a:lnTo>
                    <a:pt x="852447" y="3723688"/>
                  </a:lnTo>
                  <a:lnTo>
                    <a:pt x="919994" y="3671602"/>
                  </a:lnTo>
                  <a:lnTo>
                    <a:pt x="987541" y="3619515"/>
                  </a:lnTo>
                  <a:lnTo>
                    <a:pt x="1055088" y="3567429"/>
                  </a:lnTo>
                  <a:lnTo>
                    <a:pt x="1122635" y="3515342"/>
                  </a:lnTo>
                  <a:lnTo>
                    <a:pt x="1190182" y="3463256"/>
                  </a:lnTo>
                  <a:lnTo>
                    <a:pt x="1257729" y="3411170"/>
                  </a:lnTo>
                  <a:lnTo>
                    <a:pt x="1325276" y="3359083"/>
                  </a:lnTo>
                  <a:lnTo>
                    <a:pt x="1392822" y="3306997"/>
                  </a:lnTo>
                  <a:lnTo>
                    <a:pt x="1460369" y="3254910"/>
                  </a:lnTo>
                  <a:lnTo>
                    <a:pt x="1527916" y="3202824"/>
                  </a:lnTo>
                  <a:lnTo>
                    <a:pt x="1595463" y="3150737"/>
                  </a:lnTo>
                  <a:lnTo>
                    <a:pt x="1663010" y="3098651"/>
                  </a:lnTo>
                  <a:lnTo>
                    <a:pt x="1730557" y="3046564"/>
                  </a:lnTo>
                  <a:lnTo>
                    <a:pt x="1798104" y="2994478"/>
                  </a:lnTo>
                  <a:lnTo>
                    <a:pt x="1865651" y="2942391"/>
                  </a:lnTo>
                  <a:lnTo>
                    <a:pt x="1933198" y="2890305"/>
                  </a:lnTo>
                  <a:lnTo>
                    <a:pt x="2000745" y="2838219"/>
                  </a:lnTo>
                  <a:lnTo>
                    <a:pt x="2068292" y="2786132"/>
                  </a:lnTo>
                  <a:lnTo>
                    <a:pt x="2135839" y="2734046"/>
                  </a:lnTo>
                  <a:lnTo>
                    <a:pt x="2203385" y="2681959"/>
                  </a:lnTo>
                  <a:lnTo>
                    <a:pt x="2270932" y="2629873"/>
                  </a:lnTo>
                  <a:lnTo>
                    <a:pt x="2338479" y="2577786"/>
                  </a:lnTo>
                  <a:lnTo>
                    <a:pt x="2406026" y="252570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4748277" y="2782275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338629" y="308865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7.273 %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891522" y="3110096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909413" y="345702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11.818 %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491999" y="502333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606385" y="537026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45.455 %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97996" y="3400688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888298" y="374761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35.455 %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406"/>
              <a:ext cx="319833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Breakdown Stramenopiles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2025-05-27T11:13:34Z</dcterms:modified>
  <cp:category/>
</cp:coreProperties>
</file>