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13226" cy="2473613"/>
            </a:xfrm>
            <a:custGeom>
              <a:avLst/>
              <a:pathLst>
                <a:path w="213226" h="2473613">
                  <a:moveTo>
                    <a:pt x="0" y="2473613"/>
                  </a:moveTo>
                  <a:lnTo>
                    <a:pt x="7352" y="2388634"/>
                  </a:lnTo>
                  <a:lnTo>
                    <a:pt x="14705" y="2303654"/>
                  </a:lnTo>
                  <a:lnTo>
                    <a:pt x="22057" y="2218675"/>
                  </a:lnTo>
                  <a:lnTo>
                    <a:pt x="29410" y="2133695"/>
                  </a:lnTo>
                  <a:lnTo>
                    <a:pt x="36763" y="2048716"/>
                  </a:lnTo>
                  <a:lnTo>
                    <a:pt x="44115" y="1963736"/>
                  </a:lnTo>
                  <a:lnTo>
                    <a:pt x="51468" y="1878757"/>
                  </a:lnTo>
                  <a:lnTo>
                    <a:pt x="58821" y="1793777"/>
                  </a:lnTo>
                  <a:lnTo>
                    <a:pt x="66173" y="1708798"/>
                  </a:lnTo>
                  <a:lnTo>
                    <a:pt x="73526" y="1623818"/>
                  </a:lnTo>
                  <a:lnTo>
                    <a:pt x="80879" y="1538838"/>
                  </a:lnTo>
                  <a:lnTo>
                    <a:pt x="88231" y="1453859"/>
                  </a:lnTo>
                  <a:lnTo>
                    <a:pt x="95584" y="1368879"/>
                  </a:lnTo>
                  <a:lnTo>
                    <a:pt x="102936" y="1283900"/>
                  </a:lnTo>
                  <a:lnTo>
                    <a:pt x="110289" y="1198920"/>
                  </a:lnTo>
                  <a:lnTo>
                    <a:pt x="117642" y="1113941"/>
                  </a:lnTo>
                  <a:lnTo>
                    <a:pt x="124994" y="1028961"/>
                  </a:lnTo>
                  <a:lnTo>
                    <a:pt x="132347" y="943982"/>
                  </a:lnTo>
                  <a:lnTo>
                    <a:pt x="139700" y="859002"/>
                  </a:lnTo>
                  <a:lnTo>
                    <a:pt x="147052" y="774023"/>
                  </a:lnTo>
                  <a:lnTo>
                    <a:pt x="154405" y="689043"/>
                  </a:lnTo>
                  <a:lnTo>
                    <a:pt x="161758" y="604064"/>
                  </a:lnTo>
                  <a:lnTo>
                    <a:pt x="169110" y="519084"/>
                  </a:lnTo>
                  <a:lnTo>
                    <a:pt x="176463" y="434104"/>
                  </a:lnTo>
                  <a:lnTo>
                    <a:pt x="183815" y="349125"/>
                  </a:lnTo>
                  <a:lnTo>
                    <a:pt x="191168" y="264145"/>
                  </a:lnTo>
                  <a:lnTo>
                    <a:pt x="198521" y="179166"/>
                  </a:lnTo>
                  <a:lnTo>
                    <a:pt x="205873" y="94186"/>
                  </a:lnTo>
                  <a:lnTo>
                    <a:pt x="213226" y="9207"/>
                  </a:lnTo>
                  <a:lnTo>
                    <a:pt x="106712" y="230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998" y="1749568"/>
              <a:ext cx="4946978" cy="4947155"/>
            </a:xfrm>
            <a:custGeom>
              <a:avLst/>
              <a:pathLst>
                <a:path w="4946978" h="4947155">
                  <a:moveTo>
                    <a:pt x="2473401" y="2473613"/>
                  </a:moveTo>
                  <a:lnTo>
                    <a:pt x="2473401" y="2388316"/>
                  </a:lnTo>
                  <a:lnTo>
                    <a:pt x="2473401" y="2303019"/>
                  </a:lnTo>
                  <a:lnTo>
                    <a:pt x="2473401" y="2217722"/>
                  </a:lnTo>
                  <a:lnTo>
                    <a:pt x="2473401" y="2132425"/>
                  </a:lnTo>
                  <a:lnTo>
                    <a:pt x="2473401" y="2047128"/>
                  </a:lnTo>
                  <a:lnTo>
                    <a:pt x="2473401" y="1961831"/>
                  </a:lnTo>
                  <a:lnTo>
                    <a:pt x="2473401" y="1876534"/>
                  </a:lnTo>
                  <a:lnTo>
                    <a:pt x="2473401" y="1791237"/>
                  </a:lnTo>
                  <a:lnTo>
                    <a:pt x="2473401" y="1705940"/>
                  </a:lnTo>
                  <a:lnTo>
                    <a:pt x="2473401" y="1620643"/>
                  </a:lnTo>
                  <a:lnTo>
                    <a:pt x="2473401" y="1535346"/>
                  </a:lnTo>
                  <a:lnTo>
                    <a:pt x="2473401" y="1450049"/>
                  </a:lnTo>
                  <a:lnTo>
                    <a:pt x="2473401" y="1364752"/>
                  </a:lnTo>
                  <a:lnTo>
                    <a:pt x="2473401" y="1279455"/>
                  </a:lnTo>
                  <a:lnTo>
                    <a:pt x="2473401" y="1194158"/>
                  </a:lnTo>
                  <a:lnTo>
                    <a:pt x="2473401" y="1108861"/>
                  </a:lnTo>
                  <a:lnTo>
                    <a:pt x="2473401" y="1023564"/>
                  </a:lnTo>
                  <a:lnTo>
                    <a:pt x="2473401" y="938267"/>
                  </a:lnTo>
                  <a:lnTo>
                    <a:pt x="2473401" y="852970"/>
                  </a:lnTo>
                  <a:lnTo>
                    <a:pt x="2473401" y="767673"/>
                  </a:lnTo>
                  <a:lnTo>
                    <a:pt x="2473401" y="682376"/>
                  </a:lnTo>
                  <a:lnTo>
                    <a:pt x="2473401" y="597079"/>
                  </a:lnTo>
                  <a:lnTo>
                    <a:pt x="2473401" y="511782"/>
                  </a:lnTo>
                  <a:lnTo>
                    <a:pt x="2473401" y="426485"/>
                  </a:lnTo>
                  <a:lnTo>
                    <a:pt x="2473401" y="341188"/>
                  </a:lnTo>
                  <a:lnTo>
                    <a:pt x="2473401" y="255891"/>
                  </a:lnTo>
                  <a:lnTo>
                    <a:pt x="2473401" y="170594"/>
                  </a:lnTo>
                  <a:lnTo>
                    <a:pt x="2473401" y="85297"/>
                  </a:lnTo>
                  <a:lnTo>
                    <a:pt x="2473401" y="0"/>
                  </a:lnTo>
                  <a:lnTo>
                    <a:pt x="2389654" y="1418"/>
                  </a:lnTo>
                  <a:lnTo>
                    <a:pt x="2306002" y="5670"/>
                  </a:lnTo>
                  <a:lnTo>
                    <a:pt x="2222543" y="12753"/>
                  </a:lnTo>
                  <a:lnTo>
                    <a:pt x="2139371" y="22656"/>
                  </a:lnTo>
                  <a:lnTo>
                    <a:pt x="2056583" y="35371"/>
                  </a:lnTo>
                  <a:lnTo>
                    <a:pt x="1974272" y="50880"/>
                  </a:lnTo>
                  <a:lnTo>
                    <a:pt x="1892533" y="69168"/>
                  </a:lnTo>
                  <a:lnTo>
                    <a:pt x="1811461" y="90212"/>
                  </a:lnTo>
                  <a:lnTo>
                    <a:pt x="1731147" y="113989"/>
                  </a:lnTo>
                  <a:lnTo>
                    <a:pt x="1651685" y="140472"/>
                  </a:lnTo>
                  <a:lnTo>
                    <a:pt x="1573164" y="169630"/>
                  </a:lnTo>
                  <a:lnTo>
                    <a:pt x="1495676" y="201429"/>
                  </a:lnTo>
                  <a:lnTo>
                    <a:pt x="1419309" y="235834"/>
                  </a:lnTo>
                  <a:lnTo>
                    <a:pt x="1344151" y="272805"/>
                  </a:lnTo>
                  <a:lnTo>
                    <a:pt x="1270287" y="312298"/>
                  </a:lnTo>
                  <a:lnTo>
                    <a:pt x="1197803" y="354270"/>
                  </a:lnTo>
                  <a:lnTo>
                    <a:pt x="1126781" y="398672"/>
                  </a:lnTo>
                  <a:lnTo>
                    <a:pt x="1057303" y="445453"/>
                  </a:lnTo>
                  <a:lnTo>
                    <a:pt x="989449" y="494560"/>
                  </a:lnTo>
                  <a:lnTo>
                    <a:pt x="923296" y="545936"/>
                  </a:lnTo>
                  <a:lnTo>
                    <a:pt x="858921" y="599521"/>
                  </a:lnTo>
                  <a:lnTo>
                    <a:pt x="796397" y="655256"/>
                  </a:lnTo>
                  <a:lnTo>
                    <a:pt x="735796" y="713075"/>
                  </a:lnTo>
                  <a:lnTo>
                    <a:pt x="677187" y="772914"/>
                  </a:lnTo>
                  <a:lnTo>
                    <a:pt x="620637" y="834702"/>
                  </a:lnTo>
                  <a:lnTo>
                    <a:pt x="566212" y="898369"/>
                  </a:lnTo>
                  <a:lnTo>
                    <a:pt x="513973" y="963842"/>
                  </a:lnTo>
                  <a:lnTo>
                    <a:pt x="463981" y="1031047"/>
                  </a:lnTo>
                  <a:lnTo>
                    <a:pt x="416293" y="1099905"/>
                  </a:lnTo>
                  <a:lnTo>
                    <a:pt x="370964" y="1170338"/>
                  </a:lnTo>
                  <a:lnTo>
                    <a:pt x="328045" y="1242266"/>
                  </a:lnTo>
                  <a:lnTo>
                    <a:pt x="287587" y="1315606"/>
                  </a:lnTo>
                  <a:lnTo>
                    <a:pt x="249634" y="1390273"/>
                  </a:lnTo>
                  <a:lnTo>
                    <a:pt x="214231" y="1466183"/>
                  </a:lnTo>
                  <a:lnTo>
                    <a:pt x="181418" y="1543247"/>
                  </a:lnTo>
                  <a:lnTo>
                    <a:pt x="151233" y="1621379"/>
                  </a:lnTo>
                  <a:lnTo>
                    <a:pt x="123711" y="1700487"/>
                  </a:lnTo>
                  <a:lnTo>
                    <a:pt x="98883" y="1780482"/>
                  </a:lnTo>
                  <a:lnTo>
                    <a:pt x="76778" y="1861271"/>
                  </a:lnTo>
                  <a:lnTo>
                    <a:pt x="57420" y="1942763"/>
                  </a:lnTo>
                  <a:lnTo>
                    <a:pt x="40832" y="2024864"/>
                  </a:lnTo>
                  <a:lnTo>
                    <a:pt x="27034" y="2107478"/>
                  </a:lnTo>
                  <a:lnTo>
                    <a:pt x="16040" y="2190513"/>
                  </a:lnTo>
                  <a:lnTo>
                    <a:pt x="7864" y="2273873"/>
                  </a:lnTo>
                  <a:lnTo>
                    <a:pt x="2515" y="2357461"/>
                  </a:lnTo>
                  <a:lnTo>
                    <a:pt x="0" y="2441182"/>
                  </a:lnTo>
                  <a:lnTo>
                    <a:pt x="319" y="2524941"/>
                  </a:lnTo>
                  <a:lnTo>
                    <a:pt x="3475" y="2608641"/>
                  </a:lnTo>
                  <a:lnTo>
                    <a:pt x="9463" y="2692186"/>
                  </a:lnTo>
                  <a:lnTo>
                    <a:pt x="18275" y="2775480"/>
                  </a:lnTo>
                  <a:lnTo>
                    <a:pt x="29903" y="2858429"/>
                  </a:lnTo>
                  <a:lnTo>
                    <a:pt x="44332" y="2940936"/>
                  </a:lnTo>
                  <a:lnTo>
                    <a:pt x="61546" y="3022907"/>
                  </a:lnTo>
                  <a:lnTo>
                    <a:pt x="81526" y="3104248"/>
                  </a:lnTo>
                  <a:lnTo>
                    <a:pt x="104248" y="3184867"/>
                  </a:lnTo>
                  <a:lnTo>
                    <a:pt x="129687" y="3264670"/>
                  </a:lnTo>
                  <a:lnTo>
                    <a:pt x="157812" y="3343565"/>
                  </a:lnTo>
                  <a:lnTo>
                    <a:pt x="188593" y="3421464"/>
                  </a:lnTo>
                  <a:lnTo>
                    <a:pt x="221994" y="3498275"/>
                  </a:lnTo>
                  <a:lnTo>
                    <a:pt x="257976" y="3573912"/>
                  </a:lnTo>
                  <a:lnTo>
                    <a:pt x="296498" y="3648287"/>
                  </a:lnTo>
                  <a:lnTo>
                    <a:pt x="337516" y="3721316"/>
                  </a:lnTo>
                  <a:lnTo>
                    <a:pt x="380983" y="3792914"/>
                  </a:lnTo>
                  <a:lnTo>
                    <a:pt x="426849" y="3862999"/>
                  </a:lnTo>
                  <a:lnTo>
                    <a:pt x="475062" y="3931491"/>
                  </a:lnTo>
                  <a:lnTo>
                    <a:pt x="525565" y="3998311"/>
                  </a:lnTo>
                  <a:lnTo>
                    <a:pt x="578303" y="4063383"/>
                  </a:lnTo>
                  <a:lnTo>
                    <a:pt x="633213" y="4126633"/>
                  </a:lnTo>
                  <a:lnTo>
                    <a:pt x="690233" y="4187987"/>
                  </a:lnTo>
                  <a:lnTo>
                    <a:pt x="749297" y="4247376"/>
                  </a:lnTo>
                  <a:lnTo>
                    <a:pt x="810339" y="4304731"/>
                  </a:lnTo>
                  <a:lnTo>
                    <a:pt x="873287" y="4359986"/>
                  </a:lnTo>
                  <a:lnTo>
                    <a:pt x="938070" y="4413078"/>
                  </a:lnTo>
                  <a:lnTo>
                    <a:pt x="1004613" y="4463947"/>
                  </a:lnTo>
                  <a:lnTo>
                    <a:pt x="1072840" y="4512534"/>
                  </a:lnTo>
                  <a:lnTo>
                    <a:pt x="1142673" y="4558782"/>
                  </a:lnTo>
                  <a:lnTo>
                    <a:pt x="1214032" y="4602640"/>
                  </a:lnTo>
                  <a:lnTo>
                    <a:pt x="1286835" y="4644057"/>
                  </a:lnTo>
                  <a:lnTo>
                    <a:pt x="1360998" y="4682986"/>
                  </a:lnTo>
                  <a:lnTo>
                    <a:pt x="1436437" y="4719381"/>
                  </a:lnTo>
                  <a:lnTo>
                    <a:pt x="1513065" y="4753201"/>
                  </a:lnTo>
                  <a:lnTo>
                    <a:pt x="1590794" y="4784408"/>
                  </a:lnTo>
                  <a:lnTo>
                    <a:pt x="1669534" y="4812965"/>
                  </a:lnTo>
                  <a:lnTo>
                    <a:pt x="1749197" y="4838840"/>
                  </a:lnTo>
                  <a:lnTo>
                    <a:pt x="1829690" y="4862002"/>
                  </a:lnTo>
                  <a:lnTo>
                    <a:pt x="1910921" y="4882427"/>
                  </a:lnTo>
                  <a:lnTo>
                    <a:pt x="1992797" y="4900089"/>
                  </a:lnTo>
                  <a:lnTo>
                    <a:pt x="2075223" y="4914970"/>
                  </a:lnTo>
                  <a:lnTo>
                    <a:pt x="2158107" y="4927051"/>
                  </a:lnTo>
                  <a:lnTo>
                    <a:pt x="2241352" y="4936319"/>
                  </a:lnTo>
                  <a:lnTo>
                    <a:pt x="2324863" y="4942764"/>
                  </a:lnTo>
                  <a:lnTo>
                    <a:pt x="2408544" y="4946377"/>
                  </a:lnTo>
                  <a:lnTo>
                    <a:pt x="2492300" y="4947155"/>
                  </a:lnTo>
                  <a:lnTo>
                    <a:pt x="2576034" y="4945097"/>
                  </a:lnTo>
                  <a:lnTo>
                    <a:pt x="2659650" y="4940206"/>
                  </a:lnTo>
                  <a:lnTo>
                    <a:pt x="2743053" y="4932486"/>
                  </a:lnTo>
                  <a:lnTo>
                    <a:pt x="2826147" y="4921947"/>
                  </a:lnTo>
                  <a:lnTo>
                    <a:pt x="2908836" y="4908601"/>
                  </a:lnTo>
                  <a:lnTo>
                    <a:pt x="2991026" y="4892462"/>
                  </a:lnTo>
                  <a:lnTo>
                    <a:pt x="3072622" y="4873551"/>
                  </a:lnTo>
                  <a:lnTo>
                    <a:pt x="3153531" y="4851888"/>
                  </a:lnTo>
                  <a:lnTo>
                    <a:pt x="3233661" y="4827498"/>
                  </a:lnTo>
                  <a:lnTo>
                    <a:pt x="3312919" y="4800409"/>
                  </a:lnTo>
                  <a:lnTo>
                    <a:pt x="3391214" y="4770652"/>
                  </a:lnTo>
                  <a:lnTo>
                    <a:pt x="3468457" y="4738261"/>
                  </a:lnTo>
                  <a:lnTo>
                    <a:pt x="3544559" y="4703274"/>
                  </a:lnTo>
                  <a:lnTo>
                    <a:pt x="3619433" y="4665730"/>
                  </a:lnTo>
                  <a:lnTo>
                    <a:pt x="3692993" y="4625673"/>
                  </a:lnTo>
                  <a:lnTo>
                    <a:pt x="3765154" y="4583149"/>
                  </a:lnTo>
                  <a:lnTo>
                    <a:pt x="3835835" y="4538205"/>
                  </a:lnTo>
                  <a:lnTo>
                    <a:pt x="3904953" y="4490895"/>
                  </a:lnTo>
                  <a:lnTo>
                    <a:pt x="3972430" y="4441271"/>
                  </a:lnTo>
                  <a:lnTo>
                    <a:pt x="4038188" y="4389392"/>
                  </a:lnTo>
                  <a:lnTo>
                    <a:pt x="4102152" y="4335316"/>
                  </a:lnTo>
                  <a:lnTo>
                    <a:pt x="4164248" y="4279105"/>
                  </a:lnTo>
                  <a:lnTo>
                    <a:pt x="4224406" y="4220824"/>
                  </a:lnTo>
                  <a:lnTo>
                    <a:pt x="4282556" y="4160540"/>
                  </a:lnTo>
                  <a:lnTo>
                    <a:pt x="4338632" y="4098322"/>
                  </a:lnTo>
                  <a:lnTo>
                    <a:pt x="4392570" y="4034241"/>
                  </a:lnTo>
                  <a:lnTo>
                    <a:pt x="4444306" y="3968370"/>
                  </a:lnTo>
                  <a:lnTo>
                    <a:pt x="4493783" y="3900786"/>
                  </a:lnTo>
                  <a:lnTo>
                    <a:pt x="4540944" y="3831565"/>
                  </a:lnTo>
                  <a:lnTo>
                    <a:pt x="4585734" y="3760787"/>
                  </a:lnTo>
                  <a:lnTo>
                    <a:pt x="4628101" y="3688534"/>
                  </a:lnTo>
                  <a:lnTo>
                    <a:pt x="4667999" y="3614887"/>
                  </a:lnTo>
                  <a:lnTo>
                    <a:pt x="4705380" y="3539932"/>
                  </a:lnTo>
                  <a:lnTo>
                    <a:pt x="4740202" y="3463754"/>
                  </a:lnTo>
                  <a:lnTo>
                    <a:pt x="4772425" y="3386441"/>
                  </a:lnTo>
                  <a:lnTo>
                    <a:pt x="4802012" y="3308082"/>
                  </a:lnTo>
                  <a:lnTo>
                    <a:pt x="4828929" y="3228765"/>
                  </a:lnTo>
                  <a:lnTo>
                    <a:pt x="4853145" y="3148583"/>
                  </a:lnTo>
                  <a:lnTo>
                    <a:pt x="4874633" y="3067627"/>
                  </a:lnTo>
                  <a:lnTo>
                    <a:pt x="4893367" y="2985989"/>
                  </a:lnTo>
                  <a:lnTo>
                    <a:pt x="4909327" y="2903765"/>
                  </a:lnTo>
                  <a:lnTo>
                    <a:pt x="4922494" y="2821047"/>
                  </a:lnTo>
                  <a:lnTo>
                    <a:pt x="4932852" y="2737931"/>
                  </a:lnTo>
                  <a:lnTo>
                    <a:pt x="4940391" y="2654511"/>
                  </a:lnTo>
                  <a:lnTo>
                    <a:pt x="4945101" y="2570884"/>
                  </a:lnTo>
                  <a:lnTo>
                    <a:pt x="4946978" y="2487146"/>
                  </a:lnTo>
                  <a:lnTo>
                    <a:pt x="4946018" y="2403392"/>
                  </a:lnTo>
                  <a:lnTo>
                    <a:pt x="4942223" y="2319719"/>
                  </a:lnTo>
                  <a:lnTo>
                    <a:pt x="4935597" y="2236222"/>
                  </a:lnTo>
                  <a:lnTo>
                    <a:pt x="4926149" y="2152998"/>
                  </a:lnTo>
                  <a:lnTo>
                    <a:pt x="4913888" y="2070141"/>
                  </a:lnTo>
                  <a:lnTo>
                    <a:pt x="4898828" y="1987746"/>
                  </a:lnTo>
                  <a:lnTo>
                    <a:pt x="4880988" y="1905909"/>
                  </a:lnTo>
                  <a:lnTo>
                    <a:pt x="4860388" y="1824722"/>
                  </a:lnTo>
                  <a:lnTo>
                    <a:pt x="4837050" y="1744280"/>
                  </a:lnTo>
                  <a:lnTo>
                    <a:pt x="4811003" y="1664674"/>
                  </a:lnTo>
                  <a:lnTo>
                    <a:pt x="4782275" y="1585995"/>
                  </a:lnTo>
                  <a:lnTo>
                    <a:pt x="4750900" y="1508334"/>
                  </a:lnTo>
                  <a:lnTo>
                    <a:pt x="4716913" y="1431780"/>
                  </a:lnTo>
                  <a:lnTo>
                    <a:pt x="4680355" y="1356420"/>
                  </a:lnTo>
                  <a:lnTo>
                    <a:pt x="4641266" y="1282342"/>
                  </a:lnTo>
                  <a:lnTo>
                    <a:pt x="4599691" y="1209629"/>
                  </a:lnTo>
                  <a:lnTo>
                    <a:pt x="4555678" y="1138365"/>
                  </a:lnTo>
                  <a:lnTo>
                    <a:pt x="4509278" y="1068633"/>
                  </a:lnTo>
                  <a:lnTo>
                    <a:pt x="4460543" y="1000511"/>
                  </a:lnTo>
                  <a:lnTo>
                    <a:pt x="4409530" y="934078"/>
                  </a:lnTo>
                  <a:lnTo>
                    <a:pt x="4356297" y="869411"/>
                  </a:lnTo>
                  <a:lnTo>
                    <a:pt x="4300906" y="806583"/>
                  </a:lnTo>
                  <a:lnTo>
                    <a:pt x="4243419" y="745666"/>
                  </a:lnTo>
                  <a:lnTo>
                    <a:pt x="4183902" y="686730"/>
                  </a:lnTo>
                  <a:lnTo>
                    <a:pt x="4122424" y="629843"/>
                  </a:lnTo>
                  <a:lnTo>
                    <a:pt x="4059056" y="575071"/>
                  </a:lnTo>
                  <a:lnTo>
                    <a:pt x="3993869" y="522475"/>
                  </a:lnTo>
                  <a:lnTo>
                    <a:pt x="3926939" y="472116"/>
                  </a:lnTo>
                  <a:lnTo>
                    <a:pt x="3858343" y="424052"/>
                  </a:lnTo>
                  <a:lnTo>
                    <a:pt x="3788158" y="378338"/>
                  </a:lnTo>
                  <a:lnTo>
                    <a:pt x="3716466" y="335027"/>
                  </a:lnTo>
                  <a:lnTo>
                    <a:pt x="3643349" y="294167"/>
                  </a:lnTo>
                  <a:lnTo>
                    <a:pt x="3568891" y="255806"/>
                  </a:lnTo>
                  <a:lnTo>
                    <a:pt x="3493176" y="219989"/>
                  </a:lnTo>
                  <a:lnTo>
                    <a:pt x="3416292" y="186755"/>
                  </a:lnTo>
                  <a:lnTo>
                    <a:pt x="3338327" y="156143"/>
                  </a:lnTo>
                  <a:lnTo>
                    <a:pt x="3259370" y="128189"/>
                  </a:lnTo>
                  <a:lnTo>
                    <a:pt x="3179513" y="102923"/>
                  </a:lnTo>
                  <a:lnTo>
                    <a:pt x="3098845" y="80376"/>
                  </a:lnTo>
                  <a:lnTo>
                    <a:pt x="3017461" y="60573"/>
                  </a:lnTo>
                  <a:lnTo>
                    <a:pt x="2935452" y="43536"/>
                  </a:lnTo>
                  <a:lnTo>
                    <a:pt x="2852914" y="29286"/>
                  </a:lnTo>
                  <a:lnTo>
                    <a:pt x="2769941" y="17839"/>
                  </a:lnTo>
                  <a:lnTo>
                    <a:pt x="2686627" y="9207"/>
                  </a:lnTo>
                  <a:lnTo>
                    <a:pt x="2679275" y="94186"/>
                  </a:lnTo>
                  <a:lnTo>
                    <a:pt x="2671922" y="179166"/>
                  </a:lnTo>
                  <a:lnTo>
                    <a:pt x="2664569" y="264145"/>
                  </a:lnTo>
                  <a:lnTo>
                    <a:pt x="2657217" y="349125"/>
                  </a:lnTo>
                  <a:lnTo>
                    <a:pt x="2649864" y="434104"/>
                  </a:lnTo>
                  <a:lnTo>
                    <a:pt x="2642511" y="519084"/>
                  </a:lnTo>
                  <a:lnTo>
                    <a:pt x="2635159" y="604064"/>
                  </a:lnTo>
                  <a:lnTo>
                    <a:pt x="2627806" y="689043"/>
                  </a:lnTo>
                  <a:lnTo>
                    <a:pt x="2620454" y="774023"/>
                  </a:lnTo>
                  <a:lnTo>
                    <a:pt x="2613101" y="859002"/>
                  </a:lnTo>
                  <a:lnTo>
                    <a:pt x="2605748" y="943982"/>
                  </a:lnTo>
                  <a:lnTo>
                    <a:pt x="2598396" y="1028961"/>
                  </a:lnTo>
                  <a:lnTo>
                    <a:pt x="2591043" y="1113941"/>
                  </a:lnTo>
                  <a:lnTo>
                    <a:pt x="2583690" y="1198920"/>
                  </a:lnTo>
                  <a:lnTo>
                    <a:pt x="2576338" y="1283900"/>
                  </a:lnTo>
                  <a:lnTo>
                    <a:pt x="2568985" y="1368879"/>
                  </a:lnTo>
                  <a:lnTo>
                    <a:pt x="2561632" y="1453859"/>
                  </a:lnTo>
                  <a:lnTo>
                    <a:pt x="2554280" y="1538838"/>
                  </a:lnTo>
                  <a:lnTo>
                    <a:pt x="2546927" y="1623818"/>
                  </a:lnTo>
                  <a:lnTo>
                    <a:pt x="2539575" y="1708798"/>
                  </a:lnTo>
                  <a:lnTo>
                    <a:pt x="2532222" y="1793777"/>
                  </a:lnTo>
                  <a:lnTo>
                    <a:pt x="2524869" y="1878757"/>
                  </a:lnTo>
                  <a:lnTo>
                    <a:pt x="2517517" y="1963736"/>
                  </a:lnTo>
                  <a:lnTo>
                    <a:pt x="2510164" y="2048716"/>
                  </a:lnTo>
                  <a:lnTo>
                    <a:pt x="2502811" y="2133695"/>
                  </a:lnTo>
                  <a:lnTo>
                    <a:pt x="2495459" y="2218675"/>
                  </a:lnTo>
                  <a:lnTo>
                    <a:pt x="2488106" y="2303654"/>
                  </a:lnTo>
                  <a:lnTo>
                    <a:pt x="2480753" y="238863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4479155" y="2705551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111852" y="305766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1.374 %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854548" y="5182049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944850" y="552897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98.626 %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309593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 Streptophyta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2025-05-27T11:13:39Z</dcterms:modified>
  <cp:category/>
</cp:coreProperties>
</file>