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9207" y="5934263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09207" y="4766495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9207" y="3598726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09207" y="2430958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09207" y="6518147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09207" y="5350379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09207" y="4182611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09207" y="3014842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09207" y="1847074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2234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44252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6615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8805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0996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33186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53766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7566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66873" y="1847074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22349" y="1847074"/>
              <a:ext cx="0" cy="1720823"/>
            </a:xfrm>
            <a:custGeom>
              <a:avLst/>
              <a:pathLst>
                <a:path w="0" h="1720823">
                  <a:moveTo>
                    <a:pt x="0" y="0"/>
                  </a:moveTo>
                  <a:lnTo>
                    <a:pt x="0" y="17208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66873" y="3567897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88776" y="1870429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4252" y="1870429"/>
              <a:ext cx="0" cy="1108445"/>
            </a:xfrm>
            <a:custGeom>
              <a:avLst/>
              <a:pathLst>
                <a:path w="0" h="1108445">
                  <a:moveTo>
                    <a:pt x="0" y="0"/>
                  </a:moveTo>
                  <a:lnTo>
                    <a:pt x="0" y="11084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88776" y="2978875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10679" y="1847074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66155" y="1847074"/>
              <a:ext cx="0" cy="1114051"/>
            </a:xfrm>
            <a:custGeom>
              <a:avLst/>
              <a:pathLst>
                <a:path w="0" h="1114051">
                  <a:moveTo>
                    <a:pt x="0" y="0"/>
                  </a:moveTo>
                  <a:lnTo>
                    <a:pt x="0" y="11140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10679" y="2961125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32582" y="279950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88057" y="2799506"/>
              <a:ext cx="0" cy="2839545"/>
            </a:xfrm>
            <a:custGeom>
              <a:avLst/>
              <a:pathLst>
                <a:path w="0" h="2839545">
                  <a:moveTo>
                    <a:pt x="0" y="0"/>
                  </a:moveTo>
                  <a:lnTo>
                    <a:pt x="0" y="28395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032582" y="563905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054485" y="2378175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09960" y="2378175"/>
              <a:ext cx="0" cy="4048419"/>
            </a:xfrm>
            <a:custGeom>
              <a:avLst/>
              <a:pathLst>
                <a:path w="0" h="4048419">
                  <a:moveTo>
                    <a:pt x="0" y="0"/>
                  </a:moveTo>
                  <a:lnTo>
                    <a:pt x="0" y="4048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054485" y="6426594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76387" y="2598182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331863" y="2598182"/>
              <a:ext cx="0" cy="1868429"/>
            </a:xfrm>
            <a:custGeom>
              <a:avLst/>
              <a:pathLst>
                <a:path w="0" h="1868429">
                  <a:moveTo>
                    <a:pt x="0" y="0"/>
                  </a:moveTo>
                  <a:lnTo>
                    <a:pt x="0" y="1868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76387" y="4466612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98290" y="1847074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53766" y="1847074"/>
              <a:ext cx="0" cy="980925"/>
            </a:xfrm>
            <a:custGeom>
              <a:avLst/>
              <a:pathLst>
                <a:path w="0" h="980925">
                  <a:moveTo>
                    <a:pt x="0" y="0"/>
                  </a:moveTo>
                  <a:lnTo>
                    <a:pt x="0" y="980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98290" y="2827999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20193" y="185641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75669" y="1856416"/>
              <a:ext cx="0" cy="1868429"/>
            </a:xfrm>
            <a:custGeom>
              <a:avLst/>
              <a:pathLst>
                <a:path w="0" h="1868429">
                  <a:moveTo>
                    <a:pt x="0" y="0"/>
                  </a:moveTo>
                  <a:lnTo>
                    <a:pt x="0" y="1868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20193" y="3724845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22349" y="1847074"/>
              <a:ext cx="0" cy="109887"/>
            </a:xfrm>
            <a:custGeom>
              <a:avLst/>
              <a:pathLst>
                <a:path w="0" h="109887">
                  <a:moveTo>
                    <a:pt x="0" y="10988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22349" y="2620253"/>
              <a:ext cx="0" cy="947644"/>
            </a:xfrm>
            <a:custGeom>
              <a:avLst/>
              <a:pathLst>
                <a:path w="0" h="947644">
                  <a:moveTo>
                    <a:pt x="0" y="0"/>
                  </a:moveTo>
                  <a:lnTo>
                    <a:pt x="0" y="94764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839135" y="1956961"/>
              <a:ext cx="766427" cy="663292"/>
            </a:xfrm>
            <a:custGeom>
              <a:avLst/>
              <a:pathLst>
                <a:path w="766427" h="663292">
                  <a:moveTo>
                    <a:pt x="0" y="0"/>
                  </a:moveTo>
                  <a:lnTo>
                    <a:pt x="0" y="663292"/>
                  </a:lnTo>
                  <a:lnTo>
                    <a:pt x="766427" y="663292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839135" y="2122434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44252" y="1870429"/>
              <a:ext cx="0" cy="139898"/>
            </a:xfrm>
            <a:custGeom>
              <a:avLst/>
              <a:pathLst>
                <a:path w="0" h="139898">
                  <a:moveTo>
                    <a:pt x="0" y="1398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44252" y="2405734"/>
              <a:ext cx="0" cy="573140"/>
            </a:xfrm>
            <a:custGeom>
              <a:avLst/>
              <a:pathLst>
                <a:path w="0" h="573140">
                  <a:moveTo>
                    <a:pt x="0" y="0"/>
                  </a:moveTo>
                  <a:lnTo>
                    <a:pt x="0" y="5731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861038" y="2010328"/>
              <a:ext cx="766427" cy="395406"/>
            </a:xfrm>
            <a:custGeom>
              <a:avLst/>
              <a:pathLst>
                <a:path w="766427" h="395406">
                  <a:moveTo>
                    <a:pt x="0" y="0"/>
                  </a:moveTo>
                  <a:lnTo>
                    <a:pt x="0" y="395406"/>
                  </a:lnTo>
                  <a:lnTo>
                    <a:pt x="766427" y="395406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861038" y="2167042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266155" y="1847074"/>
              <a:ext cx="0" cy="35967"/>
            </a:xfrm>
            <a:custGeom>
              <a:avLst/>
              <a:pathLst>
                <a:path w="0" h="35967">
                  <a:moveTo>
                    <a:pt x="0" y="359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266155" y="2323173"/>
              <a:ext cx="0" cy="637951"/>
            </a:xfrm>
            <a:custGeom>
              <a:avLst/>
              <a:pathLst>
                <a:path w="0" h="637951">
                  <a:moveTo>
                    <a:pt x="0" y="0"/>
                  </a:moveTo>
                  <a:lnTo>
                    <a:pt x="0" y="6379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882941" y="1883041"/>
              <a:ext cx="766427" cy="440131"/>
            </a:xfrm>
            <a:custGeom>
              <a:avLst/>
              <a:pathLst>
                <a:path w="766427" h="440131">
                  <a:moveTo>
                    <a:pt x="0" y="0"/>
                  </a:moveTo>
                  <a:lnTo>
                    <a:pt x="0" y="440131"/>
                  </a:lnTo>
                  <a:lnTo>
                    <a:pt x="766427" y="440131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882941" y="2008927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88057" y="2799506"/>
              <a:ext cx="0" cy="1254416"/>
            </a:xfrm>
            <a:custGeom>
              <a:avLst/>
              <a:pathLst>
                <a:path w="0" h="1254416">
                  <a:moveTo>
                    <a:pt x="0" y="12544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88057" y="5414489"/>
              <a:ext cx="0" cy="224561"/>
            </a:xfrm>
            <a:custGeom>
              <a:avLst/>
              <a:pathLst>
                <a:path w="0" h="224561">
                  <a:moveTo>
                    <a:pt x="0" y="0"/>
                  </a:moveTo>
                  <a:lnTo>
                    <a:pt x="0" y="2245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904844" y="4053923"/>
              <a:ext cx="766427" cy="1360566"/>
            </a:xfrm>
            <a:custGeom>
              <a:avLst/>
              <a:pathLst>
                <a:path w="766427" h="1360566">
                  <a:moveTo>
                    <a:pt x="0" y="0"/>
                  </a:moveTo>
                  <a:lnTo>
                    <a:pt x="0" y="1360566"/>
                  </a:lnTo>
                  <a:lnTo>
                    <a:pt x="766427" y="1360566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4844" y="4677277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309960" y="2378175"/>
              <a:ext cx="0" cy="1080419"/>
            </a:xfrm>
            <a:custGeom>
              <a:avLst/>
              <a:pathLst>
                <a:path w="0" h="1080419">
                  <a:moveTo>
                    <a:pt x="0" y="10804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309960" y="5528814"/>
              <a:ext cx="0" cy="897780"/>
            </a:xfrm>
            <a:custGeom>
              <a:avLst/>
              <a:pathLst>
                <a:path w="0" h="897780">
                  <a:moveTo>
                    <a:pt x="0" y="0"/>
                  </a:moveTo>
                  <a:lnTo>
                    <a:pt x="0" y="8977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926747" y="3458594"/>
              <a:ext cx="766427" cy="2070219"/>
            </a:xfrm>
            <a:custGeom>
              <a:avLst/>
              <a:pathLst>
                <a:path w="766427" h="2070219">
                  <a:moveTo>
                    <a:pt x="0" y="0"/>
                  </a:moveTo>
                  <a:lnTo>
                    <a:pt x="0" y="2070219"/>
                  </a:lnTo>
                  <a:lnTo>
                    <a:pt x="766427" y="2070219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926747" y="4794521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331863" y="2598182"/>
              <a:ext cx="0" cy="178668"/>
            </a:xfrm>
            <a:custGeom>
              <a:avLst/>
              <a:pathLst>
                <a:path w="0" h="178668">
                  <a:moveTo>
                    <a:pt x="0" y="178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331863" y="3701724"/>
              <a:ext cx="0" cy="764888"/>
            </a:xfrm>
            <a:custGeom>
              <a:avLst/>
              <a:pathLst>
                <a:path w="0" h="764888">
                  <a:moveTo>
                    <a:pt x="0" y="0"/>
                  </a:moveTo>
                  <a:lnTo>
                    <a:pt x="0" y="7648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948650" y="2776851"/>
              <a:ext cx="766427" cy="924872"/>
            </a:xfrm>
            <a:custGeom>
              <a:avLst/>
              <a:pathLst>
                <a:path w="766427" h="924872">
                  <a:moveTo>
                    <a:pt x="0" y="0"/>
                  </a:moveTo>
                  <a:lnTo>
                    <a:pt x="0" y="924872"/>
                  </a:lnTo>
                  <a:lnTo>
                    <a:pt x="766427" y="924872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948650" y="3275955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53766" y="1847074"/>
              <a:ext cx="0" cy="46710"/>
            </a:xfrm>
            <a:custGeom>
              <a:avLst/>
              <a:pathLst>
                <a:path w="0" h="46710">
                  <a:moveTo>
                    <a:pt x="0" y="467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53766" y="2267470"/>
              <a:ext cx="0" cy="560528"/>
            </a:xfrm>
            <a:custGeom>
              <a:avLst/>
              <a:pathLst>
                <a:path w="0" h="560528">
                  <a:moveTo>
                    <a:pt x="0" y="0"/>
                  </a:moveTo>
                  <a:lnTo>
                    <a:pt x="0" y="5605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70552" y="1893785"/>
              <a:ext cx="766427" cy="373685"/>
            </a:xfrm>
            <a:custGeom>
              <a:avLst/>
              <a:pathLst>
                <a:path w="766427" h="373685">
                  <a:moveTo>
                    <a:pt x="0" y="0"/>
                  </a:moveTo>
                  <a:lnTo>
                    <a:pt x="0" y="373685"/>
                  </a:lnTo>
                  <a:lnTo>
                    <a:pt x="766427" y="373685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70552" y="2080628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75669" y="1856416"/>
              <a:ext cx="0" cy="177500"/>
            </a:xfrm>
            <a:custGeom>
              <a:avLst/>
              <a:pathLst>
                <a:path w="0" h="177500">
                  <a:moveTo>
                    <a:pt x="0" y="1775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75669" y="2725236"/>
              <a:ext cx="0" cy="999609"/>
            </a:xfrm>
            <a:custGeom>
              <a:avLst/>
              <a:pathLst>
                <a:path w="0" h="999609">
                  <a:moveTo>
                    <a:pt x="0" y="0"/>
                  </a:moveTo>
                  <a:lnTo>
                    <a:pt x="0" y="9996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92455" y="2033917"/>
              <a:ext cx="766427" cy="691318"/>
            </a:xfrm>
            <a:custGeom>
              <a:avLst/>
              <a:pathLst>
                <a:path w="766427" h="691318">
                  <a:moveTo>
                    <a:pt x="0" y="0"/>
                  </a:moveTo>
                  <a:lnTo>
                    <a:pt x="0" y="691318"/>
                  </a:lnTo>
                  <a:lnTo>
                    <a:pt x="766427" y="691318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92455" y="2281484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44977" y="6445718"/>
              <a:ext cx="1016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3377" y="5277949"/>
              <a:ext cx="2032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3377" y="4110181"/>
              <a:ext cx="2032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3377" y="2944794"/>
              <a:ext cx="203200" cy="1373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41777" y="1774644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574413" y="6518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74413" y="53503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74413" y="4182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74413" y="3014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74413" y="18470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2234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244252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6615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8805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30996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33186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53766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7566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827409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36301" y="6759023"/>
              <a:ext cx="1015900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33226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757684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5820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35174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72493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856457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27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3397" y="4064933"/>
              <a:ext cx="2066850" cy="230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6092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609207" y="908979"/>
              <a:ext cx="4029670" cy="276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2025-06-05T10:13:14Z</dcterms:modified>
  <cp:category/>
</cp:coreProperties>
</file>