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609207" y="5940268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09207" y="4786930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609207" y="3633593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609207" y="2480256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609207" y="6516936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09207" y="5363599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609207" y="4210262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609207" y="3056925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09207" y="1903587"/>
              <a:ext cx="8379603" cy="0"/>
            </a:xfrm>
            <a:custGeom>
              <a:avLst/>
              <a:pathLst>
                <a:path w="8379603" h="0">
                  <a:moveTo>
                    <a:pt x="0" y="0"/>
                  </a:moveTo>
                  <a:lnTo>
                    <a:pt x="8379603" y="0"/>
                  </a:lnTo>
                  <a:lnTo>
                    <a:pt x="83796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2234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44252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6615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88057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0996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33186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53766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75669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66873" y="3371786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22349" y="3371786"/>
              <a:ext cx="0" cy="3075950"/>
            </a:xfrm>
            <a:custGeom>
              <a:avLst/>
              <a:pathLst>
                <a:path w="0" h="3075950">
                  <a:moveTo>
                    <a:pt x="0" y="0"/>
                  </a:moveTo>
                  <a:lnTo>
                    <a:pt x="0" y="30759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66873" y="6447736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988776" y="2208068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4252" y="2208068"/>
              <a:ext cx="0" cy="889222"/>
            </a:xfrm>
            <a:custGeom>
              <a:avLst/>
              <a:pathLst>
                <a:path w="0" h="889222">
                  <a:moveTo>
                    <a:pt x="0" y="0"/>
                  </a:moveTo>
                  <a:lnTo>
                    <a:pt x="0" y="88922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988776" y="309729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10679" y="384696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266155" y="3846961"/>
              <a:ext cx="0" cy="796956"/>
            </a:xfrm>
            <a:custGeom>
              <a:avLst/>
              <a:pathLst>
                <a:path w="0" h="796956">
                  <a:moveTo>
                    <a:pt x="0" y="0"/>
                  </a:moveTo>
                  <a:lnTo>
                    <a:pt x="0" y="79695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10679" y="4643917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32582" y="494955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88057" y="4949551"/>
              <a:ext cx="0" cy="1448591"/>
            </a:xfrm>
            <a:custGeom>
              <a:avLst/>
              <a:pathLst>
                <a:path w="0" h="1448591">
                  <a:moveTo>
                    <a:pt x="0" y="0"/>
                  </a:moveTo>
                  <a:lnTo>
                    <a:pt x="0" y="144859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032582" y="6398143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054485" y="2784737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09960" y="2784737"/>
              <a:ext cx="0" cy="3688372"/>
            </a:xfrm>
            <a:custGeom>
              <a:avLst/>
              <a:pathLst>
                <a:path w="0" h="3688372">
                  <a:moveTo>
                    <a:pt x="0" y="0"/>
                  </a:moveTo>
                  <a:lnTo>
                    <a:pt x="0" y="36883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054485" y="6473109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76387" y="4225255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331863" y="4225255"/>
              <a:ext cx="0" cy="2273227"/>
            </a:xfrm>
            <a:custGeom>
              <a:avLst/>
              <a:pathLst>
                <a:path w="0" h="2273227">
                  <a:moveTo>
                    <a:pt x="0" y="0"/>
                  </a:moveTo>
                  <a:lnTo>
                    <a:pt x="0" y="227322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76387" y="6498483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98290" y="2592130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53766" y="2592130"/>
              <a:ext cx="0" cy="2419701"/>
            </a:xfrm>
            <a:custGeom>
              <a:avLst/>
              <a:pathLst>
                <a:path w="0" h="2419701">
                  <a:moveTo>
                    <a:pt x="0" y="0"/>
                  </a:moveTo>
                  <a:lnTo>
                    <a:pt x="0" y="241970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98290" y="5011831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20193" y="1847074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75669" y="1847074"/>
              <a:ext cx="0" cy="525921"/>
            </a:xfrm>
            <a:custGeom>
              <a:avLst/>
              <a:pathLst>
                <a:path w="0" h="525921">
                  <a:moveTo>
                    <a:pt x="0" y="0"/>
                  </a:moveTo>
                  <a:lnTo>
                    <a:pt x="0" y="52592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20193" y="2372996"/>
              <a:ext cx="510951" cy="0"/>
            </a:xfrm>
            <a:custGeom>
              <a:avLst/>
              <a:pathLst>
                <a:path w="510951" h="0">
                  <a:moveTo>
                    <a:pt x="0" y="0"/>
                  </a:moveTo>
                  <a:lnTo>
                    <a:pt x="51095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22349" y="3371786"/>
              <a:ext cx="0" cy="984373"/>
            </a:xfrm>
            <a:custGeom>
              <a:avLst/>
              <a:pathLst>
                <a:path w="0" h="984373">
                  <a:moveTo>
                    <a:pt x="0" y="98437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22349" y="6319716"/>
              <a:ext cx="0" cy="128020"/>
            </a:xfrm>
            <a:custGeom>
              <a:avLst/>
              <a:pathLst>
                <a:path w="0" h="128020">
                  <a:moveTo>
                    <a:pt x="0" y="0"/>
                  </a:moveTo>
                  <a:lnTo>
                    <a:pt x="0" y="1280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839135" y="4356159"/>
              <a:ext cx="766427" cy="1963556"/>
            </a:xfrm>
            <a:custGeom>
              <a:avLst/>
              <a:pathLst>
                <a:path w="766427" h="1963556">
                  <a:moveTo>
                    <a:pt x="0" y="0"/>
                  </a:moveTo>
                  <a:lnTo>
                    <a:pt x="0" y="1963556"/>
                  </a:lnTo>
                  <a:lnTo>
                    <a:pt x="766427" y="1963556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839135" y="6253975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44252" y="2208068"/>
              <a:ext cx="0" cy="178767"/>
            </a:xfrm>
            <a:custGeom>
              <a:avLst/>
              <a:pathLst>
                <a:path w="0" h="178767">
                  <a:moveTo>
                    <a:pt x="0" y="17876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244252" y="2697660"/>
              <a:ext cx="0" cy="399631"/>
            </a:xfrm>
            <a:custGeom>
              <a:avLst/>
              <a:pathLst>
                <a:path w="0" h="399631">
                  <a:moveTo>
                    <a:pt x="0" y="0"/>
                  </a:moveTo>
                  <a:lnTo>
                    <a:pt x="0" y="3996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861038" y="2386836"/>
              <a:ext cx="766427" cy="310824"/>
            </a:xfrm>
            <a:custGeom>
              <a:avLst/>
              <a:pathLst>
                <a:path w="766427" h="310824">
                  <a:moveTo>
                    <a:pt x="0" y="0"/>
                  </a:moveTo>
                  <a:lnTo>
                    <a:pt x="0" y="310824"/>
                  </a:lnTo>
                  <a:lnTo>
                    <a:pt x="766427" y="310824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861038" y="2427779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266155" y="3846961"/>
              <a:ext cx="0" cy="274205"/>
            </a:xfrm>
            <a:custGeom>
              <a:avLst/>
              <a:pathLst>
                <a:path w="0" h="274205">
                  <a:moveTo>
                    <a:pt x="0" y="27420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266155" y="4356159"/>
              <a:ext cx="0" cy="287757"/>
            </a:xfrm>
            <a:custGeom>
              <a:avLst/>
              <a:pathLst>
                <a:path w="0" h="287757">
                  <a:moveTo>
                    <a:pt x="0" y="0"/>
                  </a:moveTo>
                  <a:lnTo>
                    <a:pt x="0" y="2877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882941" y="4121167"/>
              <a:ext cx="766427" cy="234992"/>
            </a:xfrm>
            <a:custGeom>
              <a:avLst/>
              <a:pathLst>
                <a:path w="766427" h="234992">
                  <a:moveTo>
                    <a:pt x="0" y="0"/>
                  </a:moveTo>
                  <a:lnTo>
                    <a:pt x="0" y="234992"/>
                  </a:lnTo>
                  <a:lnTo>
                    <a:pt x="766427" y="234992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882941" y="4165858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88057" y="4949551"/>
              <a:ext cx="0" cy="352921"/>
            </a:xfrm>
            <a:custGeom>
              <a:avLst/>
              <a:pathLst>
                <a:path w="0" h="352921">
                  <a:moveTo>
                    <a:pt x="0" y="35292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88057" y="6030228"/>
              <a:ext cx="0" cy="367914"/>
            </a:xfrm>
            <a:custGeom>
              <a:avLst/>
              <a:pathLst>
                <a:path w="0" h="367914">
                  <a:moveTo>
                    <a:pt x="0" y="0"/>
                  </a:moveTo>
                  <a:lnTo>
                    <a:pt x="0" y="36791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904844" y="5302472"/>
              <a:ext cx="766427" cy="727755"/>
            </a:xfrm>
            <a:custGeom>
              <a:avLst/>
              <a:pathLst>
                <a:path w="766427" h="727755">
                  <a:moveTo>
                    <a:pt x="0" y="0"/>
                  </a:moveTo>
                  <a:lnTo>
                    <a:pt x="0" y="727755"/>
                  </a:lnTo>
                  <a:lnTo>
                    <a:pt x="766427" y="727755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04844" y="5430493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309960" y="2784737"/>
              <a:ext cx="0" cy="800416"/>
            </a:xfrm>
            <a:custGeom>
              <a:avLst/>
              <a:pathLst>
                <a:path w="0" h="800416">
                  <a:moveTo>
                    <a:pt x="0" y="80041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309960" y="6372769"/>
              <a:ext cx="0" cy="100340"/>
            </a:xfrm>
            <a:custGeom>
              <a:avLst/>
              <a:pathLst>
                <a:path w="0" h="100340">
                  <a:moveTo>
                    <a:pt x="0" y="0"/>
                  </a:moveTo>
                  <a:lnTo>
                    <a:pt x="0" y="10034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926747" y="3585153"/>
              <a:ext cx="766427" cy="2787616"/>
            </a:xfrm>
            <a:custGeom>
              <a:avLst/>
              <a:pathLst>
                <a:path w="766427" h="2787616">
                  <a:moveTo>
                    <a:pt x="0" y="0"/>
                  </a:moveTo>
                  <a:lnTo>
                    <a:pt x="0" y="2787616"/>
                  </a:lnTo>
                  <a:lnTo>
                    <a:pt x="766427" y="2787616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926747" y="4251782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331863" y="4225255"/>
              <a:ext cx="0" cy="433943"/>
            </a:xfrm>
            <a:custGeom>
              <a:avLst/>
              <a:pathLst>
                <a:path w="0" h="433943">
                  <a:moveTo>
                    <a:pt x="0" y="4339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331863" y="6170358"/>
              <a:ext cx="0" cy="328124"/>
            </a:xfrm>
            <a:custGeom>
              <a:avLst/>
              <a:pathLst>
                <a:path w="0" h="328124">
                  <a:moveTo>
                    <a:pt x="0" y="0"/>
                  </a:moveTo>
                  <a:lnTo>
                    <a:pt x="0" y="32812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948650" y="4659198"/>
              <a:ext cx="766427" cy="1511160"/>
            </a:xfrm>
            <a:custGeom>
              <a:avLst/>
              <a:pathLst>
                <a:path w="766427" h="1511160">
                  <a:moveTo>
                    <a:pt x="0" y="0"/>
                  </a:moveTo>
                  <a:lnTo>
                    <a:pt x="0" y="1511160"/>
                  </a:lnTo>
                  <a:lnTo>
                    <a:pt x="766427" y="1511160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948650" y="5534293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53766" y="2592130"/>
              <a:ext cx="0" cy="636930"/>
            </a:xfrm>
            <a:custGeom>
              <a:avLst/>
              <a:pathLst>
                <a:path w="0" h="636930">
                  <a:moveTo>
                    <a:pt x="0" y="63693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53766" y="3955086"/>
              <a:ext cx="0" cy="1056745"/>
            </a:xfrm>
            <a:custGeom>
              <a:avLst/>
              <a:pathLst>
                <a:path w="0" h="1056745">
                  <a:moveTo>
                    <a:pt x="0" y="0"/>
                  </a:moveTo>
                  <a:lnTo>
                    <a:pt x="0" y="10567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70552" y="3229060"/>
              <a:ext cx="766427" cy="726025"/>
            </a:xfrm>
            <a:custGeom>
              <a:avLst/>
              <a:pathLst>
                <a:path w="766427" h="726025">
                  <a:moveTo>
                    <a:pt x="0" y="0"/>
                  </a:moveTo>
                  <a:lnTo>
                    <a:pt x="0" y="726025"/>
                  </a:lnTo>
                  <a:lnTo>
                    <a:pt x="766427" y="726025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70552" y="3446753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75669" y="1847074"/>
              <a:ext cx="0" cy="81310"/>
            </a:xfrm>
            <a:custGeom>
              <a:avLst/>
              <a:pathLst>
                <a:path w="0" h="81310">
                  <a:moveTo>
                    <a:pt x="0" y="813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75669" y="2106575"/>
              <a:ext cx="0" cy="266420"/>
            </a:xfrm>
            <a:custGeom>
              <a:avLst/>
              <a:pathLst>
                <a:path w="0" h="266420">
                  <a:moveTo>
                    <a:pt x="0" y="0"/>
                  </a:moveTo>
                  <a:lnTo>
                    <a:pt x="0" y="2664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92455" y="1928384"/>
              <a:ext cx="766427" cy="178190"/>
            </a:xfrm>
            <a:custGeom>
              <a:avLst/>
              <a:pathLst>
                <a:path w="766427" h="178190">
                  <a:moveTo>
                    <a:pt x="0" y="0"/>
                  </a:moveTo>
                  <a:lnTo>
                    <a:pt x="0" y="178190"/>
                  </a:lnTo>
                  <a:lnTo>
                    <a:pt x="766427" y="178190"/>
                  </a:lnTo>
                  <a:lnTo>
                    <a:pt x="766427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92455" y="1992394"/>
              <a:ext cx="766427" cy="0"/>
            </a:xfrm>
            <a:custGeom>
              <a:avLst/>
              <a:pathLst>
                <a:path w="766427" h="0">
                  <a:moveTo>
                    <a:pt x="0" y="0"/>
                  </a:moveTo>
                  <a:lnTo>
                    <a:pt x="766427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609207" y="1613754"/>
              <a:ext cx="83796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41777" y="6444507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241777" y="5291169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241777" y="4137832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241777" y="2984495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241777" y="1831158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574413" y="65169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74413" y="53635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74413" y="42102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74413" y="30569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74413" y="1903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22349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244252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6615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88057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30996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33186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53766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75669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827409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36301" y="6759023"/>
              <a:ext cx="1015900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33226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757684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5965820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835174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772493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8856457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27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10963" y="4090172"/>
              <a:ext cx="2102197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Domain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6092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609207" y="969552"/>
              <a:ext cx="2522636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Domain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2025-06-05T10:13:12Z</dcterms:modified>
  <cp:category/>
</cp:coreProperties>
</file>