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10807" y="1613754"/>
              <a:ext cx="8278003" cy="5133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10807" y="6315468"/>
              <a:ext cx="8278003" cy="0"/>
            </a:xfrm>
            <a:custGeom>
              <a:avLst/>
              <a:pathLst>
                <a:path w="8278003" h="0">
                  <a:moveTo>
                    <a:pt x="0" y="0"/>
                  </a:moveTo>
                  <a:lnTo>
                    <a:pt x="8278003" y="0"/>
                  </a:lnTo>
                  <a:lnTo>
                    <a:pt x="82780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10807" y="5015635"/>
              <a:ext cx="8278003" cy="0"/>
            </a:xfrm>
            <a:custGeom>
              <a:avLst/>
              <a:pathLst>
                <a:path w="8278003" h="0">
                  <a:moveTo>
                    <a:pt x="0" y="0"/>
                  </a:moveTo>
                  <a:lnTo>
                    <a:pt x="8278003" y="0"/>
                  </a:lnTo>
                  <a:lnTo>
                    <a:pt x="82780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10807" y="3715801"/>
              <a:ext cx="8278003" cy="0"/>
            </a:xfrm>
            <a:custGeom>
              <a:avLst/>
              <a:pathLst>
                <a:path w="8278003" h="0">
                  <a:moveTo>
                    <a:pt x="0" y="0"/>
                  </a:moveTo>
                  <a:lnTo>
                    <a:pt x="8278003" y="0"/>
                  </a:lnTo>
                  <a:lnTo>
                    <a:pt x="82780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710807" y="2415968"/>
              <a:ext cx="8278003" cy="0"/>
            </a:xfrm>
            <a:custGeom>
              <a:avLst/>
              <a:pathLst>
                <a:path w="8278003" h="0">
                  <a:moveTo>
                    <a:pt x="0" y="0"/>
                  </a:moveTo>
                  <a:lnTo>
                    <a:pt x="8278003" y="0"/>
                  </a:lnTo>
                  <a:lnTo>
                    <a:pt x="82780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10807" y="5665551"/>
              <a:ext cx="8278003" cy="0"/>
            </a:xfrm>
            <a:custGeom>
              <a:avLst/>
              <a:pathLst>
                <a:path w="8278003" h="0">
                  <a:moveTo>
                    <a:pt x="0" y="0"/>
                  </a:moveTo>
                  <a:lnTo>
                    <a:pt x="8278003" y="0"/>
                  </a:lnTo>
                  <a:lnTo>
                    <a:pt x="82780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10807" y="4365718"/>
              <a:ext cx="8278003" cy="0"/>
            </a:xfrm>
            <a:custGeom>
              <a:avLst/>
              <a:pathLst>
                <a:path w="8278003" h="0">
                  <a:moveTo>
                    <a:pt x="0" y="0"/>
                  </a:moveTo>
                  <a:lnTo>
                    <a:pt x="8278003" y="0"/>
                  </a:lnTo>
                  <a:lnTo>
                    <a:pt x="82780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710807" y="3065884"/>
              <a:ext cx="8278003" cy="0"/>
            </a:xfrm>
            <a:custGeom>
              <a:avLst/>
              <a:pathLst>
                <a:path w="8278003" h="0">
                  <a:moveTo>
                    <a:pt x="0" y="0"/>
                  </a:moveTo>
                  <a:lnTo>
                    <a:pt x="8278003" y="0"/>
                  </a:lnTo>
                  <a:lnTo>
                    <a:pt x="82780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710807" y="1766051"/>
              <a:ext cx="8278003" cy="0"/>
            </a:xfrm>
            <a:custGeom>
              <a:avLst/>
              <a:pathLst>
                <a:path w="8278003" h="0">
                  <a:moveTo>
                    <a:pt x="0" y="0"/>
                  </a:moveTo>
                  <a:lnTo>
                    <a:pt x="8278003" y="0"/>
                  </a:lnTo>
                  <a:lnTo>
                    <a:pt x="82780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400641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550364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700086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849809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999532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8149254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298977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113210" y="3081482"/>
              <a:ext cx="574861" cy="0"/>
            </a:xfrm>
            <a:custGeom>
              <a:avLst/>
              <a:pathLst>
                <a:path w="574861" h="0">
                  <a:moveTo>
                    <a:pt x="0" y="0"/>
                  </a:moveTo>
                  <a:lnTo>
                    <a:pt x="5748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400641" y="3081482"/>
              <a:ext cx="0" cy="3409463"/>
            </a:xfrm>
            <a:custGeom>
              <a:avLst/>
              <a:pathLst>
                <a:path w="0" h="3409463">
                  <a:moveTo>
                    <a:pt x="0" y="0"/>
                  </a:moveTo>
                  <a:lnTo>
                    <a:pt x="0" y="340946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13210" y="6490946"/>
              <a:ext cx="574861" cy="0"/>
            </a:xfrm>
            <a:custGeom>
              <a:avLst/>
              <a:pathLst>
                <a:path w="574861" h="0">
                  <a:moveTo>
                    <a:pt x="0" y="0"/>
                  </a:moveTo>
                  <a:lnTo>
                    <a:pt x="5748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62933" y="3452368"/>
              <a:ext cx="574861" cy="0"/>
            </a:xfrm>
            <a:custGeom>
              <a:avLst/>
              <a:pathLst>
                <a:path w="574861" h="0">
                  <a:moveTo>
                    <a:pt x="0" y="0"/>
                  </a:moveTo>
                  <a:lnTo>
                    <a:pt x="5748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50364" y="3452368"/>
              <a:ext cx="0" cy="1884325"/>
            </a:xfrm>
            <a:custGeom>
              <a:avLst/>
              <a:pathLst>
                <a:path w="0" h="1884325">
                  <a:moveTo>
                    <a:pt x="0" y="0"/>
                  </a:moveTo>
                  <a:lnTo>
                    <a:pt x="0" y="18843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62933" y="5336694"/>
              <a:ext cx="574861" cy="0"/>
            </a:xfrm>
            <a:custGeom>
              <a:avLst/>
              <a:pathLst>
                <a:path w="574861" h="0">
                  <a:moveTo>
                    <a:pt x="0" y="0"/>
                  </a:moveTo>
                  <a:lnTo>
                    <a:pt x="5748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412656" y="1847074"/>
              <a:ext cx="574861" cy="0"/>
            </a:xfrm>
            <a:custGeom>
              <a:avLst/>
              <a:pathLst>
                <a:path w="574861" h="0">
                  <a:moveTo>
                    <a:pt x="0" y="0"/>
                  </a:moveTo>
                  <a:lnTo>
                    <a:pt x="5748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700086" y="1847074"/>
              <a:ext cx="0" cy="4666402"/>
            </a:xfrm>
            <a:custGeom>
              <a:avLst/>
              <a:pathLst>
                <a:path w="0" h="4666402">
                  <a:moveTo>
                    <a:pt x="0" y="0"/>
                  </a:moveTo>
                  <a:lnTo>
                    <a:pt x="0" y="46664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412656" y="6513476"/>
              <a:ext cx="574861" cy="0"/>
            </a:xfrm>
            <a:custGeom>
              <a:avLst/>
              <a:pathLst>
                <a:path w="574861" h="0">
                  <a:moveTo>
                    <a:pt x="0" y="0"/>
                  </a:moveTo>
                  <a:lnTo>
                    <a:pt x="5748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562378" y="5180714"/>
              <a:ext cx="574861" cy="0"/>
            </a:xfrm>
            <a:custGeom>
              <a:avLst/>
              <a:pathLst>
                <a:path w="574861" h="0">
                  <a:moveTo>
                    <a:pt x="0" y="0"/>
                  </a:moveTo>
                  <a:lnTo>
                    <a:pt x="5748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849809" y="5180714"/>
              <a:ext cx="0" cy="1253039"/>
            </a:xfrm>
            <a:custGeom>
              <a:avLst/>
              <a:pathLst>
                <a:path w="0" h="1253039">
                  <a:moveTo>
                    <a:pt x="0" y="0"/>
                  </a:moveTo>
                  <a:lnTo>
                    <a:pt x="0" y="125303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562378" y="6433753"/>
              <a:ext cx="574861" cy="0"/>
            </a:xfrm>
            <a:custGeom>
              <a:avLst/>
              <a:pathLst>
                <a:path w="574861" h="0">
                  <a:moveTo>
                    <a:pt x="0" y="0"/>
                  </a:moveTo>
                  <a:lnTo>
                    <a:pt x="5748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7861824" y="2051581"/>
              <a:ext cx="574861" cy="0"/>
            </a:xfrm>
            <a:custGeom>
              <a:avLst/>
              <a:pathLst>
                <a:path w="574861" h="0">
                  <a:moveTo>
                    <a:pt x="0" y="0"/>
                  </a:moveTo>
                  <a:lnTo>
                    <a:pt x="5748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8149254" y="2051581"/>
              <a:ext cx="0" cy="4416401"/>
            </a:xfrm>
            <a:custGeom>
              <a:avLst/>
              <a:pathLst>
                <a:path w="0" h="4416401">
                  <a:moveTo>
                    <a:pt x="0" y="0"/>
                  </a:moveTo>
                  <a:lnTo>
                    <a:pt x="0" y="44164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7861824" y="6467982"/>
              <a:ext cx="574861" cy="0"/>
            </a:xfrm>
            <a:custGeom>
              <a:avLst/>
              <a:pathLst>
                <a:path w="574861" h="0">
                  <a:moveTo>
                    <a:pt x="0" y="0"/>
                  </a:moveTo>
                  <a:lnTo>
                    <a:pt x="5748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400641" y="3081482"/>
              <a:ext cx="0" cy="48310"/>
            </a:xfrm>
            <a:custGeom>
              <a:avLst/>
              <a:pathLst>
                <a:path w="0" h="48310">
                  <a:moveTo>
                    <a:pt x="0" y="4831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400641" y="6130242"/>
              <a:ext cx="0" cy="360703"/>
            </a:xfrm>
            <a:custGeom>
              <a:avLst/>
              <a:pathLst>
                <a:path w="0" h="360703">
                  <a:moveTo>
                    <a:pt x="0" y="0"/>
                  </a:moveTo>
                  <a:lnTo>
                    <a:pt x="0" y="36070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1969495" y="3129793"/>
              <a:ext cx="862291" cy="3000449"/>
            </a:xfrm>
            <a:custGeom>
              <a:avLst/>
              <a:pathLst>
                <a:path w="862291" h="3000449">
                  <a:moveTo>
                    <a:pt x="0" y="0"/>
                  </a:moveTo>
                  <a:lnTo>
                    <a:pt x="0" y="3000449"/>
                  </a:lnTo>
                  <a:lnTo>
                    <a:pt x="862291" y="3000449"/>
                  </a:lnTo>
                  <a:lnTo>
                    <a:pt x="86229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969495" y="4291627"/>
              <a:ext cx="862291" cy="0"/>
            </a:xfrm>
            <a:custGeom>
              <a:avLst/>
              <a:pathLst>
                <a:path w="862291" h="0">
                  <a:moveTo>
                    <a:pt x="0" y="0"/>
                  </a:moveTo>
                  <a:lnTo>
                    <a:pt x="86229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550364" y="3452368"/>
              <a:ext cx="0" cy="381284"/>
            </a:xfrm>
            <a:custGeom>
              <a:avLst/>
              <a:pathLst>
                <a:path w="0" h="381284">
                  <a:moveTo>
                    <a:pt x="0" y="3812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550364" y="4477070"/>
              <a:ext cx="0" cy="859623"/>
            </a:xfrm>
            <a:custGeom>
              <a:avLst/>
              <a:pathLst>
                <a:path w="0" h="859623">
                  <a:moveTo>
                    <a:pt x="0" y="0"/>
                  </a:moveTo>
                  <a:lnTo>
                    <a:pt x="0" y="85962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3119218" y="3833653"/>
              <a:ext cx="862291" cy="643417"/>
            </a:xfrm>
            <a:custGeom>
              <a:avLst/>
              <a:pathLst>
                <a:path w="862291" h="643417">
                  <a:moveTo>
                    <a:pt x="0" y="0"/>
                  </a:moveTo>
                  <a:lnTo>
                    <a:pt x="0" y="643417"/>
                  </a:lnTo>
                  <a:lnTo>
                    <a:pt x="862291" y="643417"/>
                  </a:lnTo>
                  <a:lnTo>
                    <a:pt x="86229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119218" y="3957570"/>
              <a:ext cx="862291" cy="0"/>
            </a:xfrm>
            <a:custGeom>
              <a:avLst/>
              <a:pathLst>
                <a:path w="862291" h="0">
                  <a:moveTo>
                    <a:pt x="0" y="0"/>
                  </a:moveTo>
                  <a:lnTo>
                    <a:pt x="86229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700086" y="1847074"/>
              <a:ext cx="0" cy="1353559"/>
            </a:xfrm>
            <a:custGeom>
              <a:avLst/>
              <a:pathLst>
                <a:path w="0" h="1353559">
                  <a:moveTo>
                    <a:pt x="0" y="13535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700086" y="5980761"/>
              <a:ext cx="0" cy="532715"/>
            </a:xfrm>
            <a:custGeom>
              <a:avLst/>
              <a:pathLst>
                <a:path w="0" h="532715">
                  <a:moveTo>
                    <a:pt x="0" y="0"/>
                  </a:moveTo>
                  <a:lnTo>
                    <a:pt x="0" y="53271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4268940" y="3200634"/>
              <a:ext cx="862291" cy="2780127"/>
            </a:xfrm>
            <a:custGeom>
              <a:avLst/>
              <a:pathLst>
                <a:path w="862291" h="2780127">
                  <a:moveTo>
                    <a:pt x="0" y="0"/>
                  </a:moveTo>
                  <a:lnTo>
                    <a:pt x="0" y="2780127"/>
                  </a:lnTo>
                  <a:lnTo>
                    <a:pt x="862291" y="2780127"/>
                  </a:lnTo>
                  <a:lnTo>
                    <a:pt x="86229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268940" y="5583662"/>
              <a:ext cx="862291" cy="0"/>
            </a:xfrm>
            <a:custGeom>
              <a:avLst/>
              <a:pathLst>
                <a:path w="862291" h="0">
                  <a:moveTo>
                    <a:pt x="0" y="0"/>
                  </a:moveTo>
                  <a:lnTo>
                    <a:pt x="86229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5849809" y="5180714"/>
              <a:ext cx="0" cy="222271"/>
            </a:xfrm>
            <a:custGeom>
              <a:avLst/>
              <a:pathLst>
                <a:path w="0" h="222271">
                  <a:moveTo>
                    <a:pt x="0" y="2222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5849809" y="5859227"/>
              <a:ext cx="0" cy="574526"/>
            </a:xfrm>
            <a:custGeom>
              <a:avLst/>
              <a:pathLst>
                <a:path w="0" h="574526">
                  <a:moveTo>
                    <a:pt x="0" y="0"/>
                  </a:moveTo>
                  <a:lnTo>
                    <a:pt x="0" y="57452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5418663" y="5402985"/>
              <a:ext cx="862291" cy="456241"/>
            </a:xfrm>
            <a:custGeom>
              <a:avLst/>
              <a:pathLst>
                <a:path w="862291" h="456241">
                  <a:moveTo>
                    <a:pt x="0" y="0"/>
                  </a:moveTo>
                  <a:lnTo>
                    <a:pt x="0" y="456241"/>
                  </a:lnTo>
                  <a:lnTo>
                    <a:pt x="862291" y="456241"/>
                  </a:lnTo>
                  <a:lnTo>
                    <a:pt x="86229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418663" y="5572397"/>
              <a:ext cx="862291" cy="0"/>
            </a:xfrm>
            <a:custGeom>
              <a:avLst/>
              <a:pathLst>
                <a:path w="862291" h="0">
                  <a:moveTo>
                    <a:pt x="0" y="0"/>
                  </a:moveTo>
                  <a:lnTo>
                    <a:pt x="86229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8149254" y="2051581"/>
              <a:ext cx="0" cy="155330"/>
            </a:xfrm>
            <a:custGeom>
              <a:avLst/>
              <a:pathLst>
                <a:path w="0" h="155330">
                  <a:moveTo>
                    <a:pt x="0" y="15533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8149254" y="4926596"/>
              <a:ext cx="0" cy="1541385"/>
            </a:xfrm>
            <a:custGeom>
              <a:avLst/>
              <a:pathLst>
                <a:path w="0" h="1541385">
                  <a:moveTo>
                    <a:pt x="0" y="0"/>
                  </a:moveTo>
                  <a:lnTo>
                    <a:pt x="0" y="154138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7718108" y="2206911"/>
              <a:ext cx="862291" cy="2719685"/>
            </a:xfrm>
            <a:custGeom>
              <a:avLst/>
              <a:pathLst>
                <a:path w="862291" h="2719685">
                  <a:moveTo>
                    <a:pt x="0" y="0"/>
                  </a:moveTo>
                  <a:lnTo>
                    <a:pt x="0" y="2719685"/>
                  </a:lnTo>
                  <a:lnTo>
                    <a:pt x="862291" y="2719685"/>
                  </a:lnTo>
                  <a:lnTo>
                    <a:pt x="86229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7718108" y="3156439"/>
              <a:ext cx="862291" cy="0"/>
            </a:xfrm>
            <a:custGeom>
              <a:avLst/>
              <a:pathLst>
                <a:path w="862291" h="0">
                  <a:moveTo>
                    <a:pt x="0" y="0"/>
                  </a:moveTo>
                  <a:lnTo>
                    <a:pt x="86229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1710807" y="1613754"/>
              <a:ext cx="8278003" cy="513304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1343377" y="5593122"/>
              <a:ext cx="304800" cy="139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300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343377" y="4293288"/>
              <a:ext cx="304800" cy="139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600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343377" y="2993058"/>
              <a:ext cx="304800" cy="140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900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1241777" y="1693621"/>
              <a:ext cx="406400" cy="139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1200</a:t>
              </a:r>
            </a:p>
          </p:txBody>
        </p:sp>
        <p:sp>
          <p:nvSpPr>
            <p:cNvPr id="62" name="pl61"/>
            <p:cNvSpPr/>
            <p:nvPr/>
          </p:nvSpPr>
          <p:spPr>
            <a:xfrm>
              <a:off x="1676013" y="56655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76013" y="43657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676013" y="3065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676013" y="17660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400641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550364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4700086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5849809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6999532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8149254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9298977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2"/>
            <p:cNvSpPr/>
            <p:nvPr/>
          </p:nvSpPr>
          <p:spPr>
            <a:xfrm>
              <a:off x="2005701" y="6800100"/>
              <a:ext cx="789880" cy="143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217435" y="6800100"/>
              <a:ext cx="665857" cy="143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169712" y="6800100"/>
              <a:ext cx="1060747" cy="143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505669" y="6800993"/>
              <a:ext cx="688280" cy="142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502842" y="6759023"/>
              <a:ext cx="993378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567981" y="6759420"/>
              <a:ext cx="1162546" cy="184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779765" y="6759023"/>
              <a:ext cx="1038423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553579" y="7010586"/>
              <a:ext cx="592459" cy="18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Clade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-137120" y="4090172"/>
              <a:ext cx="2398365" cy="18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RICTOR Overall Score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710807" y="1258167"/>
              <a:ext cx="2130350" cy="2311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By Associated Clade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710807" y="969552"/>
              <a:ext cx="2996654" cy="216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RICTOR Overall Scores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2025-06-05T10:13:06Z</dcterms:modified>
  <cp:category/>
</cp:coreProperties>
</file>