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10807" y="6226777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10807" y="5164928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10807" y="4103079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10807" y="3041229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10807" y="1979380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0807" y="5695852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710807" y="4634003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710807" y="3572154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10807" y="2510305"/>
              <a:ext cx="8278003" cy="0"/>
            </a:xfrm>
            <a:custGeom>
              <a:avLst/>
              <a:pathLst>
                <a:path w="8278003" h="0">
                  <a:moveTo>
                    <a:pt x="0" y="0"/>
                  </a:moveTo>
                  <a:lnTo>
                    <a:pt x="8278003" y="0"/>
                  </a:lnTo>
                  <a:lnTo>
                    <a:pt x="827800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1651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26027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33554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34505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354565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364078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73590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83103" y="1613754"/>
              <a:ext cx="0" cy="5133042"/>
            </a:xfrm>
            <a:custGeom>
              <a:avLst/>
              <a:pathLst>
                <a:path w="0" h="5133042">
                  <a:moveTo>
                    <a:pt x="0" y="513304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064137" y="399243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316515" y="3992434"/>
              <a:ext cx="0" cy="2483665"/>
            </a:xfrm>
            <a:custGeom>
              <a:avLst/>
              <a:pathLst>
                <a:path w="0" h="2483665">
                  <a:moveTo>
                    <a:pt x="0" y="0"/>
                  </a:moveTo>
                  <a:lnTo>
                    <a:pt x="0" y="248366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064137" y="6476099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073649" y="3015745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26027" y="3015745"/>
              <a:ext cx="0" cy="2511273"/>
            </a:xfrm>
            <a:custGeom>
              <a:avLst/>
              <a:pathLst>
                <a:path w="0" h="2511273">
                  <a:moveTo>
                    <a:pt x="0" y="0"/>
                  </a:moveTo>
                  <a:lnTo>
                    <a:pt x="0" y="251127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073649" y="552701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83162" y="459577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335540" y="4595777"/>
              <a:ext cx="0" cy="204087"/>
            </a:xfrm>
            <a:custGeom>
              <a:avLst/>
              <a:pathLst>
                <a:path w="0" h="204087">
                  <a:moveTo>
                    <a:pt x="0" y="0"/>
                  </a:moveTo>
                  <a:lnTo>
                    <a:pt x="0" y="2040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83162" y="479986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092674" y="421138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345053" y="4211387"/>
              <a:ext cx="0" cy="1443690"/>
            </a:xfrm>
            <a:custGeom>
              <a:avLst/>
              <a:pathLst>
                <a:path w="0" h="1443690">
                  <a:moveTo>
                    <a:pt x="0" y="0"/>
                  </a:moveTo>
                  <a:lnTo>
                    <a:pt x="0" y="144369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092674" y="565507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6102187" y="3444307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354565" y="3444307"/>
              <a:ext cx="0" cy="3069168"/>
            </a:xfrm>
            <a:custGeom>
              <a:avLst/>
              <a:pathLst>
                <a:path w="0" h="3069168">
                  <a:moveTo>
                    <a:pt x="0" y="0"/>
                  </a:moveTo>
                  <a:lnTo>
                    <a:pt x="0" y="306916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6102187" y="6513476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11700" y="4046801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364078" y="4046801"/>
              <a:ext cx="0" cy="748178"/>
            </a:xfrm>
            <a:custGeom>
              <a:avLst/>
              <a:pathLst>
                <a:path w="0" h="748178">
                  <a:moveTo>
                    <a:pt x="0" y="0"/>
                  </a:moveTo>
                  <a:lnTo>
                    <a:pt x="0" y="74817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11700" y="4794980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121212" y="210467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73590" y="2104678"/>
              <a:ext cx="0" cy="3622179"/>
            </a:xfrm>
            <a:custGeom>
              <a:avLst/>
              <a:pathLst>
                <a:path w="0" h="3622179">
                  <a:moveTo>
                    <a:pt x="0" y="0"/>
                  </a:moveTo>
                  <a:lnTo>
                    <a:pt x="0" y="362217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121212" y="572685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30725" y="1847074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83103" y="1847074"/>
              <a:ext cx="0" cy="1829353"/>
            </a:xfrm>
            <a:custGeom>
              <a:avLst/>
              <a:pathLst>
                <a:path w="0" h="1829353">
                  <a:moveTo>
                    <a:pt x="0" y="0"/>
                  </a:moveTo>
                  <a:lnTo>
                    <a:pt x="0" y="1829353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30725" y="3676428"/>
              <a:ext cx="504756" cy="0"/>
            </a:xfrm>
            <a:custGeom>
              <a:avLst/>
              <a:pathLst>
                <a:path w="504756" h="0">
                  <a:moveTo>
                    <a:pt x="0" y="0"/>
                  </a:moveTo>
                  <a:lnTo>
                    <a:pt x="50475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316515" y="3992434"/>
              <a:ext cx="0" cy="1207959"/>
            </a:xfrm>
            <a:custGeom>
              <a:avLst/>
              <a:pathLst>
                <a:path w="0" h="1207959">
                  <a:moveTo>
                    <a:pt x="0" y="120795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16515" y="6045254"/>
              <a:ext cx="0" cy="430845"/>
            </a:xfrm>
            <a:custGeom>
              <a:avLst/>
              <a:pathLst>
                <a:path w="0" h="430845">
                  <a:moveTo>
                    <a:pt x="0" y="0"/>
                  </a:moveTo>
                  <a:lnTo>
                    <a:pt x="0" y="43084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937948" y="5200394"/>
              <a:ext cx="757134" cy="844860"/>
            </a:xfrm>
            <a:custGeom>
              <a:avLst/>
              <a:pathLst>
                <a:path w="757134" h="844860">
                  <a:moveTo>
                    <a:pt x="0" y="0"/>
                  </a:moveTo>
                  <a:lnTo>
                    <a:pt x="0" y="844860"/>
                  </a:lnTo>
                  <a:lnTo>
                    <a:pt x="757134" y="844860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937948" y="579779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26027" y="3015745"/>
              <a:ext cx="0" cy="275815"/>
            </a:xfrm>
            <a:custGeom>
              <a:avLst/>
              <a:pathLst>
                <a:path w="0" h="275815">
                  <a:moveTo>
                    <a:pt x="0" y="2758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326027" y="4188080"/>
              <a:ext cx="0" cy="1338938"/>
            </a:xfrm>
            <a:custGeom>
              <a:avLst/>
              <a:pathLst>
                <a:path w="0" h="1338938">
                  <a:moveTo>
                    <a:pt x="0" y="0"/>
                  </a:moveTo>
                  <a:lnTo>
                    <a:pt x="0" y="133893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947460" y="3291560"/>
              <a:ext cx="757134" cy="896519"/>
            </a:xfrm>
            <a:custGeom>
              <a:avLst/>
              <a:pathLst>
                <a:path w="757134" h="896519">
                  <a:moveTo>
                    <a:pt x="0" y="0"/>
                  </a:moveTo>
                  <a:lnTo>
                    <a:pt x="0" y="896519"/>
                  </a:lnTo>
                  <a:lnTo>
                    <a:pt x="757134" y="896519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947460" y="3442608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335540" y="4595777"/>
              <a:ext cx="0" cy="21024"/>
            </a:xfrm>
            <a:custGeom>
              <a:avLst/>
              <a:pathLst>
                <a:path w="0" h="21024">
                  <a:moveTo>
                    <a:pt x="0" y="2102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335540" y="4740400"/>
              <a:ext cx="0" cy="59463"/>
            </a:xfrm>
            <a:custGeom>
              <a:avLst/>
              <a:pathLst>
                <a:path w="0" h="59463">
                  <a:moveTo>
                    <a:pt x="0" y="0"/>
                  </a:moveTo>
                  <a:lnTo>
                    <a:pt x="0" y="5946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956973" y="4616801"/>
              <a:ext cx="757134" cy="123599"/>
            </a:xfrm>
            <a:custGeom>
              <a:avLst/>
              <a:pathLst>
                <a:path w="757134" h="123599">
                  <a:moveTo>
                    <a:pt x="0" y="0"/>
                  </a:moveTo>
                  <a:lnTo>
                    <a:pt x="0" y="123599"/>
                  </a:lnTo>
                  <a:lnTo>
                    <a:pt x="757134" y="123599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956973" y="4645471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345053" y="4211387"/>
              <a:ext cx="0" cy="582371"/>
            </a:xfrm>
            <a:custGeom>
              <a:avLst/>
              <a:pathLst>
                <a:path w="0" h="582371">
                  <a:moveTo>
                    <a:pt x="0" y="5823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345053" y="5288315"/>
              <a:ext cx="0" cy="366762"/>
            </a:xfrm>
            <a:custGeom>
              <a:avLst/>
              <a:pathLst>
                <a:path w="0" h="366762">
                  <a:moveTo>
                    <a:pt x="0" y="0"/>
                  </a:moveTo>
                  <a:lnTo>
                    <a:pt x="0" y="36676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966485" y="4793758"/>
              <a:ext cx="757134" cy="494556"/>
            </a:xfrm>
            <a:custGeom>
              <a:avLst/>
              <a:pathLst>
                <a:path w="757134" h="494556">
                  <a:moveTo>
                    <a:pt x="0" y="0"/>
                  </a:moveTo>
                  <a:lnTo>
                    <a:pt x="0" y="494556"/>
                  </a:lnTo>
                  <a:lnTo>
                    <a:pt x="757134" y="494556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966485" y="5065963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354565" y="3444307"/>
              <a:ext cx="0" cy="506714"/>
            </a:xfrm>
            <a:custGeom>
              <a:avLst/>
              <a:pathLst>
                <a:path w="0" h="506714">
                  <a:moveTo>
                    <a:pt x="0" y="50671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354565" y="6198850"/>
              <a:ext cx="0" cy="314625"/>
            </a:xfrm>
            <a:custGeom>
              <a:avLst/>
              <a:pathLst>
                <a:path w="0" h="314625">
                  <a:moveTo>
                    <a:pt x="0" y="0"/>
                  </a:moveTo>
                  <a:lnTo>
                    <a:pt x="0" y="31462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975998" y="3951022"/>
              <a:ext cx="757134" cy="2247828"/>
            </a:xfrm>
            <a:custGeom>
              <a:avLst/>
              <a:pathLst>
                <a:path w="757134" h="2247828">
                  <a:moveTo>
                    <a:pt x="0" y="0"/>
                  </a:moveTo>
                  <a:lnTo>
                    <a:pt x="0" y="2247828"/>
                  </a:lnTo>
                  <a:lnTo>
                    <a:pt x="757134" y="2247828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975998" y="559349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364078" y="4046801"/>
              <a:ext cx="0" cy="89142"/>
            </a:xfrm>
            <a:custGeom>
              <a:avLst/>
              <a:pathLst>
                <a:path w="0" h="89142">
                  <a:moveTo>
                    <a:pt x="0" y="891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364078" y="4460975"/>
              <a:ext cx="0" cy="334004"/>
            </a:xfrm>
            <a:custGeom>
              <a:avLst/>
              <a:pathLst>
                <a:path w="0" h="334004">
                  <a:moveTo>
                    <a:pt x="0" y="0"/>
                  </a:moveTo>
                  <a:lnTo>
                    <a:pt x="0" y="33400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985511" y="4135943"/>
              <a:ext cx="757134" cy="325032"/>
            </a:xfrm>
            <a:custGeom>
              <a:avLst/>
              <a:pathLst>
                <a:path w="757134" h="325032">
                  <a:moveTo>
                    <a:pt x="0" y="0"/>
                  </a:moveTo>
                  <a:lnTo>
                    <a:pt x="0" y="325032"/>
                  </a:lnTo>
                  <a:lnTo>
                    <a:pt x="757134" y="325032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985511" y="4303662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73590" y="2104678"/>
              <a:ext cx="0" cy="491742"/>
            </a:xfrm>
            <a:custGeom>
              <a:avLst/>
              <a:pathLst>
                <a:path w="0" h="491742">
                  <a:moveTo>
                    <a:pt x="0" y="49174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73590" y="4305042"/>
              <a:ext cx="0" cy="1421816"/>
            </a:xfrm>
            <a:custGeom>
              <a:avLst/>
              <a:pathLst>
                <a:path w="0" h="1421816">
                  <a:moveTo>
                    <a:pt x="0" y="0"/>
                  </a:moveTo>
                  <a:lnTo>
                    <a:pt x="0" y="142181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95023" y="2596421"/>
              <a:ext cx="757134" cy="1708621"/>
            </a:xfrm>
            <a:custGeom>
              <a:avLst/>
              <a:pathLst>
                <a:path w="757134" h="1708621">
                  <a:moveTo>
                    <a:pt x="0" y="0"/>
                  </a:moveTo>
                  <a:lnTo>
                    <a:pt x="0" y="1708621"/>
                  </a:lnTo>
                  <a:lnTo>
                    <a:pt x="757134" y="1708621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95023" y="3905044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83103" y="1847074"/>
              <a:ext cx="0" cy="278682"/>
            </a:xfrm>
            <a:custGeom>
              <a:avLst/>
              <a:pathLst>
                <a:path w="0" h="278682">
                  <a:moveTo>
                    <a:pt x="0" y="27868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83103" y="2766370"/>
              <a:ext cx="0" cy="910057"/>
            </a:xfrm>
            <a:custGeom>
              <a:avLst/>
              <a:pathLst>
                <a:path w="0" h="910057">
                  <a:moveTo>
                    <a:pt x="0" y="0"/>
                  </a:moveTo>
                  <a:lnTo>
                    <a:pt x="0" y="910057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9004536" y="2125756"/>
              <a:ext cx="757134" cy="640613"/>
            </a:xfrm>
            <a:custGeom>
              <a:avLst/>
              <a:pathLst>
                <a:path w="757134" h="640613">
                  <a:moveTo>
                    <a:pt x="0" y="0"/>
                  </a:moveTo>
                  <a:lnTo>
                    <a:pt x="0" y="640613"/>
                  </a:lnTo>
                  <a:lnTo>
                    <a:pt x="757134" y="640613"/>
                  </a:lnTo>
                  <a:lnTo>
                    <a:pt x="757134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9004536" y="2297510"/>
              <a:ext cx="757134" cy="0"/>
            </a:xfrm>
            <a:custGeom>
              <a:avLst/>
              <a:pathLst>
                <a:path w="757134" h="0">
                  <a:moveTo>
                    <a:pt x="0" y="0"/>
                  </a:moveTo>
                  <a:lnTo>
                    <a:pt x="757134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710807" y="1613754"/>
              <a:ext cx="8278003" cy="513304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343377" y="5623423"/>
              <a:ext cx="3048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241777" y="456157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241777" y="3499724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241777" y="2437875"/>
              <a:ext cx="406400" cy="1397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676013" y="56958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676013" y="46340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676013" y="3572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676013" y="25103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31651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26027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33554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34505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354565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364078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73590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83103" y="674679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921575" y="6800100"/>
              <a:ext cx="789880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077" y="6759023"/>
              <a:ext cx="1015900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4002612" y="6800100"/>
              <a:ext cx="66585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14679" y="6800100"/>
              <a:ext cx="1060747" cy="1438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10425" y="6800993"/>
              <a:ext cx="688280" cy="1429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867389" y="6759023"/>
              <a:ext cx="993378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792317" y="6759420"/>
              <a:ext cx="1162546" cy="184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8863891" y="6759023"/>
              <a:ext cx="1038423" cy="1849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553579" y="7010586"/>
              <a:ext cx="59245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74587" y="4090172"/>
              <a:ext cx="1974949" cy="180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710807" y="1258167"/>
              <a:ext cx="2130350" cy="2311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710807" y="969552"/>
              <a:ext cx="2488555" cy="216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4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Overall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2025-06-05T10:13:10Z</dcterms:modified>
  <cp:category/>
</cp:coreProperties>
</file>