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10807" y="1613754"/>
              <a:ext cx="8278003" cy="5133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10807" y="6226777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10807" y="5164928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10807" y="4103079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710807" y="3041229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10807" y="1979380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10807" y="5695852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710807" y="4634003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10807" y="3572154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10807" y="2510305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16515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326027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335540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345053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354565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364078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73590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83103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64137" y="3992434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16515" y="3992434"/>
              <a:ext cx="0" cy="2483665"/>
            </a:xfrm>
            <a:custGeom>
              <a:avLst/>
              <a:pathLst>
                <a:path w="0" h="2483665">
                  <a:moveTo>
                    <a:pt x="0" y="0"/>
                  </a:moveTo>
                  <a:lnTo>
                    <a:pt x="0" y="24836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064137" y="6476099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073649" y="3015745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26027" y="3015745"/>
              <a:ext cx="0" cy="2511273"/>
            </a:xfrm>
            <a:custGeom>
              <a:avLst/>
              <a:pathLst>
                <a:path w="0" h="2511273">
                  <a:moveTo>
                    <a:pt x="0" y="0"/>
                  </a:moveTo>
                  <a:lnTo>
                    <a:pt x="0" y="25112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073649" y="5527018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83162" y="4595777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335540" y="4595777"/>
              <a:ext cx="0" cy="204087"/>
            </a:xfrm>
            <a:custGeom>
              <a:avLst/>
              <a:pathLst>
                <a:path w="0" h="204087">
                  <a:moveTo>
                    <a:pt x="0" y="0"/>
                  </a:moveTo>
                  <a:lnTo>
                    <a:pt x="0" y="2040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83162" y="4799864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092674" y="4211387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345053" y="4211387"/>
              <a:ext cx="0" cy="1443690"/>
            </a:xfrm>
            <a:custGeom>
              <a:avLst/>
              <a:pathLst>
                <a:path w="0" h="1443690">
                  <a:moveTo>
                    <a:pt x="0" y="0"/>
                  </a:moveTo>
                  <a:lnTo>
                    <a:pt x="0" y="14436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092674" y="5655077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102187" y="3444307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354565" y="3444307"/>
              <a:ext cx="0" cy="3069168"/>
            </a:xfrm>
            <a:custGeom>
              <a:avLst/>
              <a:pathLst>
                <a:path w="0" h="3069168">
                  <a:moveTo>
                    <a:pt x="0" y="0"/>
                  </a:moveTo>
                  <a:lnTo>
                    <a:pt x="0" y="30691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6102187" y="6513476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111700" y="4046801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364078" y="4046801"/>
              <a:ext cx="0" cy="748178"/>
            </a:xfrm>
            <a:custGeom>
              <a:avLst/>
              <a:pathLst>
                <a:path w="0" h="748178">
                  <a:moveTo>
                    <a:pt x="0" y="0"/>
                  </a:moveTo>
                  <a:lnTo>
                    <a:pt x="0" y="7481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111700" y="4794980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121212" y="2104678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73590" y="2104678"/>
              <a:ext cx="0" cy="3622179"/>
            </a:xfrm>
            <a:custGeom>
              <a:avLst/>
              <a:pathLst>
                <a:path w="0" h="3622179">
                  <a:moveTo>
                    <a:pt x="0" y="0"/>
                  </a:moveTo>
                  <a:lnTo>
                    <a:pt x="0" y="36221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121212" y="5726858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30725" y="1847074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83103" y="1847074"/>
              <a:ext cx="0" cy="1829353"/>
            </a:xfrm>
            <a:custGeom>
              <a:avLst/>
              <a:pathLst>
                <a:path w="0" h="1829353">
                  <a:moveTo>
                    <a:pt x="0" y="0"/>
                  </a:moveTo>
                  <a:lnTo>
                    <a:pt x="0" y="18293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130725" y="3676428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16515" y="3992434"/>
              <a:ext cx="0" cy="1207959"/>
            </a:xfrm>
            <a:custGeom>
              <a:avLst/>
              <a:pathLst>
                <a:path w="0" h="1207959">
                  <a:moveTo>
                    <a:pt x="0" y="12079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16515" y="6045254"/>
              <a:ext cx="0" cy="430845"/>
            </a:xfrm>
            <a:custGeom>
              <a:avLst/>
              <a:pathLst>
                <a:path w="0" h="430845">
                  <a:moveTo>
                    <a:pt x="0" y="0"/>
                  </a:moveTo>
                  <a:lnTo>
                    <a:pt x="0" y="4308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937948" y="5200394"/>
              <a:ext cx="757134" cy="844860"/>
            </a:xfrm>
            <a:custGeom>
              <a:avLst/>
              <a:pathLst>
                <a:path w="757134" h="844860">
                  <a:moveTo>
                    <a:pt x="0" y="0"/>
                  </a:moveTo>
                  <a:lnTo>
                    <a:pt x="0" y="844860"/>
                  </a:lnTo>
                  <a:lnTo>
                    <a:pt x="757134" y="844860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937948" y="5797790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26027" y="3015745"/>
              <a:ext cx="0" cy="275815"/>
            </a:xfrm>
            <a:custGeom>
              <a:avLst/>
              <a:pathLst>
                <a:path w="0" h="275815">
                  <a:moveTo>
                    <a:pt x="0" y="275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326027" y="4188080"/>
              <a:ext cx="0" cy="1338938"/>
            </a:xfrm>
            <a:custGeom>
              <a:avLst/>
              <a:pathLst>
                <a:path w="0" h="1338938">
                  <a:moveTo>
                    <a:pt x="0" y="0"/>
                  </a:moveTo>
                  <a:lnTo>
                    <a:pt x="0" y="13389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947460" y="3291560"/>
              <a:ext cx="757134" cy="896519"/>
            </a:xfrm>
            <a:custGeom>
              <a:avLst/>
              <a:pathLst>
                <a:path w="757134" h="896519">
                  <a:moveTo>
                    <a:pt x="0" y="0"/>
                  </a:moveTo>
                  <a:lnTo>
                    <a:pt x="0" y="896519"/>
                  </a:lnTo>
                  <a:lnTo>
                    <a:pt x="757134" y="896519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947460" y="3442608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335540" y="4595777"/>
              <a:ext cx="0" cy="21024"/>
            </a:xfrm>
            <a:custGeom>
              <a:avLst/>
              <a:pathLst>
                <a:path w="0" h="21024">
                  <a:moveTo>
                    <a:pt x="0" y="210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335540" y="4740400"/>
              <a:ext cx="0" cy="59463"/>
            </a:xfrm>
            <a:custGeom>
              <a:avLst/>
              <a:pathLst>
                <a:path w="0" h="59463">
                  <a:moveTo>
                    <a:pt x="0" y="0"/>
                  </a:moveTo>
                  <a:lnTo>
                    <a:pt x="0" y="594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956973" y="4616801"/>
              <a:ext cx="757134" cy="123599"/>
            </a:xfrm>
            <a:custGeom>
              <a:avLst/>
              <a:pathLst>
                <a:path w="757134" h="123599">
                  <a:moveTo>
                    <a:pt x="0" y="0"/>
                  </a:moveTo>
                  <a:lnTo>
                    <a:pt x="0" y="123599"/>
                  </a:lnTo>
                  <a:lnTo>
                    <a:pt x="757134" y="123599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956973" y="4645471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345053" y="4211387"/>
              <a:ext cx="0" cy="582371"/>
            </a:xfrm>
            <a:custGeom>
              <a:avLst/>
              <a:pathLst>
                <a:path w="0" h="582371">
                  <a:moveTo>
                    <a:pt x="0" y="5823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345053" y="5288315"/>
              <a:ext cx="0" cy="366762"/>
            </a:xfrm>
            <a:custGeom>
              <a:avLst/>
              <a:pathLst>
                <a:path w="0" h="366762">
                  <a:moveTo>
                    <a:pt x="0" y="0"/>
                  </a:moveTo>
                  <a:lnTo>
                    <a:pt x="0" y="36676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966485" y="4793758"/>
              <a:ext cx="757134" cy="494556"/>
            </a:xfrm>
            <a:custGeom>
              <a:avLst/>
              <a:pathLst>
                <a:path w="757134" h="494556">
                  <a:moveTo>
                    <a:pt x="0" y="0"/>
                  </a:moveTo>
                  <a:lnTo>
                    <a:pt x="0" y="494556"/>
                  </a:lnTo>
                  <a:lnTo>
                    <a:pt x="757134" y="494556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966485" y="5065963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354565" y="3444307"/>
              <a:ext cx="0" cy="506714"/>
            </a:xfrm>
            <a:custGeom>
              <a:avLst/>
              <a:pathLst>
                <a:path w="0" h="506714">
                  <a:moveTo>
                    <a:pt x="0" y="5067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354565" y="6198850"/>
              <a:ext cx="0" cy="314625"/>
            </a:xfrm>
            <a:custGeom>
              <a:avLst/>
              <a:pathLst>
                <a:path w="0" h="314625">
                  <a:moveTo>
                    <a:pt x="0" y="0"/>
                  </a:moveTo>
                  <a:lnTo>
                    <a:pt x="0" y="3146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975998" y="3951022"/>
              <a:ext cx="757134" cy="2247828"/>
            </a:xfrm>
            <a:custGeom>
              <a:avLst/>
              <a:pathLst>
                <a:path w="757134" h="2247828">
                  <a:moveTo>
                    <a:pt x="0" y="0"/>
                  </a:moveTo>
                  <a:lnTo>
                    <a:pt x="0" y="2247828"/>
                  </a:lnTo>
                  <a:lnTo>
                    <a:pt x="757134" y="2247828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975998" y="5593490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364078" y="4046801"/>
              <a:ext cx="0" cy="89142"/>
            </a:xfrm>
            <a:custGeom>
              <a:avLst/>
              <a:pathLst>
                <a:path w="0" h="89142">
                  <a:moveTo>
                    <a:pt x="0" y="891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364078" y="4460975"/>
              <a:ext cx="0" cy="334004"/>
            </a:xfrm>
            <a:custGeom>
              <a:avLst/>
              <a:pathLst>
                <a:path w="0" h="334004">
                  <a:moveTo>
                    <a:pt x="0" y="0"/>
                  </a:moveTo>
                  <a:lnTo>
                    <a:pt x="0" y="33400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985511" y="4135943"/>
              <a:ext cx="757134" cy="325032"/>
            </a:xfrm>
            <a:custGeom>
              <a:avLst/>
              <a:pathLst>
                <a:path w="757134" h="325032">
                  <a:moveTo>
                    <a:pt x="0" y="0"/>
                  </a:moveTo>
                  <a:lnTo>
                    <a:pt x="0" y="325032"/>
                  </a:lnTo>
                  <a:lnTo>
                    <a:pt x="757134" y="325032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985511" y="4303662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73590" y="2104678"/>
              <a:ext cx="0" cy="491742"/>
            </a:xfrm>
            <a:custGeom>
              <a:avLst/>
              <a:pathLst>
                <a:path w="0" h="491742">
                  <a:moveTo>
                    <a:pt x="0" y="4917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73590" y="4305042"/>
              <a:ext cx="0" cy="1421816"/>
            </a:xfrm>
            <a:custGeom>
              <a:avLst/>
              <a:pathLst>
                <a:path w="0" h="1421816">
                  <a:moveTo>
                    <a:pt x="0" y="0"/>
                  </a:moveTo>
                  <a:lnTo>
                    <a:pt x="0" y="142181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95023" y="2596421"/>
              <a:ext cx="757134" cy="1708621"/>
            </a:xfrm>
            <a:custGeom>
              <a:avLst/>
              <a:pathLst>
                <a:path w="757134" h="1708621">
                  <a:moveTo>
                    <a:pt x="0" y="0"/>
                  </a:moveTo>
                  <a:lnTo>
                    <a:pt x="0" y="1708621"/>
                  </a:lnTo>
                  <a:lnTo>
                    <a:pt x="757134" y="1708621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95023" y="3905044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83103" y="1847074"/>
              <a:ext cx="0" cy="278682"/>
            </a:xfrm>
            <a:custGeom>
              <a:avLst/>
              <a:pathLst>
                <a:path w="0" h="278682">
                  <a:moveTo>
                    <a:pt x="0" y="2786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83103" y="2766370"/>
              <a:ext cx="0" cy="910057"/>
            </a:xfrm>
            <a:custGeom>
              <a:avLst/>
              <a:pathLst>
                <a:path w="0" h="910057">
                  <a:moveTo>
                    <a:pt x="0" y="0"/>
                  </a:moveTo>
                  <a:lnTo>
                    <a:pt x="0" y="9100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9004536" y="2125756"/>
              <a:ext cx="757134" cy="640613"/>
            </a:xfrm>
            <a:custGeom>
              <a:avLst/>
              <a:pathLst>
                <a:path w="757134" h="640613">
                  <a:moveTo>
                    <a:pt x="0" y="0"/>
                  </a:moveTo>
                  <a:lnTo>
                    <a:pt x="0" y="640613"/>
                  </a:lnTo>
                  <a:lnTo>
                    <a:pt x="757134" y="640613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9004536" y="2297510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710807" y="1613754"/>
              <a:ext cx="8278003" cy="513304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343377" y="5623423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241777" y="4561574"/>
              <a:ext cx="4064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241777" y="3499724"/>
              <a:ext cx="4064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1500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241777" y="2437875"/>
              <a:ext cx="4064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2000</a:t>
              </a:r>
            </a:p>
          </p:txBody>
        </p:sp>
        <p:sp>
          <p:nvSpPr>
            <p:cNvPr id="85" name="pl84"/>
            <p:cNvSpPr/>
            <p:nvPr/>
          </p:nvSpPr>
          <p:spPr>
            <a:xfrm>
              <a:off x="1676013" y="569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676013" y="46340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676013" y="3572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676013" y="25103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316515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26027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335540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345053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354565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7364078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8373590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383103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1921575" y="6800100"/>
              <a:ext cx="789880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818077" y="6759023"/>
              <a:ext cx="1015900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02612" y="6800100"/>
              <a:ext cx="665857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814679" y="6800100"/>
              <a:ext cx="1060747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010425" y="6800993"/>
              <a:ext cx="688280" cy="142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867389" y="6759023"/>
              <a:ext cx="993378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792317" y="6759420"/>
              <a:ext cx="1162546" cy="184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863891" y="6759023"/>
              <a:ext cx="1038423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553579" y="7010586"/>
              <a:ext cx="592459" cy="18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Clade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46247" y="4090172"/>
              <a:ext cx="2031627" cy="18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Domain Score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710807" y="1258167"/>
              <a:ext cx="2130350" cy="2311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Clade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710807" y="969552"/>
              <a:ext cx="2556569" cy="216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Domain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2025-06-05T10:13:09Z</dcterms:modified>
  <cp:category/>
</cp:coreProperties>
</file>