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09207" y="1613754"/>
              <a:ext cx="8379603" cy="5133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09207" y="5896302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09207" y="4661952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609207" y="3427603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609207" y="2193254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97390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011973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7026556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9041139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09207" y="6513476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09207" y="5279127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09207" y="4044778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609207" y="2810428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990098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04681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019265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8033848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2047711" y="64352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2038672" y="64579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2038394" y="64580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40180" y="64536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027650" y="64395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047785" y="64353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035720" y="64590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28429" y="64390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040519" y="64535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035846" y="64593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057022" y="64238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039902" y="64333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446866" y="52458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026901" y="64529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027017" y="64531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033664" y="64358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032858" y="64386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983762" y="64630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91825" y="64677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015323" y="64521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993397" y="64678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033067" y="64388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12635" y="64649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33511" y="64356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984121" y="64630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15519" y="64522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447340" y="52459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12216" y="64653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1216" y="64434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82611" y="64688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52627" y="64260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6247311" y="38555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023398" y="64478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026120" y="64426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026470" y="64427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978910" y="64663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78433" y="64662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9190642" y="20522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9190864" y="20521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019102" y="64520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028309" y="64624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9227865" y="20292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026475" y="64453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9436686" y="19013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040898" y="64341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19729" y="64476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04198" y="58522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28366" y="64311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028797" y="64621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277371" y="50626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95593" y="64385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30087" y="64617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19865" y="64573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9499699" y="18626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7510653" y="33931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026077" y="64466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014422" y="64681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031805" y="64387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008890" y="64516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019675" y="64482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9441494" y="18981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001608" y="64518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007521" y="64513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018011" y="64501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9441226" y="18983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018330" y="64501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008196" y="64511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017436" y="64612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020157" y="64505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057298" y="64238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049360" y="64285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018314" y="64706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026991" y="64400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017854" y="64613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011065" y="64531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992768" y="64531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018021" y="64706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043209" y="64320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9351612" y="19535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9370710" y="19420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9456198" y="18892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996537" y="64539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022524" y="64597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019182" y="64528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20011" y="64505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35925" y="64542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003515" y="6454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020170" y="64506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049100" y="64284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9367370" y="19440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017573" y="64613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017806" y="64612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017087" y="64613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1997857" y="64529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020366" y="6450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018298" y="64707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9367930" y="19431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048888" y="64283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048455" y="64287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024281" y="64432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019846" y="64511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9466034" y="18836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012164" y="64621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020264" y="64503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030327" y="64386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040647" y="64498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9451390" y="18920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066748" y="64171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2019796" y="64477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8770447" y="23096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046231" y="64365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016507" y="64683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042627" y="64217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063665" y="64190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257014" y="50758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716853" y="60186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006639" y="64509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545821" y="61236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545827" y="61234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56986" y="50760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007765" y="64506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716512" y="60187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032428" y="64391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033562" y="64404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018677" y="64507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120558" y="63825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020757" y="64538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018959" y="64501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019038" y="64515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022219" y="64534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1999553" y="64702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025630" y="64511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113388" y="63868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9432074" y="19040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023113" y="64536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9432065" y="19040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999322" y="64711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018942" y="64501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9431933" y="19039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18981" y="64515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9431783" y="19039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1990731" y="64507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115607" y="63856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020909" y="64537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9431980" y="1904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013073" y="64587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9432151" y="19041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113723" y="63869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030911" y="64485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9431812" y="19039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030971" y="64483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019182" y="64502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027615" y="64493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020253" y="64511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9431815" y="19042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1999193" y="64713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2022045" y="64534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935666" y="52710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2340732" y="62483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2134705" y="63756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9431912" y="19041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2020348" y="64509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1999576" y="64713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1990914" y="64505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9431865" y="19040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1999453" y="64711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2020788" y="64538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2018667" y="64500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2019162" y="64505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1990727" y="64506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1999352" y="64711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2021148" y="64540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2020080" y="64508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1999606" y="64712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1999212" y="64710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1993843" y="64505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2018934" y="6450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1999557" y="64711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2082250" y="64061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2025548" y="64511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2020157" y="64509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2018940" y="64502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999579" y="64710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2015523" y="64549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2019665" y="64496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2018825" y="64503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999671" y="64711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2000044" y="64690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2021013" y="64539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2021548" y="64535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2020139" y="64511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9432027" y="19039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2031187" y="64485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22053" y="64534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018867" y="64514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999674" y="64710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030772" y="64485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9431695" y="19039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113423" y="63867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021401" y="64534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020359" y="64510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019032" y="64500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024820" y="64510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020939" y="64538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020250" y="64509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019045" y="64502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999552" y="64710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2021166" y="64537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2019150" y="64502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2112919" y="63871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2024862" y="64508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2134625" y="63758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2021405" y="6453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2019389" y="64522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999501" y="64711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9432122" y="19041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2020261" y="64509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2031164" y="64486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2020873" y="64538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2021858" y="64533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2019071" y="64501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2020404" y="64509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8751682" y="23212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2087973" y="64025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9432035" y="19040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2020940" y="64539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2030782" y="64484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2022097" y="64437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2031158" y="64486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2026999" y="64466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2019157" y="64500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1999296" y="64712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9432139" y="19042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9431806" y="19040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1999534" y="64711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020766" y="64539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020109" y="64510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134396" y="63760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030795" y="64485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9432193" y="19039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022324" y="64444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018467" y="64526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1999502" y="64713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9431826" y="19039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9432154" y="19039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018811" y="64501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017085" y="64525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1999237" y="64710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018894" y="64501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018094" y="64525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019387" y="64530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034384" y="64498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135642" y="63752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020060" y="64510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1986234" y="64580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1990175" y="64575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072706" y="64149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080088" y="64108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042477" y="64427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020834" y="64536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196867" y="63366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027085" y="64413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042462" y="64428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042324" y="64644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042198" y="64644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1989828" y="64574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1991230" y="64578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042443" y="64428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1990250" y="64576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197055" y="63365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042557" y="64644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196448" y="63366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045136" y="64476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042269" y="64646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079853" y="64107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044627" y="64478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076057" y="64107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5722332" y="41799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039650" y="64468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054522" y="64257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1988073" y="64457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2014197" y="64632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041207" y="64334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047930" y="64272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016469" y="64627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2054962" y="64243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035722" y="64571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2068545" y="64153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041002" y="64330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071234" y="64177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053244" y="64238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4719763" y="47911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3316224" y="56510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065437" y="64164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055181" y="6457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086554" y="64308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018107" y="64559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2035540" y="64522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077135" y="64090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020404" y="64525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026062" y="64493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8801507" y="22909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2031919" y="64408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020361" y="64578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004306" y="64606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067842" y="64155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021504" y="64577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052413" y="64245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043292" y="64527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033867" y="64361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2258162" y="62991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3361574" y="56227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040608" y="64537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025119" y="64414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058690" y="64403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053386" y="64553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033631" y="64362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028579" y="64662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035903" y="6438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2044046" y="64382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2042943" y="64379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032435" y="64560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028521" y="64554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034423" y="64453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032285" y="64524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032319" y="64383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2056981" y="64439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064730" y="64436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022479" y="64653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029602" y="6448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2025198" y="64415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2064177" y="64528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4"/>
            <p:cNvSpPr/>
            <p:nvPr/>
          </p:nvSpPr>
          <p:spPr>
            <a:xfrm>
              <a:off x="2024859" y="64607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2024527" y="64415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6"/>
            <p:cNvSpPr/>
            <p:nvPr/>
          </p:nvSpPr>
          <p:spPr>
            <a:xfrm>
              <a:off x="2022140" y="64654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2064594" y="64435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8"/>
            <p:cNvSpPr/>
            <p:nvPr/>
          </p:nvSpPr>
          <p:spPr>
            <a:xfrm>
              <a:off x="2020942" y="64506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2012024" y="64522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0"/>
            <p:cNvSpPr/>
            <p:nvPr/>
          </p:nvSpPr>
          <p:spPr>
            <a:xfrm>
              <a:off x="1984166" y="64293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2064523" y="64369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2"/>
            <p:cNvSpPr/>
            <p:nvPr/>
          </p:nvSpPr>
          <p:spPr>
            <a:xfrm>
              <a:off x="2041505" y="64337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3"/>
            <p:cNvSpPr/>
            <p:nvPr/>
          </p:nvSpPr>
          <p:spPr>
            <a:xfrm>
              <a:off x="2030120" y="64396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4"/>
            <p:cNvSpPr/>
            <p:nvPr/>
          </p:nvSpPr>
          <p:spPr>
            <a:xfrm>
              <a:off x="2014485" y="64685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5"/>
            <p:cNvSpPr/>
            <p:nvPr/>
          </p:nvSpPr>
          <p:spPr>
            <a:xfrm>
              <a:off x="2012336" y="64521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6"/>
            <p:cNvSpPr/>
            <p:nvPr/>
          </p:nvSpPr>
          <p:spPr>
            <a:xfrm>
              <a:off x="2039168" y="64329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7"/>
            <p:cNvSpPr/>
            <p:nvPr/>
          </p:nvSpPr>
          <p:spPr>
            <a:xfrm>
              <a:off x="2058299" y="64401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8"/>
            <p:cNvSpPr/>
            <p:nvPr/>
          </p:nvSpPr>
          <p:spPr>
            <a:xfrm>
              <a:off x="2040329" y="64537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9"/>
            <p:cNvSpPr/>
            <p:nvPr/>
          </p:nvSpPr>
          <p:spPr>
            <a:xfrm>
              <a:off x="2064581" y="64369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0"/>
            <p:cNvSpPr/>
            <p:nvPr/>
          </p:nvSpPr>
          <p:spPr>
            <a:xfrm>
              <a:off x="2032603" y="64559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1"/>
            <p:cNvSpPr/>
            <p:nvPr/>
          </p:nvSpPr>
          <p:spPr>
            <a:xfrm>
              <a:off x="2028182" y="64667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2"/>
            <p:cNvSpPr/>
            <p:nvPr/>
          </p:nvSpPr>
          <p:spPr>
            <a:xfrm>
              <a:off x="2025240" y="64416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3"/>
            <p:cNvSpPr/>
            <p:nvPr/>
          </p:nvSpPr>
          <p:spPr>
            <a:xfrm>
              <a:off x="2033557" y="64361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4"/>
            <p:cNvSpPr/>
            <p:nvPr/>
          </p:nvSpPr>
          <p:spPr>
            <a:xfrm>
              <a:off x="2062680" y="64441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5"/>
            <p:cNvSpPr/>
            <p:nvPr/>
          </p:nvSpPr>
          <p:spPr>
            <a:xfrm>
              <a:off x="2049143" y="64402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6"/>
            <p:cNvSpPr/>
            <p:nvPr/>
          </p:nvSpPr>
          <p:spPr>
            <a:xfrm>
              <a:off x="2007324" y="64562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7"/>
            <p:cNvSpPr/>
            <p:nvPr/>
          </p:nvSpPr>
          <p:spPr>
            <a:xfrm>
              <a:off x="2032530" y="64364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2044016" y="64436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2043886" y="64435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2020200" y="64514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2057396" y="64436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6200321" y="46019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2117569" y="64572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2078436" y="64336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2049811" y="64301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2042324" y="64354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2033294" y="64582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2031604" y="64580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2030490" y="64402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2017716" y="64630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2014238" y="64535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2004898" y="64649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1996869" y="64724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271601" y="57679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2018724" y="64562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2030209" y="64650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2018877" y="64512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9456807" y="18892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2018916" y="64527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9456304" y="18894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2029649" y="64650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2014449" y="64415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2029636" y="6465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2056632" y="64315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2029426" y="64650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2058125" y="64296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2020768" y="64415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1991635" y="6433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2019011" y="64513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2001924" y="64481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9456627" y="18894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2029570" y="64650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2056704" y="64315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2019101" y="64527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9456634" y="18893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2058625" y="64490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2018863" y="64527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9456728" y="18893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2076159" y="64336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2031190" y="64650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2074588" y="64492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2029864" y="64650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2019453" y="6451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9456648" y="18892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2020159" y="64639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1988820" y="64339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2088586" y="64534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2029535" y="64650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2018810" y="64526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9456535" y="18892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2056619" y="64318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2029480" y="64649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2019132" y="64525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2058679" y="64488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2018869" y="64525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2029902" y="64650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2070226" y="64328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2070844" y="64522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2041341" y="6434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9456563" y="18893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2018991" y="64526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9456714" y="1889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2013156" y="64342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9456892" y="18892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9450069" y="18931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2020925" y="64533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9450140" y="18930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2020975" y="64536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2018330" y="64526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2016452" y="64496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2020910" y="64482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2018433" y="64525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9450193" y="18929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2021146" y="64535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2016014" y="64496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2018175" y="64526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2016266" y="64497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1994672" y="64657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8387494" y="25441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6032632" y="39867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5169965" y="50639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8559565" y="24398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2023668" y="64412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9496418" y="18649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2054332" y="64308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2048055" y="64332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2031948" y="64633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2029259" y="64385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9496359" y="18648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2054303" y="64308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2047970" y="64333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2031823" y="64634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2028776" y="64391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2022790" y="64445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2019445" y="64507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2023162" y="64445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2019437" y="64504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2031152" y="64432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2062685" y="64379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3492016" y="58519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2028357" y="64564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2259834" y="62978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2062043" y="64379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2062172" y="64379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2259590" y="62979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950907" y="40395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2027153" y="64491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2025219" y="64411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2013043" y="64505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2040523" y="64481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8128051" y="27068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2008037" y="64510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2058116" y="64509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2002702" y="64570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2043243" y="64633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8316097" y="25883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9342596" y="19593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2038584" y="64452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2099477" y="64159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772153" y="41474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2071578" y="64301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2045379" y="64393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2080793" y="64407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6059012" y="39707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2051052" y="64279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2034910" y="64372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1991599" y="64686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2025739" y="64662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2003672" y="64587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7892196" y="28505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2078265" y="64311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2043899" y="64448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2043559" y="64449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7903680" y="28433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1991250" y="64686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2077124" y="64315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2077929" y="64316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2012893" y="64589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1988632" y="6468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2003645" y="64588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2022873" y="6443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7891893" y="28503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2008053" y="64708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2035090" y="64373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7902978" y="28437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2008207" y="64708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2078138" y="64316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2025739" y="64661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9"/>
            <p:cNvSpPr/>
            <p:nvPr/>
          </p:nvSpPr>
          <p:spPr>
            <a:xfrm>
              <a:off x="2013024" y="64586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0"/>
            <p:cNvSpPr/>
            <p:nvPr/>
          </p:nvSpPr>
          <p:spPr>
            <a:xfrm>
              <a:off x="2014379" y="6458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1"/>
            <p:cNvSpPr/>
            <p:nvPr/>
          </p:nvSpPr>
          <p:spPr>
            <a:xfrm>
              <a:off x="2004278" y="64700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2"/>
            <p:cNvSpPr/>
            <p:nvPr/>
          </p:nvSpPr>
          <p:spPr>
            <a:xfrm>
              <a:off x="2043967" y="64447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3"/>
            <p:cNvSpPr/>
            <p:nvPr/>
          </p:nvSpPr>
          <p:spPr>
            <a:xfrm>
              <a:off x="2025632" y="64419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4"/>
            <p:cNvSpPr/>
            <p:nvPr/>
          </p:nvSpPr>
          <p:spPr>
            <a:xfrm>
              <a:off x="2022987" y="64433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5"/>
            <p:cNvSpPr/>
            <p:nvPr/>
          </p:nvSpPr>
          <p:spPr>
            <a:xfrm>
              <a:off x="2077354" y="64315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6"/>
            <p:cNvSpPr/>
            <p:nvPr/>
          </p:nvSpPr>
          <p:spPr>
            <a:xfrm>
              <a:off x="2044019" y="6444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7"/>
            <p:cNvSpPr/>
            <p:nvPr/>
          </p:nvSpPr>
          <p:spPr>
            <a:xfrm>
              <a:off x="2043927" y="64448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8"/>
            <p:cNvSpPr/>
            <p:nvPr/>
          </p:nvSpPr>
          <p:spPr>
            <a:xfrm>
              <a:off x="2025575" y="64662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9"/>
            <p:cNvSpPr/>
            <p:nvPr/>
          </p:nvSpPr>
          <p:spPr>
            <a:xfrm>
              <a:off x="2044007" y="64447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0"/>
            <p:cNvSpPr/>
            <p:nvPr/>
          </p:nvSpPr>
          <p:spPr>
            <a:xfrm>
              <a:off x="7902871" y="28437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1"/>
            <p:cNvSpPr/>
            <p:nvPr/>
          </p:nvSpPr>
          <p:spPr>
            <a:xfrm>
              <a:off x="7903067" y="28438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2"/>
            <p:cNvSpPr/>
            <p:nvPr/>
          </p:nvSpPr>
          <p:spPr>
            <a:xfrm>
              <a:off x="2077894" y="64316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3"/>
            <p:cNvSpPr/>
            <p:nvPr/>
          </p:nvSpPr>
          <p:spPr>
            <a:xfrm>
              <a:off x="1984686" y="64657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4"/>
            <p:cNvSpPr/>
            <p:nvPr/>
          </p:nvSpPr>
          <p:spPr>
            <a:xfrm>
              <a:off x="1992192" y="64580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5"/>
            <p:cNvSpPr/>
            <p:nvPr/>
          </p:nvSpPr>
          <p:spPr>
            <a:xfrm>
              <a:off x="2035670" y="64616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6"/>
            <p:cNvSpPr/>
            <p:nvPr/>
          </p:nvSpPr>
          <p:spPr>
            <a:xfrm>
              <a:off x="7797171" y="31103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7"/>
            <p:cNvSpPr/>
            <p:nvPr/>
          </p:nvSpPr>
          <p:spPr>
            <a:xfrm>
              <a:off x="2861037" y="60246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8"/>
            <p:cNvSpPr/>
            <p:nvPr/>
          </p:nvSpPr>
          <p:spPr>
            <a:xfrm>
              <a:off x="3516206" y="55282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9"/>
            <p:cNvSpPr/>
            <p:nvPr/>
          </p:nvSpPr>
          <p:spPr>
            <a:xfrm>
              <a:off x="3462985" y="55618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0"/>
            <p:cNvSpPr/>
            <p:nvPr/>
          </p:nvSpPr>
          <p:spPr>
            <a:xfrm>
              <a:off x="2035924" y="64350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2046718" y="64284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2034357" y="64375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2033626" y="64365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3513216" y="55303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1996298" y="64675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4231595" y="54914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2056796" y="64242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343088" y="60248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2035819" y="64367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2033253" y="6438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2032827" y="64381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2025443" y="64453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2036314" y="64367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2028239" y="64399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2029753" y="64412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2042220" y="64316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2046614" y="64282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191363" y="60293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2037240" y="64369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2033030" y="64345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2040952" y="64340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2044548" y="64311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2793419" y="60255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2037031" y="64353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2030233" y="64403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2035677" y="64348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2041147" y="64314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2025673" y="64451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4034093" y="59678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2037290" y="64375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2037291" y="64321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2025809" y="6445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4020904" y="52199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515833" y="55289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113345" y="60686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2047358" y="64292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2033095" y="64385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2040919" y="64331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2025762" y="64453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2025697" y="64452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2030315" y="64394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2056562" y="64243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2032434" y="64388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2035121" y="64317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440976" y="55743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370542" y="60275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516031" y="55283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2869919" y="60206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2036441" y="64317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2036207" y="64316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2049013" y="64302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2016062" y="64463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460115" y="55627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77926" y="59665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2900445" y="5905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2051787" y="64291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2029471" y="64422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2112229" y="63900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2036616" y="64348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2028806" y="64396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021394" y="52195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7882691" y="28544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2872005" y="60192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2689661" y="60346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2033116" y="64387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3519612" y="55264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2938492" y="60228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1986694" y="64674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2403644" y="62097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2941829" y="60265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3458074" y="5564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2870525" y="59229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2026994" y="64414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2859136" y="60245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3519952" y="55259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5334523" y="48587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3443401" y="55733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2035710" y="64362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2026110" y="64455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2026139" y="64455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2017036" y="64550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2865196" y="59264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2029079" y="64661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2026298" y="64414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1992138" y="64699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7363709" y="31747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2077323" y="64099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2043959" y="64448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2016654" y="64532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2028431" y="64424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2036555" y="64411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2056744" y="64258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2028518" y="64237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633894" y="48440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2057307" y="6437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3145168" y="57560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2018037" y="64465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2026236" y="64599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2022225" y="64424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2065486" y="64316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2046502" y="64530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2024758" y="6441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8654395" y="23813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2013637" y="64270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1982742" y="64579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2028972" y="64239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2028557" y="64424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2036159" y="64412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2018043" y="64531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2018166" y="64453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2010276" y="64566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1996026" y="64737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2073317" y="64126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2054011" y="64238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2032405" y="64398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8655430" y="23799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2007927" y="64727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2072468" y="64120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2056386" y="64317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2056435" y="64257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2134353" y="63906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2011572" y="64518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2462703" y="61736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2011041" y="64567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2018094" y="64531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2074505" y="64135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2057061" y="64375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2045227" y="64399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1992284" y="64567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1992028" y="6456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2029517" y="64402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2045100" y="64400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2029469" y="64401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2027651" y="64651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2182208" y="64085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9450582" y="18925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2019479" y="64513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2182341" y="64085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2170284" y="63523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2025007" y="64418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2033018" y="6434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2019522" y="64513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2056349" y="64312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2167456" y="63538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2049611" y="64402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2030106" y="64349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9450768" y="18927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2027918" y="64650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2008059" y="64744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2027727" y="64648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2173550" y="64169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2019821" y="64512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9450794" y="18925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2002720" y="64616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2077945" y="64412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2006892" y="6455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2016503" y="64278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8"/>
            <p:cNvSpPr/>
            <p:nvPr/>
          </p:nvSpPr>
          <p:spPr>
            <a:xfrm>
              <a:off x="2001722" y="64552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9"/>
            <p:cNvSpPr/>
            <p:nvPr/>
          </p:nvSpPr>
          <p:spPr>
            <a:xfrm>
              <a:off x="9230240" y="20274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0"/>
            <p:cNvSpPr/>
            <p:nvPr/>
          </p:nvSpPr>
          <p:spPr>
            <a:xfrm>
              <a:off x="9230599" y="2027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1"/>
            <p:cNvSpPr/>
            <p:nvPr/>
          </p:nvSpPr>
          <p:spPr>
            <a:xfrm>
              <a:off x="2000617" y="64551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2"/>
            <p:cNvSpPr/>
            <p:nvPr/>
          </p:nvSpPr>
          <p:spPr>
            <a:xfrm>
              <a:off x="2025597" y="64279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3"/>
            <p:cNvSpPr/>
            <p:nvPr/>
          </p:nvSpPr>
          <p:spPr>
            <a:xfrm>
              <a:off x="2079637" y="64107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4"/>
            <p:cNvSpPr/>
            <p:nvPr/>
          </p:nvSpPr>
          <p:spPr>
            <a:xfrm>
              <a:off x="2016267" y="64279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5"/>
            <p:cNvSpPr/>
            <p:nvPr/>
          </p:nvSpPr>
          <p:spPr>
            <a:xfrm>
              <a:off x="2025471" y="64280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6"/>
            <p:cNvSpPr/>
            <p:nvPr/>
          </p:nvSpPr>
          <p:spPr>
            <a:xfrm>
              <a:off x="2079515" y="64107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7"/>
            <p:cNvSpPr/>
            <p:nvPr/>
          </p:nvSpPr>
          <p:spPr>
            <a:xfrm>
              <a:off x="2288929" y="62801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8"/>
            <p:cNvSpPr/>
            <p:nvPr/>
          </p:nvSpPr>
          <p:spPr>
            <a:xfrm>
              <a:off x="2018944" y="64565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9"/>
            <p:cNvSpPr/>
            <p:nvPr/>
          </p:nvSpPr>
          <p:spPr>
            <a:xfrm>
              <a:off x="4088760" y="57670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0"/>
            <p:cNvSpPr/>
            <p:nvPr/>
          </p:nvSpPr>
          <p:spPr>
            <a:xfrm>
              <a:off x="1982689" y="64354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1"/>
            <p:cNvSpPr/>
            <p:nvPr/>
          </p:nvSpPr>
          <p:spPr>
            <a:xfrm>
              <a:off x="2021604" y="64559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2"/>
            <p:cNvSpPr/>
            <p:nvPr/>
          </p:nvSpPr>
          <p:spPr>
            <a:xfrm>
              <a:off x="2030214" y="64393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3"/>
            <p:cNvSpPr/>
            <p:nvPr/>
          </p:nvSpPr>
          <p:spPr>
            <a:xfrm>
              <a:off x="6784935" y="35267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4"/>
            <p:cNvSpPr/>
            <p:nvPr/>
          </p:nvSpPr>
          <p:spPr>
            <a:xfrm>
              <a:off x="1986438" y="64443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5"/>
            <p:cNvSpPr/>
            <p:nvPr/>
          </p:nvSpPr>
          <p:spPr>
            <a:xfrm>
              <a:off x="2021534" y="64464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6"/>
            <p:cNvSpPr/>
            <p:nvPr/>
          </p:nvSpPr>
          <p:spPr>
            <a:xfrm>
              <a:off x="7848434" y="28752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7"/>
            <p:cNvSpPr/>
            <p:nvPr/>
          </p:nvSpPr>
          <p:spPr>
            <a:xfrm>
              <a:off x="2022452" y="6446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8"/>
            <p:cNvSpPr/>
            <p:nvPr/>
          </p:nvSpPr>
          <p:spPr>
            <a:xfrm>
              <a:off x="7690189" y="40190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9"/>
            <p:cNvSpPr/>
            <p:nvPr/>
          </p:nvSpPr>
          <p:spPr>
            <a:xfrm>
              <a:off x="6279555" y="38358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0"/>
            <p:cNvSpPr/>
            <p:nvPr/>
          </p:nvSpPr>
          <p:spPr>
            <a:xfrm>
              <a:off x="1993430" y="64474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1"/>
            <p:cNvSpPr/>
            <p:nvPr/>
          </p:nvSpPr>
          <p:spPr>
            <a:xfrm>
              <a:off x="6631232" y="40166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2"/>
            <p:cNvSpPr/>
            <p:nvPr/>
          </p:nvSpPr>
          <p:spPr>
            <a:xfrm>
              <a:off x="6279881" y="38358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3"/>
            <p:cNvSpPr/>
            <p:nvPr/>
          </p:nvSpPr>
          <p:spPr>
            <a:xfrm>
              <a:off x="6316109" y="54856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4"/>
            <p:cNvSpPr/>
            <p:nvPr/>
          </p:nvSpPr>
          <p:spPr>
            <a:xfrm>
              <a:off x="2049789" y="64270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5"/>
            <p:cNvSpPr/>
            <p:nvPr/>
          </p:nvSpPr>
          <p:spPr>
            <a:xfrm>
              <a:off x="2030516" y="64395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6"/>
            <p:cNvSpPr/>
            <p:nvPr/>
          </p:nvSpPr>
          <p:spPr>
            <a:xfrm>
              <a:off x="6285292" y="3832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7"/>
            <p:cNvSpPr/>
            <p:nvPr/>
          </p:nvSpPr>
          <p:spPr>
            <a:xfrm>
              <a:off x="2077917" y="64097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8"/>
            <p:cNvSpPr/>
            <p:nvPr/>
          </p:nvSpPr>
          <p:spPr>
            <a:xfrm>
              <a:off x="2032841" y="64667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39"/>
            <p:cNvSpPr/>
            <p:nvPr/>
          </p:nvSpPr>
          <p:spPr>
            <a:xfrm>
              <a:off x="2046519" y="64279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0"/>
            <p:cNvSpPr/>
            <p:nvPr/>
          </p:nvSpPr>
          <p:spPr>
            <a:xfrm>
              <a:off x="2034592" y="64371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1"/>
            <p:cNvSpPr/>
            <p:nvPr/>
          </p:nvSpPr>
          <p:spPr>
            <a:xfrm>
              <a:off x="1989512" y="64720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2"/>
            <p:cNvSpPr/>
            <p:nvPr/>
          </p:nvSpPr>
          <p:spPr>
            <a:xfrm>
              <a:off x="2041764" y="64403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3"/>
            <p:cNvSpPr/>
            <p:nvPr/>
          </p:nvSpPr>
          <p:spPr>
            <a:xfrm>
              <a:off x="2040862" y="64330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4"/>
            <p:cNvSpPr/>
            <p:nvPr/>
          </p:nvSpPr>
          <p:spPr>
            <a:xfrm>
              <a:off x="9318625" y="19749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5"/>
            <p:cNvSpPr/>
            <p:nvPr/>
          </p:nvSpPr>
          <p:spPr>
            <a:xfrm>
              <a:off x="2040289" y="64334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6"/>
            <p:cNvSpPr/>
            <p:nvPr/>
          </p:nvSpPr>
          <p:spPr>
            <a:xfrm>
              <a:off x="2046948" y="64305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7"/>
            <p:cNvSpPr/>
            <p:nvPr/>
          </p:nvSpPr>
          <p:spPr>
            <a:xfrm>
              <a:off x="9574257" y="18169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8"/>
            <p:cNvSpPr/>
            <p:nvPr/>
          </p:nvSpPr>
          <p:spPr>
            <a:xfrm>
              <a:off x="9576318" y="18154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49"/>
            <p:cNvSpPr/>
            <p:nvPr/>
          </p:nvSpPr>
          <p:spPr>
            <a:xfrm>
              <a:off x="2047300" y="64303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1998880" y="64691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1"/>
            <p:cNvSpPr/>
            <p:nvPr/>
          </p:nvSpPr>
          <p:spPr>
            <a:xfrm>
              <a:off x="2033284" y="64505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2"/>
            <p:cNvSpPr/>
            <p:nvPr/>
          </p:nvSpPr>
          <p:spPr>
            <a:xfrm>
              <a:off x="2010360" y="64607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3"/>
            <p:cNvSpPr/>
            <p:nvPr/>
          </p:nvSpPr>
          <p:spPr>
            <a:xfrm>
              <a:off x="2020356" y="64559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4"/>
            <p:cNvSpPr/>
            <p:nvPr/>
          </p:nvSpPr>
          <p:spPr>
            <a:xfrm>
              <a:off x="2043144" y="64336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2040359" y="64480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6"/>
            <p:cNvSpPr/>
            <p:nvPr/>
          </p:nvSpPr>
          <p:spPr>
            <a:xfrm>
              <a:off x="2000577" y="64686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7"/>
            <p:cNvSpPr/>
            <p:nvPr/>
          </p:nvSpPr>
          <p:spPr>
            <a:xfrm>
              <a:off x="2010061" y="64506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8"/>
            <p:cNvSpPr/>
            <p:nvPr/>
          </p:nvSpPr>
          <p:spPr>
            <a:xfrm>
              <a:off x="2020464" y="64558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59"/>
            <p:cNvSpPr/>
            <p:nvPr/>
          </p:nvSpPr>
          <p:spPr>
            <a:xfrm>
              <a:off x="2040400" y="64546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2018175" y="64480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1"/>
            <p:cNvSpPr/>
            <p:nvPr/>
          </p:nvSpPr>
          <p:spPr>
            <a:xfrm>
              <a:off x="2035178" y="64452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2"/>
            <p:cNvSpPr/>
            <p:nvPr/>
          </p:nvSpPr>
          <p:spPr>
            <a:xfrm>
              <a:off x="2035220" y="64451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3"/>
            <p:cNvSpPr/>
            <p:nvPr/>
          </p:nvSpPr>
          <p:spPr>
            <a:xfrm>
              <a:off x="2045227" y="64287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4"/>
            <p:cNvSpPr/>
            <p:nvPr/>
          </p:nvSpPr>
          <p:spPr>
            <a:xfrm>
              <a:off x="2055111" y="6424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5"/>
            <p:cNvSpPr/>
            <p:nvPr/>
          </p:nvSpPr>
          <p:spPr>
            <a:xfrm>
              <a:off x="2055290" y="64239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6"/>
            <p:cNvSpPr/>
            <p:nvPr/>
          </p:nvSpPr>
          <p:spPr>
            <a:xfrm>
              <a:off x="2024323" y="64527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7"/>
            <p:cNvSpPr/>
            <p:nvPr/>
          </p:nvSpPr>
          <p:spPr>
            <a:xfrm>
              <a:off x="9370887" y="19415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8"/>
            <p:cNvSpPr/>
            <p:nvPr/>
          </p:nvSpPr>
          <p:spPr>
            <a:xfrm>
              <a:off x="2012011" y="64535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69"/>
            <p:cNvSpPr/>
            <p:nvPr/>
          </p:nvSpPr>
          <p:spPr>
            <a:xfrm>
              <a:off x="2018671" y="64534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0"/>
            <p:cNvSpPr/>
            <p:nvPr/>
          </p:nvSpPr>
          <p:spPr>
            <a:xfrm>
              <a:off x="9252699" y="20138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1"/>
            <p:cNvSpPr/>
            <p:nvPr/>
          </p:nvSpPr>
          <p:spPr>
            <a:xfrm>
              <a:off x="2019544" y="6448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2"/>
            <p:cNvSpPr/>
            <p:nvPr/>
          </p:nvSpPr>
          <p:spPr>
            <a:xfrm>
              <a:off x="2071420" y="64128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3"/>
            <p:cNvSpPr/>
            <p:nvPr/>
          </p:nvSpPr>
          <p:spPr>
            <a:xfrm>
              <a:off x="2071063" y="64127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4"/>
            <p:cNvSpPr/>
            <p:nvPr/>
          </p:nvSpPr>
          <p:spPr>
            <a:xfrm>
              <a:off x="2027612" y="64411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5"/>
            <p:cNvSpPr/>
            <p:nvPr/>
          </p:nvSpPr>
          <p:spPr>
            <a:xfrm>
              <a:off x="2019715" y="64502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9252596" y="20138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7"/>
            <p:cNvSpPr/>
            <p:nvPr/>
          </p:nvSpPr>
          <p:spPr>
            <a:xfrm>
              <a:off x="2037047" y="64341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8"/>
            <p:cNvSpPr/>
            <p:nvPr/>
          </p:nvSpPr>
          <p:spPr>
            <a:xfrm>
              <a:off x="2057844" y="64239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79"/>
            <p:cNvSpPr/>
            <p:nvPr/>
          </p:nvSpPr>
          <p:spPr>
            <a:xfrm>
              <a:off x="2025242" y="64419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0"/>
            <p:cNvSpPr/>
            <p:nvPr/>
          </p:nvSpPr>
          <p:spPr>
            <a:xfrm>
              <a:off x="2043609" y="64527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2025606" y="64512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2"/>
            <p:cNvSpPr/>
            <p:nvPr/>
          </p:nvSpPr>
          <p:spPr>
            <a:xfrm>
              <a:off x="2069468" y="64147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3"/>
            <p:cNvSpPr/>
            <p:nvPr/>
          </p:nvSpPr>
          <p:spPr>
            <a:xfrm>
              <a:off x="2033219" y="64542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4"/>
            <p:cNvSpPr/>
            <p:nvPr/>
          </p:nvSpPr>
          <p:spPr>
            <a:xfrm>
              <a:off x="2015510" y="64433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5"/>
            <p:cNvSpPr/>
            <p:nvPr/>
          </p:nvSpPr>
          <p:spPr>
            <a:xfrm>
              <a:off x="2006870" y="64529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2011778" y="64564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7"/>
            <p:cNvSpPr/>
            <p:nvPr/>
          </p:nvSpPr>
          <p:spPr>
            <a:xfrm>
              <a:off x="4814035" y="55407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8"/>
            <p:cNvSpPr/>
            <p:nvPr/>
          </p:nvSpPr>
          <p:spPr>
            <a:xfrm>
              <a:off x="2016878" y="64494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89"/>
            <p:cNvSpPr/>
            <p:nvPr/>
          </p:nvSpPr>
          <p:spPr>
            <a:xfrm>
              <a:off x="2075148" y="64360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0"/>
            <p:cNvSpPr/>
            <p:nvPr/>
          </p:nvSpPr>
          <p:spPr>
            <a:xfrm>
              <a:off x="2021384" y="64441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1"/>
            <p:cNvSpPr/>
            <p:nvPr/>
          </p:nvSpPr>
          <p:spPr>
            <a:xfrm>
              <a:off x="2016787" y="64494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2"/>
            <p:cNvSpPr/>
            <p:nvPr/>
          </p:nvSpPr>
          <p:spPr>
            <a:xfrm>
              <a:off x="2006700" y="64529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3"/>
            <p:cNvSpPr/>
            <p:nvPr/>
          </p:nvSpPr>
          <p:spPr>
            <a:xfrm>
              <a:off x="2039611" y="64336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4"/>
            <p:cNvSpPr/>
            <p:nvPr/>
          </p:nvSpPr>
          <p:spPr>
            <a:xfrm>
              <a:off x="4813614" y="5540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5"/>
            <p:cNvSpPr/>
            <p:nvPr/>
          </p:nvSpPr>
          <p:spPr>
            <a:xfrm>
              <a:off x="2011529" y="64562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6"/>
            <p:cNvSpPr/>
            <p:nvPr/>
          </p:nvSpPr>
          <p:spPr>
            <a:xfrm>
              <a:off x="2039516" y="64337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7"/>
            <p:cNvSpPr/>
            <p:nvPr/>
          </p:nvSpPr>
          <p:spPr>
            <a:xfrm>
              <a:off x="2021615" y="64440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8"/>
            <p:cNvSpPr/>
            <p:nvPr/>
          </p:nvSpPr>
          <p:spPr>
            <a:xfrm>
              <a:off x="2075472" y="64362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799"/>
            <p:cNvSpPr/>
            <p:nvPr/>
          </p:nvSpPr>
          <p:spPr>
            <a:xfrm>
              <a:off x="2055648" y="64245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0"/>
            <p:cNvSpPr/>
            <p:nvPr/>
          </p:nvSpPr>
          <p:spPr>
            <a:xfrm>
              <a:off x="2057171" y="64240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1"/>
            <p:cNvSpPr/>
            <p:nvPr/>
          </p:nvSpPr>
          <p:spPr>
            <a:xfrm>
              <a:off x="2039820" y="64333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2"/>
            <p:cNvSpPr/>
            <p:nvPr/>
          </p:nvSpPr>
          <p:spPr>
            <a:xfrm>
              <a:off x="2040556" y="64323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3"/>
            <p:cNvSpPr/>
            <p:nvPr/>
          </p:nvSpPr>
          <p:spPr>
            <a:xfrm>
              <a:off x="2055796" y="64245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4"/>
            <p:cNvSpPr/>
            <p:nvPr/>
          </p:nvSpPr>
          <p:spPr>
            <a:xfrm>
              <a:off x="5914876" y="40606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5"/>
            <p:cNvSpPr/>
            <p:nvPr/>
          </p:nvSpPr>
          <p:spPr>
            <a:xfrm>
              <a:off x="1985531" y="64624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6"/>
            <p:cNvSpPr/>
            <p:nvPr/>
          </p:nvSpPr>
          <p:spPr>
            <a:xfrm>
              <a:off x="2021445" y="64477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7"/>
            <p:cNvSpPr/>
            <p:nvPr/>
          </p:nvSpPr>
          <p:spPr>
            <a:xfrm>
              <a:off x="2019844" y="64501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8"/>
            <p:cNvSpPr/>
            <p:nvPr/>
          </p:nvSpPr>
          <p:spPr>
            <a:xfrm>
              <a:off x="2032138" y="64529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09"/>
            <p:cNvSpPr/>
            <p:nvPr/>
          </p:nvSpPr>
          <p:spPr>
            <a:xfrm>
              <a:off x="2010261" y="64500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0"/>
            <p:cNvSpPr/>
            <p:nvPr/>
          </p:nvSpPr>
          <p:spPr>
            <a:xfrm>
              <a:off x="7878948" y="31471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1"/>
            <p:cNvSpPr/>
            <p:nvPr/>
          </p:nvSpPr>
          <p:spPr>
            <a:xfrm>
              <a:off x="7854726" y="31662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2"/>
            <p:cNvSpPr/>
            <p:nvPr/>
          </p:nvSpPr>
          <p:spPr>
            <a:xfrm>
              <a:off x="2033894" y="64629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3"/>
            <p:cNvSpPr/>
            <p:nvPr/>
          </p:nvSpPr>
          <p:spPr>
            <a:xfrm>
              <a:off x="2033757" y="64629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4"/>
            <p:cNvSpPr/>
            <p:nvPr/>
          </p:nvSpPr>
          <p:spPr>
            <a:xfrm>
              <a:off x="2032512" y="64532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5"/>
            <p:cNvSpPr/>
            <p:nvPr/>
          </p:nvSpPr>
          <p:spPr>
            <a:xfrm>
              <a:off x="2019398" y="64501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6"/>
            <p:cNvSpPr/>
            <p:nvPr/>
          </p:nvSpPr>
          <p:spPr>
            <a:xfrm>
              <a:off x="7878781" y="31469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7"/>
            <p:cNvSpPr/>
            <p:nvPr/>
          </p:nvSpPr>
          <p:spPr>
            <a:xfrm>
              <a:off x="2054717" y="64299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8"/>
            <p:cNvSpPr/>
            <p:nvPr/>
          </p:nvSpPr>
          <p:spPr>
            <a:xfrm>
              <a:off x="2028973" y="64542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19"/>
            <p:cNvSpPr/>
            <p:nvPr/>
          </p:nvSpPr>
          <p:spPr>
            <a:xfrm>
              <a:off x="2032490" y="64530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0"/>
            <p:cNvSpPr/>
            <p:nvPr/>
          </p:nvSpPr>
          <p:spPr>
            <a:xfrm>
              <a:off x="2019536" y="64501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1"/>
            <p:cNvSpPr/>
            <p:nvPr/>
          </p:nvSpPr>
          <p:spPr>
            <a:xfrm>
              <a:off x="2019407" y="64501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2"/>
            <p:cNvSpPr/>
            <p:nvPr/>
          </p:nvSpPr>
          <p:spPr>
            <a:xfrm>
              <a:off x="2032587" y="6453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3"/>
            <p:cNvSpPr/>
            <p:nvPr/>
          </p:nvSpPr>
          <p:spPr>
            <a:xfrm>
              <a:off x="7878496" y="31470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4"/>
            <p:cNvSpPr/>
            <p:nvPr/>
          </p:nvSpPr>
          <p:spPr>
            <a:xfrm>
              <a:off x="2053894" y="64298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5"/>
            <p:cNvSpPr/>
            <p:nvPr/>
          </p:nvSpPr>
          <p:spPr>
            <a:xfrm>
              <a:off x="8524239" y="27511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6"/>
            <p:cNvSpPr/>
            <p:nvPr/>
          </p:nvSpPr>
          <p:spPr>
            <a:xfrm>
              <a:off x="2033501" y="64628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7"/>
            <p:cNvSpPr/>
            <p:nvPr/>
          </p:nvSpPr>
          <p:spPr>
            <a:xfrm>
              <a:off x="2010165" y="6450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8"/>
            <p:cNvSpPr/>
            <p:nvPr/>
          </p:nvSpPr>
          <p:spPr>
            <a:xfrm>
              <a:off x="8524118" y="27512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29"/>
            <p:cNvSpPr/>
            <p:nvPr/>
          </p:nvSpPr>
          <p:spPr>
            <a:xfrm>
              <a:off x="2033560" y="64629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0"/>
            <p:cNvSpPr/>
            <p:nvPr/>
          </p:nvSpPr>
          <p:spPr>
            <a:xfrm>
              <a:off x="9441278" y="18984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1"/>
            <p:cNvSpPr/>
            <p:nvPr/>
          </p:nvSpPr>
          <p:spPr>
            <a:xfrm>
              <a:off x="2031872" y="6438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2"/>
            <p:cNvSpPr/>
            <p:nvPr/>
          </p:nvSpPr>
          <p:spPr>
            <a:xfrm>
              <a:off x="2018698" y="64502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3"/>
            <p:cNvSpPr/>
            <p:nvPr/>
          </p:nvSpPr>
          <p:spPr>
            <a:xfrm>
              <a:off x="2012964" y="64508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4"/>
            <p:cNvSpPr/>
            <p:nvPr/>
          </p:nvSpPr>
          <p:spPr>
            <a:xfrm>
              <a:off x="9441285" y="18984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5"/>
            <p:cNvSpPr/>
            <p:nvPr/>
          </p:nvSpPr>
          <p:spPr>
            <a:xfrm>
              <a:off x="2031698" y="64386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6"/>
            <p:cNvSpPr/>
            <p:nvPr/>
          </p:nvSpPr>
          <p:spPr>
            <a:xfrm>
              <a:off x="2018484" y="64501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7"/>
            <p:cNvSpPr/>
            <p:nvPr/>
          </p:nvSpPr>
          <p:spPr>
            <a:xfrm>
              <a:off x="2013006" y="64511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8"/>
            <p:cNvSpPr/>
            <p:nvPr/>
          </p:nvSpPr>
          <p:spPr>
            <a:xfrm>
              <a:off x="2050465" y="64395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39"/>
            <p:cNvSpPr/>
            <p:nvPr/>
          </p:nvSpPr>
          <p:spPr>
            <a:xfrm>
              <a:off x="2122595" y="64398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0"/>
            <p:cNvSpPr/>
            <p:nvPr/>
          </p:nvSpPr>
          <p:spPr>
            <a:xfrm>
              <a:off x="2037913" y="64593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1"/>
            <p:cNvSpPr/>
            <p:nvPr/>
          </p:nvSpPr>
          <p:spPr>
            <a:xfrm>
              <a:off x="2135778" y="64236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2"/>
            <p:cNvSpPr/>
            <p:nvPr/>
          </p:nvSpPr>
          <p:spPr>
            <a:xfrm>
              <a:off x="2057143" y="64571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3"/>
            <p:cNvSpPr/>
            <p:nvPr/>
          </p:nvSpPr>
          <p:spPr>
            <a:xfrm>
              <a:off x="2026101" y="64426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4"/>
            <p:cNvSpPr/>
            <p:nvPr/>
          </p:nvSpPr>
          <p:spPr>
            <a:xfrm>
              <a:off x="4931214" y="57894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5"/>
            <p:cNvSpPr/>
            <p:nvPr/>
          </p:nvSpPr>
          <p:spPr>
            <a:xfrm>
              <a:off x="2067114" y="64412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6"/>
            <p:cNvSpPr/>
            <p:nvPr/>
          </p:nvSpPr>
          <p:spPr>
            <a:xfrm>
              <a:off x="2031208" y="64437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7"/>
            <p:cNvSpPr/>
            <p:nvPr/>
          </p:nvSpPr>
          <p:spPr>
            <a:xfrm>
              <a:off x="2067245" y="64411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8"/>
            <p:cNvSpPr/>
            <p:nvPr/>
          </p:nvSpPr>
          <p:spPr>
            <a:xfrm>
              <a:off x="2030927" y="64436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49"/>
            <p:cNvSpPr/>
            <p:nvPr/>
          </p:nvSpPr>
          <p:spPr>
            <a:xfrm>
              <a:off x="3499054" y="60713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0"/>
            <p:cNvSpPr/>
            <p:nvPr/>
          </p:nvSpPr>
          <p:spPr>
            <a:xfrm>
              <a:off x="4040151" y="52087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1"/>
            <p:cNvSpPr/>
            <p:nvPr/>
          </p:nvSpPr>
          <p:spPr>
            <a:xfrm>
              <a:off x="2028843" y="64536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2"/>
            <p:cNvSpPr/>
            <p:nvPr/>
          </p:nvSpPr>
          <p:spPr>
            <a:xfrm>
              <a:off x="4012541" y="52262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3"/>
            <p:cNvSpPr/>
            <p:nvPr/>
          </p:nvSpPr>
          <p:spPr>
            <a:xfrm>
              <a:off x="2025707" y="64529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4"/>
            <p:cNvSpPr/>
            <p:nvPr/>
          </p:nvSpPr>
          <p:spPr>
            <a:xfrm>
              <a:off x="2037211" y="64509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5"/>
            <p:cNvSpPr/>
            <p:nvPr/>
          </p:nvSpPr>
          <p:spPr>
            <a:xfrm>
              <a:off x="4040347" y="52088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6"/>
            <p:cNvSpPr/>
            <p:nvPr/>
          </p:nvSpPr>
          <p:spPr>
            <a:xfrm>
              <a:off x="2041313" y="64496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7"/>
            <p:cNvSpPr/>
            <p:nvPr/>
          </p:nvSpPr>
          <p:spPr>
            <a:xfrm>
              <a:off x="4107647" y="51686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8"/>
            <p:cNvSpPr/>
            <p:nvPr/>
          </p:nvSpPr>
          <p:spPr>
            <a:xfrm>
              <a:off x="2105069" y="64126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59"/>
            <p:cNvSpPr/>
            <p:nvPr/>
          </p:nvSpPr>
          <p:spPr>
            <a:xfrm>
              <a:off x="2752663" y="62044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0"/>
            <p:cNvSpPr/>
            <p:nvPr/>
          </p:nvSpPr>
          <p:spPr>
            <a:xfrm>
              <a:off x="2058426" y="64346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1"/>
            <p:cNvSpPr/>
            <p:nvPr/>
          </p:nvSpPr>
          <p:spPr>
            <a:xfrm>
              <a:off x="2753020" y="62044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2"/>
            <p:cNvSpPr/>
            <p:nvPr/>
          </p:nvSpPr>
          <p:spPr>
            <a:xfrm>
              <a:off x="2104842" y="64127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3"/>
            <p:cNvSpPr/>
            <p:nvPr/>
          </p:nvSpPr>
          <p:spPr>
            <a:xfrm>
              <a:off x="2058458" y="64346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4"/>
            <p:cNvSpPr/>
            <p:nvPr/>
          </p:nvSpPr>
          <p:spPr>
            <a:xfrm>
              <a:off x="2058000" y="64385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5"/>
            <p:cNvSpPr/>
            <p:nvPr/>
          </p:nvSpPr>
          <p:spPr>
            <a:xfrm>
              <a:off x="2020438" y="64613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6"/>
            <p:cNvSpPr/>
            <p:nvPr/>
          </p:nvSpPr>
          <p:spPr>
            <a:xfrm>
              <a:off x="2057877" y="64385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7"/>
            <p:cNvSpPr/>
            <p:nvPr/>
          </p:nvSpPr>
          <p:spPr>
            <a:xfrm>
              <a:off x="2311578" y="62659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8"/>
            <p:cNvSpPr/>
            <p:nvPr/>
          </p:nvSpPr>
          <p:spPr>
            <a:xfrm>
              <a:off x="2311798" y="62657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69"/>
            <p:cNvSpPr/>
            <p:nvPr/>
          </p:nvSpPr>
          <p:spPr>
            <a:xfrm>
              <a:off x="2037588" y="64600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0"/>
            <p:cNvSpPr/>
            <p:nvPr/>
          </p:nvSpPr>
          <p:spPr>
            <a:xfrm>
              <a:off x="2037869" y="64600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1"/>
            <p:cNvSpPr/>
            <p:nvPr/>
          </p:nvSpPr>
          <p:spPr>
            <a:xfrm>
              <a:off x="2009740" y="64649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2"/>
            <p:cNvSpPr/>
            <p:nvPr/>
          </p:nvSpPr>
          <p:spPr>
            <a:xfrm>
              <a:off x="2009438" y="64649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3"/>
            <p:cNvSpPr/>
            <p:nvPr/>
          </p:nvSpPr>
          <p:spPr>
            <a:xfrm>
              <a:off x="2107761" y="6423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4"/>
            <p:cNvSpPr/>
            <p:nvPr/>
          </p:nvSpPr>
          <p:spPr>
            <a:xfrm>
              <a:off x="2049686" y="64591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5"/>
            <p:cNvSpPr/>
            <p:nvPr/>
          </p:nvSpPr>
          <p:spPr>
            <a:xfrm>
              <a:off x="2106993" y="64240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6"/>
            <p:cNvSpPr/>
            <p:nvPr/>
          </p:nvSpPr>
          <p:spPr>
            <a:xfrm>
              <a:off x="2049168" y="64591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7"/>
            <p:cNvSpPr/>
            <p:nvPr/>
          </p:nvSpPr>
          <p:spPr>
            <a:xfrm>
              <a:off x="2020745" y="64612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8"/>
            <p:cNvSpPr/>
            <p:nvPr/>
          </p:nvSpPr>
          <p:spPr>
            <a:xfrm>
              <a:off x="2016361" y="64618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79"/>
            <p:cNvSpPr/>
            <p:nvPr/>
          </p:nvSpPr>
          <p:spPr>
            <a:xfrm>
              <a:off x="2025823" y="64280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0"/>
            <p:cNvSpPr/>
            <p:nvPr/>
          </p:nvSpPr>
          <p:spPr>
            <a:xfrm>
              <a:off x="1995861" y="64661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1"/>
            <p:cNvSpPr/>
            <p:nvPr/>
          </p:nvSpPr>
          <p:spPr>
            <a:xfrm>
              <a:off x="2016227" y="64279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2"/>
            <p:cNvSpPr/>
            <p:nvPr/>
          </p:nvSpPr>
          <p:spPr>
            <a:xfrm>
              <a:off x="2000708" y="64621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3"/>
            <p:cNvSpPr/>
            <p:nvPr/>
          </p:nvSpPr>
          <p:spPr>
            <a:xfrm>
              <a:off x="2018428" y="64526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4"/>
            <p:cNvSpPr/>
            <p:nvPr/>
          </p:nvSpPr>
          <p:spPr>
            <a:xfrm>
              <a:off x="9234975" y="20249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5"/>
            <p:cNvSpPr/>
            <p:nvPr/>
          </p:nvSpPr>
          <p:spPr>
            <a:xfrm>
              <a:off x="2016229" y="64279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6"/>
            <p:cNvSpPr/>
            <p:nvPr/>
          </p:nvSpPr>
          <p:spPr>
            <a:xfrm>
              <a:off x="2016493" y="6427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7"/>
            <p:cNvSpPr/>
            <p:nvPr/>
          </p:nvSpPr>
          <p:spPr>
            <a:xfrm>
              <a:off x="9235150" y="20251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8"/>
            <p:cNvSpPr/>
            <p:nvPr/>
          </p:nvSpPr>
          <p:spPr>
            <a:xfrm>
              <a:off x="2016269" y="64280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89"/>
            <p:cNvSpPr/>
            <p:nvPr/>
          </p:nvSpPr>
          <p:spPr>
            <a:xfrm>
              <a:off x="1981939" y="64649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0"/>
            <p:cNvSpPr/>
            <p:nvPr/>
          </p:nvSpPr>
          <p:spPr>
            <a:xfrm>
              <a:off x="2016115" y="64280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1"/>
            <p:cNvSpPr/>
            <p:nvPr/>
          </p:nvSpPr>
          <p:spPr>
            <a:xfrm>
              <a:off x="9205404" y="20432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2"/>
            <p:cNvSpPr/>
            <p:nvPr/>
          </p:nvSpPr>
          <p:spPr>
            <a:xfrm>
              <a:off x="9335118" y="19636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3"/>
            <p:cNvSpPr/>
            <p:nvPr/>
          </p:nvSpPr>
          <p:spPr>
            <a:xfrm>
              <a:off x="2015316" y="64616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4"/>
            <p:cNvSpPr/>
            <p:nvPr/>
          </p:nvSpPr>
          <p:spPr>
            <a:xfrm>
              <a:off x="1982266" y="64649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5"/>
            <p:cNvSpPr/>
            <p:nvPr/>
          </p:nvSpPr>
          <p:spPr>
            <a:xfrm>
              <a:off x="9235233" y="20249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6"/>
            <p:cNvSpPr/>
            <p:nvPr/>
          </p:nvSpPr>
          <p:spPr>
            <a:xfrm>
              <a:off x="2068188" y="64161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7"/>
            <p:cNvSpPr/>
            <p:nvPr/>
          </p:nvSpPr>
          <p:spPr>
            <a:xfrm>
              <a:off x="2038434" y="6442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8"/>
            <p:cNvSpPr/>
            <p:nvPr/>
          </p:nvSpPr>
          <p:spPr>
            <a:xfrm>
              <a:off x="2026075" y="64458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899"/>
            <p:cNvSpPr/>
            <p:nvPr/>
          </p:nvSpPr>
          <p:spPr>
            <a:xfrm>
              <a:off x="2037580" y="64347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0"/>
            <p:cNvSpPr/>
            <p:nvPr/>
          </p:nvSpPr>
          <p:spPr>
            <a:xfrm>
              <a:off x="2032601" y="64418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1"/>
            <p:cNvSpPr/>
            <p:nvPr/>
          </p:nvSpPr>
          <p:spPr>
            <a:xfrm>
              <a:off x="1993423" y="64443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2"/>
            <p:cNvSpPr/>
            <p:nvPr/>
          </p:nvSpPr>
          <p:spPr>
            <a:xfrm>
              <a:off x="2024571" y="6442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3"/>
            <p:cNvSpPr/>
            <p:nvPr/>
          </p:nvSpPr>
          <p:spPr>
            <a:xfrm>
              <a:off x="9339940" y="19613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4"/>
            <p:cNvSpPr/>
            <p:nvPr/>
          </p:nvSpPr>
          <p:spPr>
            <a:xfrm>
              <a:off x="2044702" y="64342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5"/>
            <p:cNvSpPr/>
            <p:nvPr/>
          </p:nvSpPr>
          <p:spPr>
            <a:xfrm>
              <a:off x="2016728" y="64651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6"/>
            <p:cNvSpPr/>
            <p:nvPr/>
          </p:nvSpPr>
          <p:spPr>
            <a:xfrm>
              <a:off x="2067396" y="64495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7"/>
            <p:cNvSpPr/>
            <p:nvPr/>
          </p:nvSpPr>
          <p:spPr>
            <a:xfrm>
              <a:off x="2016851" y="64651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8"/>
            <p:cNvSpPr/>
            <p:nvPr/>
          </p:nvSpPr>
          <p:spPr>
            <a:xfrm>
              <a:off x="2038403" y="6446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09"/>
            <p:cNvSpPr/>
            <p:nvPr/>
          </p:nvSpPr>
          <p:spPr>
            <a:xfrm>
              <a:off x="2030247" y="64419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0"/>
            <p:cNvSpPr/>
            <p:nvPr/>
          </p:nvSpPr>
          <p:spPr>
            <a:xfrm>
              <a:off x="2047905" y="64457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1"/>
            <p:cNvSpPr/>
            <p:nvPr/>
          </p:nvSpPr>
          <p:spPr>
            <a:xfrm>
              <a:off x="2030610" y="64419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2"/>
            <p:cNvSpPr/>
            <p:nvPr/>
          </p:nvSpPr>
          <p:spPr>
            <a:xfrm>
              <a:off x="2048365" y="64451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3"/>
            <p:cNvSpPr/>
            <p:nvPr/>
          </p:nvSpPr>
          <p:spPr>
            <a:xfrm>
              <a:off x="2067255" y="64493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4"/>
            <p:cNvSpPr/>
            <p:nvPr/>
          </p:nvSpPr>
          <p:spPr>
            <a:xfrm>
              <a:off x="2038521" y="64460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5"/>
            <p:cNvSpPr/>
            <p:nvPr/>
          </p:nvSpPr>
          <p:spPr>
            <a:xfrm>
              <a:off x="2048964" y="64264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6"/>
            <p:cNvSpPr/>
            <p:nvPr/>
          </p:nvSpPr>
          <p:spPr>
            <a:xfrm>
              <a:off x="2049034" y="64261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7"/>
            <p:cNvSpPr/>
            <p:nvPr/>
          </p:nvSpPr>
          <p:spPr>
            <a:xfrm>
              <a:off x="2072634" y="64268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8"/>
            <p:cNvSpPr/>
            <p:nvPr/>
          </p:nvSpPr>
          <p:spPr>
            <a:xfrm>
              <a:off x="2037697" y="64522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19"/>
            <p:cNvSpPr/>
            <p:nvPr/>
          </p:nvSpPr>
          <p:spPr>
            <a:xfrm>
              <a:off x="2069890" y="64168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0"/>
            <p:cNvSpPr/>
            <p:nvPr/>
          </p:nvSpPr>
          <p:spPr>
            <a:xfrm>
              <a:off x="2031772" y="64303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1"/>
            <p:cNvSpPr/>
            <p:nvPr/>
          </p:nvSpPr>
          <p:spPr>
            <a:xfrm>
              <a:off x="2001909" y="64613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2"/>
            <p:cNvSpPr/>
            <p:nvPr/>
          </p:nvSpPr>
          <p:spPr>
            <a:xfrm>
              <a:off x="6099030" y="39463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3"/>
            <p:cNvSpPr/>
            <p:nvPr/>
          </p:nvSpPr>
          <p:spPr>
            <a:xfrm>
              <a:off x="2040420" y="64363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4"/>
            <p:cNvSpPr/>
            <p:nvPr/>
          </p:nvSpPr>
          <p:spPr>
            <a:xfrm>
              <a:off x="2012787" y="64695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5"/>
            <p:cNvSpPr/>
            <p:nvPr/>
          </p:nvSpPr>
          <p:spPr>
            <a:xfrm>
              <a:off x="9499630" y="18626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6"/>
            <p:cNvSpPr/>
            <p:nvPr/>
          </p:nvSpPr>
          <p:spPr>
            <a:xfrm>
              <a:off x="2016395" y="64504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7"/>
            <p:cNvSpPr/>
            <p:nvPr/>
          </p:nvSpPr>
          <p:spPr>
            <a:xfrm>
              <a:off x="2013002" y="64591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8"/>
            <p:cNvSpPr/>
            <p:nvPr/>
          </p:nvSpPr>
          <p:spPr>
            <a:xfrm>
              <a:off x="2014472" y="6435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29"/>
            <p:cNvSpPr/>
            <p:nvPr/>
          </p:nvSpPr>
          <p:spPr>
            <a:xfrm>
              <a:off x="2021176" y="64428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0"/>
            <p:cNvSpPr/>
            <p:nvPr/>
          </p:nvSpPr>
          <p:spPr>
            <a:xfrm>
              <a:off x="9269178" y="20041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1"/>
            <p:cNvSpPr/>
            <p:nvPr/>
          </p:nvSpPr>
          <p:spPr>
            <a:xfrm>
              <a:off x="2052490" y="64548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2"/>
            <p:cNvSpPr/>
            <p:nvPr/>
          </p:nvSpPr>
          <p:spPr>
            <a:xfrm>
              <a:off x="2062102" y="64210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3"/>
            <p:cNvSpPr/>
            <p:nvPr/>
          </p:nvSpPr>
          <p:spPr>
            <a:xfrm>
              <a:off x="9266042" y="20064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4"/>
            <p:cNvSpPr/>
            <p:nvPr/>
          </p:nvSpPr>
          <p:spPr>
            <a:xfrm>
              <a:off x="2049315" y="64555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5"/>
            <p:cNvSpPr/>
            <p:nvPr/>
          </p:nvSpPr>
          <p:spPr>
            <a:xfrm>
              <a:off x="2044252" y="64301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6"/>
            <p:cNvSpPr/>
            <p:nvPr/>
          </p:nvSpPr>
          <p:spPr>
            <a:xfrm>
              <a:off x="2060778" y="64217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7"/>
            <p:cNvSpPr/>
            <p:nvPr/>
          </p:nvSpPr>
          <p:spPr>
            <a:xfrm>
              <a:off x="2032411" y="64628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8"/>
            <p:cNvSpPr/>
            <p:nvPr/>
          </p:nvSpPr>
          <p:spPr>
            <a:xfrm>
              <a:off x="2024398" y="64615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39"/>
            <p:cNvSpPr/>
            <p:nvPr/>
          </p:nvSpPr>
          <p:spPr>
            <a:xfrm>
              <a:off x="2078060" y="64097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0"/>
            <p:cNvSpPr/>
            <p:nvPr/>
          </p:nvSpPr>
          <p:spPr>
            <a:xfrm>
              <a:off x="2032979" y="64665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1"/>
            <p:cNvSpPr/>
            <p:nvPr/>
          </p:nvSpPr>
          <p:spPr>
            <a:xfrm>
              <a:off x="2018293" y="64229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2"/>
            <p:cNvSpPr/>
            <p:nvPr/>
          </p:nvSpPr>
          <p:spPr>
            <a:xfrm>
              <a:off x="2020458" y="64466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3"/>
            <p:cNvSpPr/>
            <p:nvPr/>
          </p:nvSpPr>
          <p:spPr>
            <a:xfrm>
              <a:off x="7889913" y="28517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4"/>
            <p:cNvSpPr/>
            <p:nvPr/>
          </p:nvSpPr>
          <p:spPr>
            <a:xfrm>
              <a:off x="2039299" y="64351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5"/>
            <p:cNvSpPr/>
            <p:nvPr/>
          </p:nvSpPr>
          <p:spPr>
            <a:xfrm>
              <a:off x="2034974" y="64363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6"/>
            <p:cNvSpPr/>
            <p:nvPr/>
          </p:nvSpPr>
          <p:spPr>
            <a:xfrm>
              <a:off x="2027626" y="64669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7"/>
            <p:cNvSpPr/>
            <p:nvPr/>
          </p:nvSpPr>
          <p:spPr>
            <a:xfrm>
              <a:off x="2010710" y="64554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8"/>
            <p:cNvSpPr/>
            <p:nvPr/>
          </p:nvSpPr>
          <p:spPr>
            <a:xfrm>
              <a:off x="2008996" y="64696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49"/>
            <p:cNvSpPr/>
            <p:nvPr/>
          </p:nvSpPr>
          <p:spPr>
            <a:xfrm>
              <a:off x="2005631" y="64500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0"/>
            <p:cNvSpPr/>
            <p:nvPr/>
          </p:nvSpPr>
          <p:spPr>
            <a:xfrm>
              <a:off x="1996097" y="64480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1"/>
            <p:cNvSpPr/>
            <p:nvPr/>
          </p:nvSpPr>
          <p:spPr>
            <a:xfrm>
              <a:off x="2011398" y="64556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2"/>
            <p:cNvSpPr/>
            <p:nvPr/>
          </p:nvSpPr>
          <p:spPr>
            <a:xfrm>
              <a:off x="2008727" y="64696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3"/>
            <p:cNvSpPr/>
            <p:nvPr/>
          </p:nvSpPr>
          <p:spPr>
            <a:xfrm>
              <a:off x="7889863" y="28517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4"/>
            <p:cNvSpPr/>
            <p:nvPr/>
          </p:nvSpPr>
          <p:spPr>
            <a:xfrm>
              <a:off x="2039125" y="64350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5"/>
            <p:cNvSpPr/>
            <p:nvPr/>
          </p:nvSpPr>
          <p:spPr>
            <a:xfrm>
              <a:off x="2035278" y="64361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6"/>
            <p:cNvSpPr/>
            <p:nvPr/>
          </p:nvSpPr>
          <p:spPr>
            <a:xfrm>
              <a:off x="2027665" y="64671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7"/>
            <p:cNvSpPr/>
            <p:nvPr/>
          </p:nvSpPr>
          <p:spPr>
            <a:xfrm>
              <a:off x="2020515" y="64465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8"/>
            <p:cNvSpPr/>
            <p:nvPr/>
          </p:nvSpPr>
          <p:spPr>
            <a:xfrm>
              <a:off x="2018318" y="64230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59"/>
            <p:cNvSpPr/>
            <p:nvPr/>
          </p:nvSpPr>
          <p:spPr>
            <a:xfrm>
              <a:off x="2014008" y="64501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0"/>
            <p:cNvSpPr/>
            <p:nvPr/>
          </p:nvSpPr>
          <p:spPr>
            <a:xfrm>
              <a:off x="2005656" y="64502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1"/>
            <p:cNvSpPr/>
            <p:nvPr/>
          </p:nvSpPr>
          <p:spPr>
            <a:xfrm>
              <a:off x="2014237" y="64497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2"/>
            <p:cNvSpPr/>
            <p:nvPr/>
          </p:nvSpPr>
          <p:spPr>
            <a:xfrm>
              <a:off x="1996164" y="64481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3"/>
            <p:cNvSpPr/>
            <p:nvPr/>
          </p:nvSpPr>
          <p:spPr>
            <a:xfrm>
              <a:off x="2043801" y="64566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4"/>
            <p:cNvSpPr/>
            <p:nvPr/>
          </p:nvSpPr>
          <p:spPr>
            <a:xfrm>
              <a:off x="2040357" y="64343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5"/>
            <p:cNvSpPr/>
            <p:nvPr/>
          </p:nvSpPr>
          <p:spPr>
            <a:xfrm>
              <a:off x="2029111" y="64531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6"/>
            <p:cNvSpPr/>
            <p:nvPr/>
          </p:nvSpPr>
          <p:spPr>
            <a:xfrm>
              <a:off x="2024788" y="64530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7"/>
            <p:cNvSpPr/>
            <p:nvPr/>
          </p:nvSpPr>
          <p:spPr>
            <a:xfrm>
              <a:off x="2045054" y="64341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8"/>
            <p:cNvSpPr/>
            <p:nvPr/>
          </p:nvSpPr>
          <p:spPr>
            <a:xfrm>
              <a:off x="2730773" y="60095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69"/>
            <p:cNvSpPr/>
            <p:nvPr/>
          </p:nvSpPr>
          <p:spPr>
            <a:xfrm>
              <a:off x="2034465" y="64555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0"/>
            <p:cNvSpPr/>
            <p:nvPr/>
          </p:nvSpPr>
          <p:spPr>
            <a:xfrm>
              <a:off x="5413587" y="43665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1"/>
            <p:cNvSpPr/>
            <p:nvPr/>
          </p:nvSpPr>
          <p:spPr>
            <a:xfrm>
              <a:off x="5413430" y="43664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2"/>
            <p:cNvSpPr/>
            <p:nvPr/>
          </p:nvSpPr>
          <p:spPr>
            <a:xfrm>
              <a:off x="2049381" y="64284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3"/>
            <p:cNvSpPr/>
            <p:nvPr/>
          </p:nvSpPr>
          <p:spPr>
            <a:xfrm>
              <a:off x="2017749" y="64612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4"/>
            <p:cNvSpPr/>
            <p:nvPr/>
          </p:nvSpPr>
          <p:spPr>
            <a:xfrm>
              <a:off x="9452497" y="18914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5"/>
            <p:cNvSpPr/>
            <p:nvPr/>
          </p:nvSpPr>
          <p:spPr>
            <a:xfrm>
              <a:off x="2020497" y="64504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6"/>
            <p:cNvSpPr/>
            <p:nvPr/>
          </p:nvSpPr>
          <p:spPr>
            <a:xfrm>
              <a:off x="2003230" y="64685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7"/>
            <p:cNvSpPr/>
            <p:nvPr/>
          </p:nvSpPr>
          <p:spPr>
            <a:xfrm>
              <a:off x="5889855" y="40754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8"/>
            <p:cNvSpPr/>
            <p:nvPr/>
          </p:nvSpPr>
          <p:spPr>
            <a:xfrm>
              <a:off x="2016820" y="64338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79"/>
            <p:cNvSpPr/>
            <p:nvPr/>
          </p:nvSpPr>
          <p:spPr>
            <a:xfrm>
              <a:off x="5363410" y="44195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0"/>
            <p:cNvSpPr/>
            <p:nvPr/>
          </p:nvSpPr>
          <p:spPr>
            <a:xfrm>
              <a:off x="2015120" y="64489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1"/>
            <p:cNvSpPr/>
            <p:nvPr/>
          </p:nvSpPr>
          <p:spPr>
            <a:xfrm>
              <a:off x="2014240" y="64552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2"/>
            <p:cNvSpPr/>
            <p:nvPr/>
          </p:nvSpPr>
          <p:spPr>
            <a:xfrm>
              <a:off x="2045113" y="64444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3"/>
            <p:cNvSpPr/>
            <p:nvPr/>
          </p:nvSpPr>
          <p:spPr>
            <a:xfrm>
              <a:off x="1982713" y="64720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4"/>
            <p:cNvSpPr/>
            <p:nvPr/>
          </p:nvSpPr>
          <p:spPr>
            <a:xfrm>
              <a:off x="2035035" y="64508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5"/>
            <p:cNvSpPr/>
            <p:nvPr/>
          </p:nvSpPr>
          <p:spPr>
            <a:xfrm>
              <a:off x="2877000" y="59209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6"/>
            <p:cNvSpPr/>
            <p:nvPr/>
          </p:nvSpPr>
          <p:spPr>
            <a:xfrm>
              <a:off x="2816624" y="59582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7"/>
            <p:cNvSpPr/>
            <p:nvPr/>
          </p:nvSpPr>
          <p:spPr>
            <a:xfrm>
              <a:off x="4184070" y="51198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8"/>
            <p:cNvSpPr/>
            <p:nvPr/>
          </p:nvSpPr>
          <p:spPr>
            <a:xfrm>
              <a:off x="3600318" y="55397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89"/>
            <p:cNvSpPr/>
            <p:nvPr/>
          </p:nvSpPr>
          <p:spPr>
            <a:xfrm>
              <a:off x="2044904" y="64407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0"/>
            <p:cNvSpPr/>
            <p:nvPr/>
          </p:nvSpPr>
          <p:spPr>
            <a:xfrm>
              <a:off x="2045006" y="64406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1"/>
            <p:cNvSpPr/>
            <p:nvPr/>
          </p:nvSpPr>
          <p:spPr>
            <a:xfrm>
              <a:off x="3600282" y="55395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2"/>
            <p:cNvSpPr/>
            <p:nvPr/>
          </p:nvSpPr>
          <p:spPr>
            <a:xfrm>
              <a:off x="2073414" y="64348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3"/>
            <p:cNvSpPr/>
            <p:nvPr/>
          </p:nvSpPr>
          <p:spPr>
            <a:xfrm>
              <a:off x="2038962" y="64348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4"/>
            <p:cNvSpPr/>
            <p:nvPr/>
          </p:nvSpPr>
          <p:spPr>
            <a:xfrm>
              <a:off x="1997665" y="6467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5"/>
            <p:cNvSpPr/>
            <p:nvPr/>
          </p:nvSpPr>
          <p:spPr>
            <a:xfrm>
              <a:off x="2059438" y="64389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6"/>
            <p:cNvSpPr/>
            <p:nvPr/>
          </p:nvSpPr>
          <p:spPr>
            <a:xfrm>
              <a:off x="2042616" y="64336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7"/>
            <p:cNvSpPr/>
            <p:nvPr/>
          </p:nvSpPr>
          <p:spPr>
            <a:xfrm>
              <a:off x="7809109" y="29018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8"/>
            <p:cNvSpPr/>
            <p:nvPr/>
          </p:nvSpPr>
          <p:spPr>
            <a:xfrm>
              <a:off x="2126639" y="64293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999"/>
            <p:cNvSpPr/>
            <p:nvPr/>
          </p:nvSpPr>
          <p:spPr>
            <a:xfrm>
              <a:off x="2018794" y="64474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0"/>
            <p:cNvSpPr/>
            <p:nvPr/>
          </p:nvSpPr>
          <p:spPr>
            <a:xfrm>
              <a:off x="2037987" y="64350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1"/>
            <p:cNvSpPr/>
            <p:nvPr/>
          </p:nvSpPr>
          <p:spPr>
            <a:xfrm>
              <a:off x="1995676" y="64546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2"/>
            <p:cNvSpPr/>
            <p:nvPr/>
          </p:nvSpPr>
          <p:spPr>
            <a:xfrm>
              <a:off x="2025542" y="64532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3"/>
            <p:cNvSpPr/>
            <p:nvPr/>
          </p:nvSpPr>
          <p:spPr>
            <a:xfrm>
              <a:off x="7937148" y="28242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4"/>
            <p:cNvSpPr/>
            <p:nvPr/>
          </p:nvSpPr>
          <p:spPr>
            <a:xfrm>
              <a:off x="2033794" y="64627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5"/>
            <p:cNvSpPr/>
            <p:nvPr/>
          </p:nvSpPr>
          <p:spPr>
            <a:xfrm>
              <a:off x="7878774" y="31472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6"/>
            <p:cNvSpPr/>
            <p:nvPr/>
          </p:nvSpPr>
          <p:spPr>
            <a:xfrm>
              <a:off x="2032582" y="64532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7"/>
            <p:cNvSpPr/>
            <p:nvPr/>
          </p:nvSpPr>
          <p:spPr>
            <a:xfrm>
              <a:off x="2019805" y="64501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8"/>
            <p:cNvSpPr/>
            <p:nvPr/>
          </p:nvSpPr>
          <p:spPr>
            <a:xfrm>
              <a:off x="2035561" y="64370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09"/>
            <p:cNvSpPr/>
            <p:nvPr/>
          </p:nvSpPr>
          <p:spPr>
            <a:xfrm>
              <a:off x="9367262" y="19439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0"/>
            <p:cNvSpPr/>
            <p:nvPr/>
          </p:nvSpPr>
          <p:spPr>
            <a:xfrm>
              <a:off x="2032433" y="64530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1"/>
            <p:cNvSpPr/>
            <p:nvPr/>
          </p:nvSpPr>
          <p:spPr>
            <a:xfrm>
              <a:off x="2020362" y="64505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2"/>
            <p:cNvSpPr/>
            <p:nvPr/>
          </p:nvSpPr>
          <p:spPr>
            <a:xfrm>
              <a:off x="2017853" y="64612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3"/>
            <p:cNvSpPr/>
            <p:nvPr/>
          </p:nvSpPr>
          <p:spPr>
            <a:xfrm>
              <a:off x="1988836" y="64675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4"/>
            <p:cNvSpPr/>
            <p:nvPr/>
          </p:nvSpPr>
          <p:spPr>
            <a:xfrm>
              <a:off x="2049182" y="64282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5"/>
            <p:cNvSpPr/>
            <p:nvPr/>
          </p:nvSpPr>
          <p:spPr>
            <a:xfrm>
              <a:off x="2020333" y="64505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6"/>
            <p:cNvSpPr/>
            <p:nvPr/>
          </p:nvSpPr>
          <p:spPr>
            <a:xfrm>
              <a:off x="1987956" y="64673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7"/>
            <p:cNvSpPr/>
            <p:nvPr/>
          </p:nvSpPr>
          <p:spPr>
            <a:xfrm>
              <a:off x="1994513" y="64547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8"/>
            <p:cNvSpPr/>
            <p:nvPr/>
          </p:nvSpPr>
          <p:spPr>
            <a:xfrm>
              <a:off x="9367913" y="19432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19"/>
            <p:cNvSpPr/>
            <p:nvPr/>
          </p:nvSpPr>
          <p:spPr>
            <a:xfrm>
              <a:off x="2017397" y="64613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0"/>
            <p:cNvSpPr/>
            <p:nvPr/>
          </p:nvSpPr>
          <p:spPr>
            <a:xfrm>
              <a:off x="2020113" y="64506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1"/>
            <p:cNvSpPr/>
            <p:nvPr/>
          </p:nvSpPr>
          <p:spPr>
            <a:xfrm>
              <a:off x="2002923" y="64550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2"/>
            <p:cNvSpPr/>
            <p:nvPr/>
          </p:nvSpPr>
          <p:spPr>
            <a:xfrm>
              <a:off x="2017114" y="64612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3"/>
            <p:cNvSpPr/>
            <p:nvPr/>
          </p:nvSpPr>
          <p:spPr>
            <a:xfrm>
              <a:off x="2049011" y="64282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4"/>
            <p:cNvSpPr/>
            <p:nvPr/>
          </p:nvSpPr>
          <p:spPr>
            <a:xfrm>
              <a:off x="9367901" y="19430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5"/>
            <p:cNvSpPr/>
            <p:nvPr/>
          </p:nvSpPr>
          <p:spPr>
            <a:xfrm>
              <a:off x="2018448" y="64707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6"/>
            <p:cNvSpPr/>
            <p:nvPr/>
          </p:nvSpPr>
          <p:spPr>
            <a:xfrm>
              <a:off x="2020205" y="64504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7"/>
            <p:cNvSpPr/>
            <p:nvPr/>
          </p:nvSpPr>
          <p:spPr>
            <a:xfrm>
              <a:off x="1994749" y="64546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8"/>
            <p:cNvSpPr/>
            <p:nvPr/>
          </p:nvSpPr>
          <p:spPr>
            <a:xfrm>
              <a:off x="2049082" y="64284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29"/>
            <p:cNvSpPr/>
            <p:nvPr/>
          </p:nvSpPr>
          <p:spPr>
            <a:xfrm>
              <a:off x="2016877" y="6461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0"/>
            <p:cNvSpPr/>
            <p:nvPr/>
          </p:nvSpPr>
          <p:spPr>
            <a:xfrm>
              <a:off x="2018300" y="64707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1"/>
            <p:cNvSpPr/>
            <p:nvPr/>
          </p:nvSpPr>
          <p:spPr>
            <a:xfrm>
              <a:off x="9452957" y="18912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2"/>
            <p:cNvSpPr/>
            <p:nvPr/>
          </p:nvSpPr>
          <p:spPr>
            <a:xfrm>
              <a:off x="2042476" y="64365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3"/>
            <p:cNvSpPr/>
            <p:nvPr/>
          </p:nvSpPr>
          <p:spPr>
            <a:xfrm>
              <a:off x="2022836" y="64542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4"/>
            <p:cNvSpPr/>
            <p:nvPr/>
          </p:nvSpPr>
          <p:spPr>
            <a:xfrm>
              <a:off x="1978013" y="64717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5"/>
            <p:cNvSpPr/>
            <p:nvPr/>
          </p:nvSpPr>
          <p:spPr>
            <a:xfrm>
              <a:off x="2055953" y="64256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6"/>
            <p:cNvSpPr/>
            <p:nvPr/>
          </p:nvSpPr>
          <p:spPr>
            <a:xfrm>
              <a:off x="2044257" y="64609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7"/>
            <p:cNvSpPr/>
            <p:nvPr/>
          </p:nvSpPr>
          <p:spPr>
            <a:xfrm>
              <a:off x="2066698" y="64201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8"/>
            <p:cNvSpPr/>
            <p:nvPr/>
          </p:nvSpPr>
          <p:spPr>
            <a:xfrm>
              <a:off x="2023403" y="64585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39"/>
            <p:cNvSpPr/>
            <p:nvPr/>
          </p:nvSpPr>
          <p:spPr>
            <a:xfrm>
              <a:off x="8589314" y="24209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0"/>
            <p:cNvSpPr/>
            <p:nvPr/>
          </p:nvSpPr>
          <p:spPr>
            <a:xfrm>
              <a:off x="8738766" y="23287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1"/>
            <p:cNvSpPr/>
            <p:nvPr/>
          </p:nvSpPr>
          <p:spPr>
            <a:xfrm>
              <a:off x="2072911" y="64168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2"/>
            <p:cNvSpPr/>
            <p:nvPr/>
          </p:nvSpPr>
          <p:spPr>
            <a:xfrm>
              <a:off x="2021183" y="64500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3"/>
            <p:cNvSpPr/>
            <p:nvPr/>
          </p:nvSpPr>
          <p:spPr>
            <a:xfrm>
              <a:off x="2010163" y="64667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4"/>
            <p:cNvSpPr/>
            <p:nvPr/>
          </p:nvSpPr>
          <p:spPr>
            <a:xfrm>
              <a:off x="2030931" y="64655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5"/>
            <p:cNvSpPr/>
            <p:nvPr/>
          </p:nvSpPr>
          <p:spPr>
            <a:xfrm>
              <a:off x="2032890" y="64429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6"/>
            <p:cNvSpPr/>
            <p:nvPr/>
          </p:nvSpPr>
          <p:spPr>
            <a:xfrm>
              <a:off x="2026999" y="64482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7"/>
            <p:cNvSpPr/>
            <p:nvPr/>
          </p:nvSpPr>
          <p:spPr>
            <a:xfrm>
              <a:off x="2048573" y="64301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8"/>
            <p:cNvSpPr/>
            <p:nvPr/>
          </p:nvSpPr>
          <p:spPr>
            <a:xfrm>
              <a:off x="2030804" y="64652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49"/>
            <p:cNvSpPr/>
            <p:nvPr/>
          </p:nvSpPr>
          <p:spPr>
            <a:xfrm>
              <a:off x="2030980" y="64653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0"/>
            <p:cNvSpPr/>
            <p:nvPr/>
          </p:nvSpPr>
          <p:spPr>
            <a:xfrm>
              <a:off x="2026780" y="64480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1"/>
            <p:cNvSpPr/>
            <p:nvPr/>
          </p:nvSpPr>
          <p:spPr>
            <a:xfrm>
              <a:off x="2033083" y="64426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2"/>
            <p:cNvSpPr/>
            <p:nvPr/>
          </p:nvSpPr>
          <p:spPr>
            <a:xfrm>
              <a:off x="2033673" y="64472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3"/>
            <p:cNvSpPr/>
            <p:nvPr/>
          </p:nvSpPr>
          <p:spPr>
            <a:xfrm>
              <a:off x="2022921" y="64515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4"/>
            <p:cNvSpPr/>
            <p:nvPr/>
          </p:nvSpPr>
          <p:spPr>
            <a:xfrm>
              <a:off x="2033758" y="64474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5"/>
            <p:cNvSpPr/>
            <p:nvPr/>
          </p:nvSpPr>
          <p:spPr>
            <a:xfrm>
              <a:off x="2022924" y="64514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6"/>
            <p:cNvSpPr/>
            <p:nvPr/>
          </p:nvSpPr>
          <p:spPr>
            <a:xfrm>
              <a:off x="2048545" y="64301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7"/>
            <p:cNvSpPr/>
            <p:nvPr/>
          </p:nvSpPr>
          <p:spPr>
            <a:xfrm>
              <a:off x="2002280" y="64373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8"/>
            <p:cNvSpPr/>
            <p:nvPr/>
          </p:nvSpPr>
          <p:spPr>
            <a:xfrm>
              <a:off x="5165220" y="45236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59"/>
            <p:cNvSpPr/>
            <p:nvPr/>
          </p:nvSpPr>
          <p:spPr>
            <a:xfrm>
              <a:off x="2056992" y="64471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0"/>
            <p:cNvSpPr/>
            <p:nvPr/>
          </p:nvSpPr>
          <p:spPr>
            <a:xfrm>
              <a:off x="2040490" y="64325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1"/>
            <p:cNvSpPr/>
            <p:nvPr/>
          </p:nvSpPr>
          <p:spPr>
            <a:xfrm>
              <a:off x="2020148" y="64454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2"/>
            <p:cNvSpPr/>
            <p:nvPr/>
          </p:nvSpPr>
          <p:spPr>
            <a:xfrm>
              <a:off x="1980391" y="64512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3"/>
            <p:cNvSpPr/>
            <p:nvPr/>
          </p:nvSpPr>
          <p:spPr>
            <a:xfrm>
              <a:off x="2041016" y="64323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4"/>
            <p:cNvSpPr/>
            <p:nvPr/>
          </p:nvSpPr>
          <p:spPr>
            <a:xfrm>
              <a:off x="2020792" y="64448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5"/>
            <p:cNvSpPr/>
            <p:nvPr/>
          </p:nvSpPr>
          <p:spPr>
            <a:xfrm>
              <a:off x="2056956" y="6447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6"/>
            <p:cNvSpPr/>
            <p:nvPr/>
          </p:nvSpPr>
          <p:spPr>
            <a:xfrm>
              <a:off x="5173706" y="45156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7"/>
            <p:cNvSpPr/>
            <p:nvPr/>
          </p:nvSpPr>
          <p:spPr>
            <a:xfrm>
              <a:off x="2051263" y="64457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8"/>
            <p:cNvSpPr/>
            <p:nvPr/>
          </p:nvSpPr>
          <p:spPr>
            <a:xfrm>
              <a:off x="2007681" y="64529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69"/>
            <p:cNvSpPr/>
            <p:nvPr/>
          </p:nvSpPr>
          <p:spPr>
            <a:xfrm>
              <a:off x="2008926" y="64543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0"/>
            <p:cNvSpPr/>
            <p:nvPr/>
          </p:nvSpPr>
          <p:spPr>
            <a:xfrm>
              <a:off x="5169256" y="45222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1"/>
            <p:cNvSpPr/>
            <p:nvPr/>
          </p:nvSpPr>
          <p:spPr>
            <a:xfrm>
              <a:off x="2051121" y="64457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2"/>
            <p:cNvSpPr/>
            <p:nvPr/>
          </p:nvSpPr>
          <p:spPr>
            <a:xfrm>
              <a:off x="5168812" y="45220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3"/>
            <p:cNvSpPr/>
            <p:nvPr/>
          </p:nvSpPr>
          <p:spPr>
            <a:xfrm>
              <a:off x="2047796" y="64472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4"/>
            <p:cNvSpPr/>
            <p:nvPr/>
          </p:nvSpPr>
          <p:spPr>
            <a:xfrm>
              <a:off x="5160397" y="45271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5"/>
            <p:cNvSpPr/>
            <p:nvPr/>
          </p:nvSpPr>
          <p:spPr>
            <a:xfrm>
              <a:off x="2056986" y="64226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6"/>
            <p:cNvSpPr/>
            <p:nvPr/>
          </p:nvSpPr>
          <p:spPr>
            <a:xfrm>
              <a:off x="2032938" y="64500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7"/>
            <p:cNvSpPr/>
            <p:nvPr/>
          </p:nvSpPr>
          <p:spPr>
            <a:xfrm>
              <a:off x="2043066" y="64343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8"/>
            <p:cNvSpPr/>
            <p:nvPr/>
          </p:nvSpPr>
          <p:spPr>
            <a:xfrm>
              <a:off x="2047552" y="64466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9"/>
            <p:cNvSpPr/>
            <p:nvPr/>
          </p:nvSpPr>
          <p:spPr>
            <a:xfrm>
              <a:off x="2025083" y="64576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0"/>
            <p:cNvSpPr/>
            <p:nvPr/>
          </p:nvSpPr>
          <p:spPr>
            <a:xfrm>
              <a:off x="2030971" y="64440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1"/>
            <p:cNvSpPr/>
            <p:nvPr/>
          </p:nvSpPr>
          <p:spPr>
            <a:xfrm>
              <a:off x="5160132" y="50910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2"/>
            <p:cNvSpPr/>
            <p:nvPr/>
          </p:nvSpPr>
          <p:spPr>
            <a:xfrm>
              <a:off x="2040830" y="64357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3"/>
            <p:cNvSpPr/>
            <p:nvPr/>
          </p:nvSpPr>
          <p:spPr>
            <a:xfrm>
              <a:off x="5103359" y="50938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4"/>
            <p:cNvSpPr/>
            <p:nvPr/>
          </p:nvSpPr>
          <p:spPr>
            <a:xfrm>
              <a:off x="2019861" y="64495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5"/>
            <p:cNvSpPr/>
            <p:nvPr/>
          </p:nvSpPr>
          <p:spPr>
            <a:xfrm>
              <a:off x="2022052" y="64500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6"/>
            <p:cNvSpPr/>
            <p:nvPr/>
          </p:nvSpPr>
          <p:spPr>
            <a:xfrm>
              <a:off x="2025530" y="64486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7"/>
            <p:cNvSpPr/>
            <p:nvPr/>
          </p:nvSpPr>
          <p:spPr>
            <a:xfrm>
              <a:off x="1981542" y="64599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8"/>
            <p:cNvSpPr/>
            <p:nvPr/>
          </p:nvSpPr>
          <p:spPr>
            <a:xfrm>
              <a:off x="2026913" y="64470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89"/>
            <p:cNvSpPr/>
            <p:nvPr/>
          </p:nvSpPr>
          <p:spPr>
            <a:xfrm>
              <a:off x="1985846" y="64723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0"/>
            <p:cNvSpPr/>
            <p:nvPr/>
          </p:nvSpPr>
          <p:spPr>
            <a:xfrm>
              <a:off x="1984035" y="64615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1"/>
            <p:cNvSpPr/>
            <p:nvPr/>
          </p:nvSpPr>
          <p:spPr>
            <a:xfrm>
              <a:off x="9072720" y="21253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2"/>
            <p:cNvSpPr/>
            <p:nvPr/>
          </p:nvSpPr>
          <p:spPr>
            <a:xfrm>
              <a:off x="2039250" y="64324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3"/>
            <p:cNvSpPr/>
            <p:nvPr/>
          </p:nvSpPr>
          <p:spPr>
            <a:xfrm>
              <a:off x="4905700" y="46776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4"/>
            <p:cNvSpPr/>
            <p:nvPr/>
          </p:nvSpPr>
          <p:spPr>
            <a:xfrm>
              <a:off x="2105503" y="64312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5"/>
            <p:cNvSpPr/>
            <p:nvPr/>
          </p:nvSpPr>
          <p:spPr>
            <a:xfrm>
              <a:off x="3028394" y="58273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6"/>
            <p:cNvSpPr/>
            <p:nvPr/>
          </p:nvSpPr>
          <p:spPr>
            <a:xfrm>
              <a:off x="1989160" y="64682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7"/>
            <p:cNvSpPr/>
            <p:nvPr/>
          </p:nvSpPr>
          <p:spPr>
            <a:xfrm>
              <a:off x="2067324" y="64238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8"/>
            <p:cNvSpPr/>
            <p:nvPr/>
          </p:nvSpPr>
          <p:spPr>
            <a:xfrm>
              <a:off x="2010402" y="64333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9"/>
            <p:cNvSpPr/>
            <p:nvPr/>
          </p:nvSpPr>
          <p:spPr>
            <a:xfrm>
              <a:off x="2010325" y="64332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0"/>
            <p:cNvSpPr/>
            <p:nvPr/>
          </p:nvSpPr>
          <p:spPr>
            <a:xfrm>
              <a:off x="2025087" y="64532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1"/>
            <p:cNvSpPr/>
            <p:nvPr/>
          </p:nvSpPr>
          <p:spPr>
            <a:xfrm>
              <a:off x="1989334" y="64682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2"/>
            <p:cNvSpPr/>
            <p:nvPr/>
          </p:nvSpPr>
          <p:spPr>
            <a:xfrm>
              <a:off x="2018796" y="64660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3"/>
            <p:cNvSpPr/>
            <p:nvPr/>
          </p:nvSpPr>
          <p:spPr>
            <a:xfrm>
              <a:off x="2018823" y="64661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4"/>
            <p:cNvSpPr/>
            <p:nvPr/>
          </p:nvSpPr>
          <p:spPr>
            <a:xfrm>
              <a:off x="2067203" y="64237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5"/>
            <p:cNvSpPr/>
            <p:nvPr/>
          </p:nvSpPr>
          <p:spPr>
            <a:xfrm>
              <a:off x="2024956" y="64531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6"/>
            <p:cNvSpPr/>
            <p:nvPr/>
          </p:nvSpPr>
          <p:spPr>
            <a:xfrm>
              <a:off x="5833314" y="41213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7"/>
            <p:cNvSpPr/>
            <p:nvPr/>
          </p:nvSpPr>
          <p:spPr>
            <a:xfrm>
              <a:off x="5833082" y="41212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8"/>
            <p:cNvSpPr/>
            <p:nvPr/>
          </p:nvSpPr>
          <p:spPr>
            <a:xfrm>
              <a:off x="1978065" y="64525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09"/>
            <p:cNvSpPr/>
            <p:nvPr/>
          </p:nvSpPr>
          <p:spPr>
            <a:xfrm>
              <a:off x="1984256" y="64555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0"/>
            <p:cNvSpPr/>
            <p:nvPr/>
          </p:nvSpPr>
          <p:spPr>
            <a:xfrm>
              <a:off x="9262687" y="20082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1"/>
            <p:cNvSpPr/>
            <p:nvPr/>
          </p:nvSpPr>
          <p:spPr>
            <a:xfrm>
              <a:off x="2024405" y="64431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2"/>
            <p:cNvSpPr/>
            <p:nvPr/>
          </p:nvSpPr>
          <p:spPr>
            <a:xfrm>
              <a:off x="2004974" y="64647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3"/>
            <p:cNvSpPr/>
            <p:nvPr/>
          </p:nvSpPr>
          <p:spPr>
            <a:xfrm>
              <a:off x="9258554" y="20110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4"/>
            <p:cNvSpPr/>
            <p:nvPr/>
          </p:nvSpPr>
          <p:spPr>
            <a:xfrm>
              <a:off x="2016298" y="64486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5"/>
            <p:cNvSpPr/>
            <p:nvPr/>
          </p:nvSpPr>
          <p:spPr>
            <a:xfrm>
              <a:off x="2032796" y="64593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6"/>
            <p:cNvSpPr/>
            <p:nvPr/>
          </p:nvSpPr>
          <p:spPr>
            <a:xfrm>
              <a:off x="2010647" y="64601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7"/>
            <p:cNvSpPr/>
            <p:nvPr/>
          </p:nvSpPr>
          <p:spPr>
            <a:xfrm>
              <a:off x="2015528" y="6448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8"/>
            <p:cNvSpPr/>
            <p:nvPr/>
          </p:nvSpPr>
          <p:spPr>
            <a:xfrm>
              <a:off x="2018372" y="64502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19"/>
            <p:cNvSpPr/>
            <p:nvPr/>
          </p:nvSpPr>
          <p:spPr>
            <a:xfrm>
              <a:off x="9429370" y="19058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0"/>
            <p:cNvSpPr/>
            <p:nvPr/>
          </p:nvSpPr>
          <p:spPr>
            <a:xfrm>
              <a:off x="2038417" y="64478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1"/>
            <p:cNvSpPr/>
            <p:nvPr/>
          </p:nvSpPr>
          <p:spPr>
            <a:xfrm>
              <a:off x="2005026" y="64725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2"/>
            <p:cNvSpPr/>
            <p:nvPr/>
          </p:nvSpPr>
          <p:spPr>
            <a:xfrm>
              <a:off x="2023559" y="64461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3"/>
            <p:cNvSpPr/>
            <p:nvPr/>
          </p:nvSpPr>
          <p:spPr>
            <a:xfrm>
              <a:off x="5361614" y="43984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4"/>
            <p:cNvSpPr/>
            <p:nvPr/>
          </p:nvSpPr>
          <p:spPr>
            <a:xfrm>
              <a:off x="2024103" y="64609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5"/>
            <p:cNvSpPr/>
            <p:nvPr/>
          </p:nvSpPr>
          <p:spPr>
            <a:xfrm>
              <a:off x="2023408" y="64447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6"/>
            <p:cNvSpPr/>
            <p:nvPr/>
          </p:nvSpPr>
          <p:spPr>
            <a:xfrm>
              <a:off x="3448352" y="56662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7"/>
            <p:cNvSpPr/>
            <p:nvPr/>
          </p:nvSpPr>
          <p:spPr>
            <a:xfrm>
              <a:off x="2028254" y="64465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8"/>
            <p:cNvSpPr/>
            <p:nvPr/>
          </p:nvSpPr>
          <p:spPr>
            <a:xfrm>
              <a:off x="2019737" y="64614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29"/>
            <p:cNvSpPr/>
            <p:nvPr/>
          </p:nvSpPr>
          <p:spPr>
            <a:xfrm>
              <a:off x="2041988" y="64350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0"/>
            <p:cNvSpPr/>
            <p:nvPr/>
          </p:nvSpPr>
          <p:spPr>
            <a:xfrm>
              <a:off x="2022783" y="6446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1"/>
            <p:cNvSpPr/>
            <p:nvPr/>
          </p:nvSpPr>
          <p:spPr>
            <a:xfrm>
              <a:off x="2022732" y="64425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2"/>
            <p:cNvSpPr/>
            <p:nvPr/>
          </p:nvSpPr>
          <p:spPr>
            <a:xfrm>
              <a:off x="2003644" y="64369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3"/>
            <p:cNvSpPr/>
            <p:nvPr/>
          </p:nvSpPr>
          <p:spPr>
            <a:xfrm>
              <a:off x="2022998" y="64463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4"/>
            <p:cNvSpPr/>
            <p:nvPr/>
          </p:nvSpPr>
          <p:spPr>
            <a:xfrm>
              <a:off x="2049757" y="64284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5"/>
            <p:cNvSpPr/>
            <p:nvPr/>
          </p:nvSpPr>
          <p:spPr>
            <a:xfrm>
              <a:off x="2003430" y="64371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6"/>
            <p:cNvSpPr/>
            <p:nvPr/>
          </p:nvSpPr>
          <p:spPr>
            <a:xfrm>
              <a:off x="2022968" y="64423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7"/>
            <p:cNvSpPr/>
            <p:nvPr/>
          </p:nvSpPr>
          <p:spPr>
            <a:xfrm>
              <a:off x="2021660" y="64531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8"/>
            <p:cNvSpPr/>
            <p:nvPr/>
          </p:nvSpPr>
          <p:spPr>
            <a:xfrm>
              <a:off x="2050043" y="64283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39"/>
            <p:cNvSpPr/>
            <p:nvPr/>
          </p:nvSpPr>
          <p:spPr>
            <a:xfrm>
              <a:off x="2021722" y="64531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0"/>
            <p:cNvSpPr/>
            <p:nvPr/>
          </p:nvSpPr>
          <p:spPr>
            <a:xfrm>
              <a:off x="9356712" y="19509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1"/>
            <p:cNvSpPr/>
            <p:nvPr/>
          </p:nvSpPr>
          <p:spPr>
            <a:xfrm>
              <a:off x="2031618" y="64436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2"/>
            <p:cNvSpPr/>
            <p:nvPr/>
          </p:nvSpPr>
          <p:spPr>
            <a:xfrm>
              <a:off x="2019826" y="64468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3"/>
            <p:cNvSpPr/>
            <p:nvPr/>
          </p:nvSpPr>
          <p:spPr>
            <a:xfrm>
              <a:off x="2059739" y="64448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4"/>
            <p:cNvSpPr/>
            <p:nvPr/>
          </p:nvSpPr>
          <p:spPr>
            <a:xfrm>
              <a:off x="2009660" y="64599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5"/>
            <p:cNvSpPr/>
            <p:nvPr/>
          </p:nvSpPr>
          <p:spPr>
            <a:xfrm>
              <a:off x="5365411" y="43984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6"/>
            <p:cNvSpPr/>
            <p:nvPr/>
          </p:nvSpPr>
          <p:spPr>
            <a:xfrm>
              <a:off x="2032370" y="64383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7"/>
            <p:cNvSpPr/>
            <p:nvPr/>
          </p:nvSpPr>
          <p:spPr>
            <a:xfrm>
              <a:off x="5071584" y="51035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8"/>
            <p:cNvSpPr/>
            <p:nvPr/>
          </p:nvSpPr>
          <p:spPr>
            <a:xfrm>
              <a:off x="2033211" y="64515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49"/>
            <p:cNvSpPr/>
            <p:nvPr/>
          </p:nvSpPr>
          <p:spPr>
            <a:xfrm>
              <a:off x="5071785" y="5103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0"/>
            <p:cNvSpPr/>
            <p:nvPr/>
          </p:nvSpPr>
          <p:spPr>
            <a:xfrm>
              <a:off x="2032450" y="6451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1"/>
            <p:cNvSpPr/>
            <p:nvPr/>
          </p:nvSpPr>
          <p:spPr>
            <a:xfrm>
              <a:off x="2032237" y="64383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2"/>
            <p:cNvSpPr/>
            <p:nvPr/>
          </p:nvSpPr>
          <p:spPr>
            <a:xfrm>
              <a:off x="2051241" y="64279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3"/>
            <p:cNvSpPr/>
            <p:nvPr/>
          </p:nvSpPr>
          <p:spPr>
            <a:xfrm>
              <a:off x="2061121" y="64399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4"/>
            <p:cNvSpPr/>
            <p:nvPr/>
          </p:nvSpPr>
          <p:spPr>
            <a:xfrm>
              <a:off x="4005282" y="52312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5"/>
            <p:cNvSpPr/>
            <p:nvPr/>
          </p:nvSpPr>
          <p:spPr>
            <a:xfrm>
              <a:off x="2868209" y="59242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6"/>
            <p:cNvSpPr/>
            <p:nvPr/>
          </p:nvSpPr>
          <p:spPr>
            <a:xfrm>
              <a:off x="2967556" y="58653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7"/>
            <p:cNvSpPr/>
            <p:nvPr/>
          </p:nvSpPr>
          <p:spPr>
            <a:xfrm>
              <a:off x="4250285" y="50801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8"/>
            <p:cNvSpPr/>
            <p:nvPr/>
          </p:nvSpPr>
          <p:spPr>
            <a:xfrm>
              <a:off x="2034964" y="64505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59"/>
            <p:cNvSpPr/>
            <p:nvPr/>
          </p:nvSpPr>
          <p:spPr>
            <a:xfrm>
              <a:off x="4078245" y="51894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0"/>
            <p:cNvSpPr/>
            <p:nvPr/>
          </p:nvSpPr>
          <p:spPr>
            <a:xfrm>
              <a:off x="2046985" y="64334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1"/>
            <p:cNvSpPr/>
            <p:nvPr/>
          </p:nvSpPr>
          <p:spPr>
            <a:xfrm>
              <a:off x="2025131" y="64481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2"/>
            <p:cNvSpPr/>
            <p:nvPr/>
          </p:nvSpPr>
          <p:spPr>
            <a:xfrm>
              <a:off x="2022336" y="64492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3"/>
            <p:cNvSpPr/>
            <p:nvPr/>
          </p:nvSpPr>
          <p:spPr>
            <a:xfrm>
              <a:off x="2353172" y="62417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4"/>
            <p:cNvSpPr/>
            <p:nvPr/>
          </p:nvSpPr>
          <p:spPr>
            <a:xfrm>
              <a:off x="2025560" y="64456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5"/>
            <p:cNvSpPr/>
            <p:nvPr/>
          </p:nvSpPr>
          <p:spPr>
            <a:xfrm>
              <a:off x="2025433" y="64531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6"/>
            <p:cNvSpPr/>
            <p:nvPr/>
          </p:nvSpPr>
          <p:spPr>
            <a:xfrm>
              <a:off x="3251992" y="56927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7"/>
            <p:cNvSpPr/>
            <p:nvPr/>
          </p:nvSpPr>
          <p:spPr>
            <a:xfrm>
              <a:off x="4035450" y="52120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8"/>
            <p:cNvSpPr/>
            <p:nvPr/>
          </p:nvSpPr>
          <p:spPr>
            <a:xfrm>
              <a:off x="2012640" y="64484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69"/>
            <p:cNvSpPr/>
            <p:nvPr/>
          </p:nvSpPr>
          <p:spPr>
            <a:xfrm>
              <a:off x="2035259" y="64506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0"/>
            <p:cNvSpPr/>
            <p:nvPr/>
          </p:nvSpPr>
          <p:spPr>
            <a:xfrm>
              <a:off x="3071702" y="58011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1"/>
            <p:cNvSpPr/>
            <p:nvPr/>
          </p:nvSpPr>
          <p:spPr>
            <a:xfrm>
              <a:off x="2033829" y="64415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2"/>
            <p:cNvSpPr/>
            <p:nvPr/>
          </p:nvSpPr>
          <p:spPr>
            <a:xfrm>
              <a:off x="2041597" y="64461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3"/>
            <p:cNvSpPr/>
            <p:nvPr/>
          </p:nvSpPr>
          <p:spPr>
            <a:xfrm>
              <a:off x="4078293" y="51895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1609207" y="6102026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2661626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77" name="rc117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78" name="rc117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79" name="rc117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0" name="rc117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1" name="rc118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2" name="rc118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3" name="rc118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4" name="rc118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5" name="rc118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6" name="rc118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7" name="rc118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8" name="rc118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9" name="rc118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0" name="rc118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1" name="rc119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2" name="rc119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3" name="rc119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4" name="rc119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5" name="rc119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6" name="rc119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7" name="rc119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8" name="rc119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9" name="rc119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0" name="rc119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1" name="rc120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2" name="rc120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3" name="rc120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4" name="rc120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5" name="rc120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6" name="rc120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7" name="rc120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8" name="rc120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9" name="rc120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0" name="rc120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1" name="rc121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2" name="rc121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3" name="rc121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4" name="rc121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5" name="rc121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6" name="rc121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7" name="rc121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8" name="rc121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9" name="rc121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0" name="rc121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1" name="rc122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2" name="rc122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3" name="rc122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4" name="rc122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5" name="rc122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6" name="rc122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7" name="rc122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8" name="rc122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9" name="rc122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0" name="rc122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1" name="rc123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2" name="rc123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3" name="rc123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4" name="rc123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5" name="rc123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6" name="rc123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7" name="rc123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8" name="rc123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9" name="rc123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0" name="rc123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1" name="rc124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2" name="rc124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3" name="rc124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4" name="rc124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5" name="rc124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6" name="rc124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7" name="rc124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8" name="rc124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9" name="rc124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0" name="rc124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1" name="rc125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2" name="rc125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3" name="rc125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4" name="rc125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5" name="rc125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6" name="rc125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7" name="rc125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8" name="rc125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9" name="rc125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0" name="rc125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1" name="rc126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2" name="rc126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3" name="rc126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4" name="rc126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5" name="rc126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6" name="rc126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7" name="rc126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8" name="rc126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9" name="rc126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0" name="rc126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1" name="rc127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2" name="rc127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3" name="rc127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4" name="rc127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5" name="rc127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6" name="rc127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7" name="rc127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8" name="rc127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9" name="rc127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0" name="rc127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1" name="rc128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2" name="rc128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3" name="rc128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4" name="rc128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5" name="rc128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6" name="rc128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7" name="rc128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8" name="rc128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9" name="rc128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0" name="rc128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1" name="rc129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2" name="rc129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3" name="rc129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4" name="rc129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5" name="rc129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6" name="rc129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7" name="rc129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8" name="rc129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9" name="rc129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0" name="rc129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1" name="rc130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2" name="rc130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3" name="rc130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4" name="rc130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5" name="rc130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6" name="rc130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7" name="rc130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8" name="rc130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9" name="rc130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0" name="rc130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1" name="rc131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2" name="rc131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3" name="rc131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4" name="rc131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5" name="rc131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6" name="rc131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7" name="rc131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8" name="rc131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9" name="rc131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0" name="rc131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1" name="rc132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2" name="rc132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3" name="rc132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4" name="rc132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5" name="rc132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6" name="rc132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7" name="rc132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8" name="rc132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9" name="rc132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0" name="rc132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1" name="rc133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2" name="rc133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3" name="rc133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4" name="rc133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5" name="rc133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6" name="rc133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7" name="rc133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8" name="rc133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9" name="rc133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0" name="rc133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1" name="rc134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2" name="rc134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3" name="rc134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4" name="rc134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5" name="rc134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6" name="rc134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7" name="rc134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8" name="rc134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9" name="rc134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0" name="rc134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1" name="rc135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2" name="rc135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3" name="rc135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4" name="rc135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5" name="rc135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6" name="rc135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7" name="rc135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8" name="rc135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9" name="rc135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0" name="rc135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1" name="rc136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2" name="rc136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3" name="rc136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4" name="rc136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5" name="rc136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6" name="rc136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7" name="rc136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8" name="rc136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9" name="rc136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0" name="rc136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1" name="rc137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2" name="rc137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3" name="rc137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4" name="rc137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5" name="rc137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6" name="rc137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7" name="rc137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8" name="rc137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9" name="rc137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0" name="rc137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1" name="rc138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2" name="rc138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3" name="rc138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4" name="rc138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5" name="rc138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6" name="rc138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7" name="rc138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8" name="rc138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9" name="rc138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0" name="rc138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1" name="rc139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2" name="rc139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3" name="rc139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4" name="rc139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5" name="rc139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6" name="rc139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7" name="rc139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8" name="rc139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9" name="rc139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0" name="rc139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1" name="rc140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2" name="rc140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3" name="rc140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4" name="rc140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5" name="rc140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6" name="rc140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7" name="rc140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8" name="rc140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9" name="rc140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0" name="rc140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1" name="rc141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2" name="rc141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3" name="rc141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4" name="rc141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5" name="rc141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6" name="rc141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7" name="rc141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8" name="rc141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9" name="rc141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0" name="rc141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1" name="rc142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2" name="rc142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3" name="rc142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4" name="rc142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5" name="rc142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6" name="rc142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7" name="rc142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8" name="rc142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9" name="rc142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0" name="rc142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1" name="rc143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2" name="rc143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3" name="rc143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4" name="rc143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5" name="rc143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6" name="rc143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7" name="rc143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8" name="rc143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9" name="rc143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0" name="rc143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1" name="rc144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2" name="rc144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3" name="rc144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4" name="rc144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5" name="rc144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6" name="rc144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7" name="rc144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8" name="rc144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9" name="rc144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0" name="rc144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1" name="rc145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2" name="rc145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3" name="rc145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4" name="rc145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5" name="rc145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6" name="rc145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7" name="rc145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8" name="rc145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9" name="rc145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0" name="rc145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1" name="rc146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2" name="rc146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3" name="rc146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4" name="rc146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5" name="rc146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6" name="rc146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7" name="rc146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8" name="rc146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9" name="rc146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0" name="rc146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1" name="rc147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2" name="rc147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3" name="rc147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4" name="rc147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5" name="rc147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6" name="rc147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7" name="rc147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8" name="rc147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9" name="rc147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0" name="rc147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1" name="rc148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2" name="rc148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3" name="rc148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4" name="rc148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5" name="rc148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6" name="rc148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7" name="rc148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8" name="rc148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9" name="rc148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0" name="rc148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1" name="rc149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2" name="rc149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3" name="rc149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4" name="rc149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5" name="rc149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6" name="rc149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7" name="rc149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8" name="rc149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9" name="rc149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0" name="rc149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1" name="rc150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2" name="rc150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3" name="rc150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4" name="rc150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5" name="rc150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6" name="rc150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7" name="rc150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8" name="rc150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9" name="rc150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0" name="rc150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1" name="rc151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2" name="rc151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3" name="rc151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4" name="rc151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5" name="rc151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6" name="rc151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7" name="rc151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8" name="rc151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9" name="rc151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0" name="rc151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1" name="rc152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2" name="rc152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3" name="rc152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4" name="rc152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5" name="rc152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6" name="rc152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7" name="rc152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8" name="rc152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9" name="rc152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0" name="rc152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1" name="rc153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2" name="rc153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3" name="rc153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4" name="rc153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5" name="rc153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6" name="rc153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7" name="rc153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8" name="rc153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9" name="rc153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0" name="rc153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1" name="rc154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2" name="rc154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3" name="rc154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4" name="rc154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5" name="rc154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6" name="rc154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7" name="rc154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8" name="rc154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9" name="rc154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0" name="rc154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1" name="rc155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2" name="rc155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3" name="rc155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4" name="rc155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5" name="rc155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6" name="rc155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7" name="rc155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8" name="rc155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9" name="rc155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0" name="rc155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1" name="rc156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2" name="rc156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3" name="rc156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4" name="rc156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5" name="rc156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6" name="rc156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7" name="rc156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8" name="rc156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9" name="rc156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0" name="rc156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1" name="rc157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2" name="rc157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3" name="rc157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4" name="rc157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5" name="rc157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6" name="rc157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7" name="rc157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8" name="rc157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9" name="rc157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0" name="rc157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1" name="rc158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2" name="rc158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3" name="rc158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4" name="rc158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5" name="rc158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6" name="rc158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7" name="rc158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8" name="rc158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9" name="rc158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0" name="rc158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1" name="rc159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2" name="rc159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3" name="rc159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4" name="rc159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5" name="rc159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6" name="rc159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7" name="rc159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8" name="rc159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9" name="rc159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0" name="rc159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1" name="rc160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2" name="rc160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3" name="rc160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4" name="rc160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5" name="rc160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6" name="rc160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7" name="rc160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8" name="rc160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9" name="rc160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0" name="rc160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1" name="rc161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2" name="rc161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3" name="rc161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4" name="rc161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5" name="rc161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6" name="rc161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7" name="rc161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8" name="rc161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9" name="rc161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0" name="rc161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1" name="rc162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2" name="rc162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3" name="rc162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4" name="rc162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5" name="rc162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6" name="rc162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7" name="rc162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8" name="rc162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9" name="rc162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0" name="rc162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1" name="rc163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2" name="rc163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3" name="rc163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4" name="rc163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5" name="rc163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6" name="rc163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7" name="rc163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8" name="rc163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9" name="rc163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0" name="rc163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1" name="rc164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2" name="rc164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3" name="rc164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4" name="rc164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5" name="rc164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6" name="rc164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7" name="rc164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8" name="rc164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9" name="rc164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0" name="rc164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1" name="rc165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2" name="rc165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3" name="rc165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4" name="rc165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5" name="rc165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6" name="rc165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7" name="rc165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8" name="rc165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9" name="rc165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0" name="rc165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1" name="rc166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2" name="rc166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3" name="rc166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4" name="rc166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5" name="rc166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6" name="rc166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7" name="rc166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8" name="rc166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9" name="rc166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0" name="rc166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1" name="rc167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2" name="rc167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3" name="rc167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4" name="rc167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5" name="rc167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6" name="rc167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7" name="rc167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8" name="rc167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9" name="rc167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0" name="rc167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1" name="rc168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2" name="rc168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3" name="rc168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4" name="rc168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5" name="rc168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6" name="rc168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7" name="rc168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8" name="rc168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9" name="rc168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0" name="rc168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1" name="rc169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2" name="rc169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3" name="rc169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4" name="rc169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5" name="rc169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6" name="rc169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7" name="rc169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8" name="rc169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9" name="rc169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0" name="rc169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1" name="rc170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2" name="rc170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3" name="rc170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4" name="rc170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5" name="rc170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6" name="rc170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7" name="rc170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8" name="rc170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9" name="rc170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0" name="rc170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1" name="rc171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2" name="rc171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3" name="rc171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4" name="rc171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5" name="rc171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6" name="rc171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7" name="rc171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8" name="rc171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9" name="rc171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0" name="rc171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1" name="rc172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2" name="rc172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3" name="rc172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4" name="rc172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5" name="rc172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6" name="rc172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7" name="rc172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8" name="rc172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9" name="rc172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0" name="rc172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1" name="rc173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2" name="rc173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3" name="rc173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4" name="rc173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5" name="rc173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6" name="rc173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7" name="rc173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8" name="rc173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9" name="rc173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0" name="rc173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1" name="rc174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2" name="rc174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3" name="rc174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4" name="rc174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5" name="rc174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6" name="rc174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7" name="rc174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8" name="rc174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9" name="rc174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0" name="rc174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1" name="rc175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2" name="rc175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3" name="rc175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4" name="rc175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5" name="rc175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6" name="rc175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7" name="rc175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8" name="rc175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9" name="rc175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0" name="rc175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1" name="rc176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2" name="rc176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3" name="rc176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4" name="rc176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5" name="rc176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6" name="rc176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7" name="rc176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8" name="rc176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9" name="rc176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0" name="rc176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1" name="rc177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2" name="rc177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3" name="rc177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4" name="rc177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5" name="rc177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6" name="rc177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7" name="rc177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8" name="rc177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9" name="rc177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0" name="rc177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1" name="rc178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2" name="rc178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3" name="rc178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4" name="rc178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5" name="rc178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6" name="rc178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7" name="rc178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8" name="rc178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9" name="rc178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0" name="rc178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1" name="rc179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2" name="rc179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3" name="rc179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4" name="rc179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5" name="rc179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6" name="rc179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7" name="rc179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8" name="rc179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9" name="rc179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0" name="rc179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1" name="rc180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2" name="rc180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3" name="rc180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4" name="rc180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5" name="rc180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6" name="rc180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7" name="rc180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8" name="rc180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9" name="rc180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0" name="rc180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1" name="rc181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2" name="rc181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3" name="rc181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4" name="rc181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5" name="rc181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6" name="rc181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7" name="rc181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8" name="rc181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9" name="rc181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0" name="rc181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1" name="rc182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2" name="rc182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3" name="rc182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4" name="rc182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5" name="rc182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6" name="rc182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7" name="rc182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8" name="rc182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9" name="rc182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0" name="rc182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1" name="rc183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2" name="rc183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3" name="rc183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4" name="rc183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5" name="rc183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6" name="rc183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7" name="rc183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8" name="rc183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9" name="rc183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0" name="rc183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1" name="rc184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2" name="rc184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3" name="rc184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4" name="rc184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5" name="rc184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6" name="rc184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7" name="rc184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8" name="rc184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9" name="rc184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0" name="rc184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1" name="rc185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2" name="rc185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3" name="rc185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4" name="rc185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5" name="rc185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6" name="rc185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7" name="rc185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8" name="rc185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9" name="rc185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0" name="rc185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1" name="rc186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2" name="rc186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3" name="rc186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4" name="rc186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5" name="rc186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6" name="rc186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7" name="rc186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8" name="rc186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9" name="rc186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0" name="rc186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1" name="rc187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2" name="rc187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3" name="rc187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4" name="rc187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5" name="rc187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6" name="rc187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7" name="rc187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8" name="rc187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9" name="rc187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0" name="rc187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1" name="rc188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2" name="rc188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3" name="rc188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4" name="rc188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5" name="rc188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6" name="rc188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7" name="rc188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8" name="rc188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9" name="rc188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0" name="rc188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1" name="rc189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2" name="rc189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3" name="rc189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4" name="rc189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5" name="rc189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6" name="rc189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7" name="rc189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8" name="rc189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9" name="rc189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0" name="rc189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1" name="rc190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2" name="rc190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3" name="rc190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4" name="rc190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5" name="rc190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6" name="rc190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7" name="rc190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8" name="rc190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9" name="rc190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0" name="rc190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1" name="rc191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2" name="rc191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3" name="rc191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4" name="rc191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5" name="rc191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6" name="rc191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7" name="rc191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8" name="rc191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9" name="rc191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0" name="rc191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1" name="rc192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2" name="rc192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3" name="rc192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4" name="rc192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5" name="rc192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6" name="rc192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7" name="rc192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8" name="rc192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9" name="rc192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0" name="rc192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1" name="rc193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2" name="rc193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3" name="rc193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4" name="rc193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5" name="rc193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6" name="rc193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7" name="rc193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8" name="rc193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9" name="rc193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0" name="rc193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1" name="rc194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2" name="rc194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3" name="rc194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4" name="rc194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5" name="rc194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6" name="rc194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7" name="rc194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8" name="rc194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9" name="rc194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0" name="rc194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1" name="rc195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2" name="rc195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3" name="rc195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4" name="rc195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5" name="rc195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6" name="rc195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7" name="rc195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8" name="rc195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9" name="rc195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0" name="rc195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1" name="rc196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2" name="rc196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3" name="rc196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4" name="rc196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5" name="rc196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6" name="rc196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7" name="rc196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8" name="rc196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9" name="rc196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0" name="rc196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1" name="rc197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2" name="rc197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3" name="rc197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4" name="rc197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5" name="rc197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6" name="rc197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7" name="rc197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8" name="rc197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9" name="rc197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0" name="rc197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1" name="rc198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2" name="rc198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3" name="rc198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4" name="rc198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5" name="rc198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6" name="rc198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7" name="rc198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8" name="rc198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9" name="rc198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0" name="rc198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1" name="rc199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2" name="rc199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3" name="rc199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4" name="rc199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5" name="rc199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6" name="rc199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7" name="rc199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8" name="rc199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9" name="rc199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0" name="rc199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1" name="rc200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2" name="rc200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3" name="rc200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4" name="rc200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5" name="rc200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6" name="rc200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7" name="rc200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8" name="rc200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9" name="rc200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0" name="rc200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1" name="rc201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2" name="rc201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3" name="rc201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4" name="rc201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5" name="rc201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6" name="rc201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7" name="rc201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8" name="rc201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9" name="rc201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0" name="rc201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1" name="rc202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2" name="rc202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3" name="rc202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4" name="rc202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5" name="rc202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6" name="rc202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7" name="rc202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8" name="rc202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9" name="rc202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0" name="rc202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1" name="rc203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2" name="rc203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3" name="rc203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4" name="rc203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5" name="rc203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6" name="rc203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7" name="rc203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8" name="rc203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9" name="rc203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0" name="rc203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1" name="rc204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2" name="rc204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3" name="rc204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4" name="rc204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5" name="rc204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6" name="rc204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7" name="rc204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8" name="rc204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9" name="rc204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0" name="rc204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1" name="rc205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2" name="rc205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3" name="rc205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4" name="rc205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5" name="rc205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6" name="rc205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7" name="rc205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8" name="rc205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9" name="rc205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0" name="rc205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1" name="rc206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2" name="rc206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3" name="rc206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4" name="rc206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5" name="rc206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6" name="rc206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7" name="rc206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8" name="rc206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9" name="rc206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0" name="rc206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1" name="rc207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2" name="rc207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3" name="rc207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4" name="rc207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5" name="rc207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6" name="rc207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7" name="rc207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8" name="rc207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9" name="rc207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0" name="rc207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1" name="rc208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2" name="rc208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3" name="rc208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4" name="rc208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5" name="rc208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6" name="rc208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7" name="rc208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8" name="rc208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9" name="rc208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0" name="rc208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1" name="rc209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2" name="rc209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3" name="rc209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4" name="rc209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5" name="rc209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6" name="rc209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7" name="rc209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8" name="rc209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9" name="rc209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0" name="rc209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1" name="rc210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2" name="rc210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3" name="rc210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4" name="rc210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5" name="rc210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6" name="rc210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7" name="rc210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8" name="rc210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9" name="rc210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0" name="rc210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1" name="rc211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2" name="rc211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3" name="rc211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4" name="rc211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5" name="rc211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6" name="rc211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7" name="rc211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8" name="rc211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9" name="rc211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0" name="rc211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1" name="rc212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2" name="rc212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3" name="rc212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4" name="rc212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5" name="rc212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6" name="rc212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7" name="rc212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8" name="rc212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9" name="rc212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0" name="rc212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1" name="rc213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2" name="rc213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3" name="rc213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4" name="rc213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5" name="rc213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6" name="rc213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7" name="rc213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8" name="rc213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9" name="rc213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0" name="rc213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1" name="rc214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2" name="rc214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3" name="rc214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4" name="rc214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5" name="rc214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6" name="rc214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7" name="rc214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8" name="rc214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9" name="rc214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0" name="rc214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1" name="rc215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2" name="rc215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3" name="rc215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4" name="rc215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5" name="rc215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6" name="rc215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7" name="rc215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8" name="rc215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9" name="rc215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0" name="rc215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1" name="rc216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2" name="rc216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3" name="rc216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4" name="rc216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5" name="rc216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6" name="rc216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7" name="rc216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8" name="rc216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9" name="rc216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0" name="rc216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1" name="rc217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2" name="rc217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3" name="rc217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4" name="rc217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5" name="rc217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6" name="rc217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7" name="rc217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8" name="rc217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9" name="rc217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0" name="rc217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1" name="rc218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2" name="rc218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3" name="rc218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4" name="rc218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5" name="rc218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6" name="rc218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7" name="rc218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8" name="rc218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9" name="rc218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0" name="rc218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1" name="rc219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2" name="rc219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3" name="rc219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4" name="rc219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5" name="rc219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6" name="rc219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7" name="rc219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8" name="rc219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9" name="rc219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0" name="rc219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1" name="rc220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2" name="rc220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3" name="rc220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4" name="rc220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5" name="rc220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6" name="rc220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7" name="rc220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8" name="rc220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9" name="rc220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0" name="rc220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1" name="rc221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2" name="rc221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3" name="rc221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4" name="rc221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5" name="rc221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6" name="rc221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7" name="rc221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8" name="rc221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9" name="rc221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0" name="rc221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1" name="rc222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2" name="rc222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3" name="rc222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4" name="rc222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5" name="rc222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6" name="rc222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7" name="rc222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8" name="rc222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9" name="rc222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0" name="rc222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1" name="rc223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2" name="rc223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3" name="rc223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4" name="rc223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5" name="rc223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6" name="rc223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7" name="rc223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8" name="rc223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9" name="rc223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0" name="rc223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1" name="rc224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2" name="rc224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3" name="rc224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4" name="rc224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5" name="rc224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6" name="rc224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7" name="rc224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8" name="rc224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9" name="rc224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0" name="rc224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1" name="rc225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2" name="rc225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3" name="rc225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4" name="rc225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5" name="rc225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6" name="rc225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7" name="rc225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8" name="rc225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9" name="rc225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0" name="rc225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1" name="rc226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2" name="rc226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3" name="rc226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4" name="rc226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5" name="rc226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6" name="rc226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7" name="rc226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8" name="rc226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9" name="rc226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0" name="rc226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1" name="rc227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2" name="rc227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3" name="rc227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4" name="rc227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5" name="rc227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6" name="rc227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7" name="rc227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8" name="rc227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9" name="rc227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0" name="rc227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1" name="rc228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2" name="rc228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3" name="rc228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4" name="rc228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5" name="rc228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6" name="rc228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7" name="rc228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8" name="rc228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9" name="rc228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0" name="rc228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1" name="rc229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2" name="rc229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3" name="rc229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4" name="rc229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5" name="rc229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6" name="rc229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7" name="rc229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8" name="rc229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9" name="rc229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0" name="rc229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1" name="rc230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2" name="rc230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3" name="rc230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4" name="rc230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5" name="rc230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6" name="rc230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7" name="rc230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8" name="rc230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9" name="rc230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0" name="rc230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1" name="rc231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2" name="rc231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3" name="rc231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4" name="rc231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5" name="rc231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6" name="rc231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7" name="rc231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8" name="rc231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9" name="rc2318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0" name="rc2319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1" name="rc2320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2" name="rc2321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3" name="rc2322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4" name="rc2323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5" name="rc2324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6" name="rc2325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7" name="rc2326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8" name="rc2327"/>
            <p:cNvSpPr/>
            <p:nvPr/>
          </p:nvSpPr>
          <p:spPr>
            <a:xfrm>
              <a:off x="2997390" y="1613754"/>
              <a:ext cx="6991420" cy="4282547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9" name="rc232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0" name="rc232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1" name="rc233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2" name="rc233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3" name="rc233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4" name="rc233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5" name="rc233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6" name="rc233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7" name="rc233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8" name="rc233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9" name="rc233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0" name="rc233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1" name="rc234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2" name="rc234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3" name="rc234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4" name="rc234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5" name="rc234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6" name="rc234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7" name="rc234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8" name="rc234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9" name="rc234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0" name="rc234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1" name="rc235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2" name="rc235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3" name="rc235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4" name="rc235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5" name="rc235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6" name="rc235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7" name="rc235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8" name="rc235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9" name="rc235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0" name="rc235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1" name="rc236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2" name="rc236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3" name="rc236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4" name="rc236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5" name="rc236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6" name="rc236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7" name="rc236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8" name="rc236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9" name="rc236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0" name="rc236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1" name="rc237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2" name="rc237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3" name="rc237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4" name="rc237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5" name="rc237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6" name="rc237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7" name="rc237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8" name="rc237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9" name="rc237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0" name="rc237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1" name="rc238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2" name="rc238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3" name="rc238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4" name="rc238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5" name="rc238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6" name="rc238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7" name="rc238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8" name="rc238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9" name="rc238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0" name="rc238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1" name="rc239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2" name="rc239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3" name="rc239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4" name="rc239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5" name="rc239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6" name="rc239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7" name="rc239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8" name="rc239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9" name="rc239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0" name="rc239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1" name="rc240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2" name="rc240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3" name="rc240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4" name="rc240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5" name="rc240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6" name="rc240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7" name="rc240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8" name="rc240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9" name="rc240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0" name="rc240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1" name="rc241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2" name="rc241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3" name="rc241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4" name="rc241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5" name="rc241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6" name="rc241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7" name="rc241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8" name="rc241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9" name="rc241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0" name="rc241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1" name="rc242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2" name="rc242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3" name="rc242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4" name="rc242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5" name="rc242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6" name="rc242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7" name="rc242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8" name="rc242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9" name="rc242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0" name="rc242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1" name="rc243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2" name="rc243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3" name="rc243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4" name="rc243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5" name="rc243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6" name="rc243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7" name="rc243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8" name="rc243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9" name="rc243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0" name="rc243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1" name="rc244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2" name="rc244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3" name="rc244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4" name="rc244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5" name="rc244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6" name="rc244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7" name="rc244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8" name="rc244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9" name="rc244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0" name="rc244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1" name="rc245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2" name="rc245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3" name="rc245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4" name="rc245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5" name="rc245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6" name="rc245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7" name="rc245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8" name="rc245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9" name="rc245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0" name="rc245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1" name="rc246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2" name="rc246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3" name="rc246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4" name="rc246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5" name="rc246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6" name="rc246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7" name="rc246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8" name="rc246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9" name="rc246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0" name="rc246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1" name="rc247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2" name="rc247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3" name="rc247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4" name="rc247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5" name="rc247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6" name="rc247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7" name="rc247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8" name="rc247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9" name="rc247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0" name="rc247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1" name="rc248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2" name="rc248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3" name="rc248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4" name="rc248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5" name="rc248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6" name="rc248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7" name="rc248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8" name="rc248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9" name="rc248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0" name="rc248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1" name="rc249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2" name="rc249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3" name="rc249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4" name="rc249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5" name="rc249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6" name="rc249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7" name="rc249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8" name="rc249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9" name="rc249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0" name="rc249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1" name="rc250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2" name="rc250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3" name="rc250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4" name="rc250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5" name="rc250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6" name="rc250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7" name="rc250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8" name="rc250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9" name="rc250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0" name="rc250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1" name="rc251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2" name="rc251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3" name="rc251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4" name="rc251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5" name="rc251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6" name="rc251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7" name="rc251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8" name="rc251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9" name="rc251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0" name="rc251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1" name="rc252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2" name="rc252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3" name="rc252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4" name="rc252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5" name="rc252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6" name="rc252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7" name="rc252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8" name="rc252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9" name="rc252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0" name="rc252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1" name="rc253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2" name="rc253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3" name="rc253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4" name="rc253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5" name="rc253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6" name="rc253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7" name="rc253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8" name="rc253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9" name="rc253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0" name="rc253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1" name="rc254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2" name="rc254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3" name="rc254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4" name="rc254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5" name="rc254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6" name="rc254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7" name="rc254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8" name="rc254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9" name="rc254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0" name="rc254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1" name="rc255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2" name="rc255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3" name="rc255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4" name="rc255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5" name="rc255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6" name="rc255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7" name="rc255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8" name="rc255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9" name="rc255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0" name="rc255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1" name="rc256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2" name="rc256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3" name="rc256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4" name="rc256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5" name="rc256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6" name="rc256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7" name="rc256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8" name="rc256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9" name="rc256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0" name="rc256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1" name="rc257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2" name="rc257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3" name="rc257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4" name="rc257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5" name="rc257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6" name="rc257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7" name="rc257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8" name="rc257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9" name="rc257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0" name="rc257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1" name="rc258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2" name="rc258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3" name="rc258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4" name="rc258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5" name="rc258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6" name="rc258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7" name="rc258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8" name="rc258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9" name="rc258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0" name="rc258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1" name="rc259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2" name="rc259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3" name="rc259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4" name="rc259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5" name="rc259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6" name="rc259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7" name="rc259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8" name="rc259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9" name="rc259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0" name="rc259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1" name="rc260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2" name="rc260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3" name="rc260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4" name="rc260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5" name="rc260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6" name="rc260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7" name="rc260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8" name="rc260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9" name="rc260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0" name="rc260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1" name="rc261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2" name="rc261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3" name="rc261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4" name="rc261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5" name="rc261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6" name="rc261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7" name="rc261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8" name="rc261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9" name="rc261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0" name="rc261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1" name="rc262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2" name="rc262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3" name="rc262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4" name="rc262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5" name="rc262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6" name="rc262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7" name="rc262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8" name="rc262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9" name="rc262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0" name="rc262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1" name="rc263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2" name="rc263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3" name="rc263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4" name="rc263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5" name="rc263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6" name="rc263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7" name="rc263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8" name="rc263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9" name="rc263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0" name="rc263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1" name="rc264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2" name="rc264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3" name="rc264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4" name="rc264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5" name="rc264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6" name="rc264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7" name="rc264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8" name="rc264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9" name="rc264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0" name="rc264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1" name="rc265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2" name="rc265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3" name="rc265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4" name="rc265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5" name="rc265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6" name="rc265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7" name="rc265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8" name="rc265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9" name="rc265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0" name="rc265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1" name="rc266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2" name="rc266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3" name="rc266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4" name="rc266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5" name="rc266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6" name="rc266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7" name="rc266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8" name="rc266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9" name="rc266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0" name="rc266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1" name="rc267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2" name="rc267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3" name="rc267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4" name="rc267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5" name="rc267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6" name="rc267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7" name="rc267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8" name="rc267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9" name="rc267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0" name="rc267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1" name="rc268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2" name="rc268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3" name="rc268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4" name="rc268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5" name="rc268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6" name="rc268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7" name="rc268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8" name="rc268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9" name="rc268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0" name="rc268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1" name="rc269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2" name="rc269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3" name="rc269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4" name="rc269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5" name="rc269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6" name="rc269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7" name="rc269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8" name="rc269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9" name="rc269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0" name="rc269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1" name="rc270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2" name="rc270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3" name="rc270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4" name="rc270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5" name="rc270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6" name="rc270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7" name="rc270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8" name="rc270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9" name="rc270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0" name="rc270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1" name="rc271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2" name="rc271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3" name="rc271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4" name="rc271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5" name="rc271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6" name="rc271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7" name="rc271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8" name="rc271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9" name="rc271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0" name="rc271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1" name="rc272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2" name="rc272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3" name="rc272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4" name="rc272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5" name="rc272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6" name="rc272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7" name="rc272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8" name="rc272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9" name="rc272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0" name="rc272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1" name="rc273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2" name="rc273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3" name="rc273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4" name="rc273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5" name="rc273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6" name="rc273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7" name="rc273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8" name="rc273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9" name="rc273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0" name="rc273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1" name="rc274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2" name="rc274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3" name="rc274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4" name="rc274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5" name="rc274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6" name="rc274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7" name="rc274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8" name="rc274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9" name="rc274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0" name="rc274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1" name="rc275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2" name="rc275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3" name="rc275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4" name="rc275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5" name="rc275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6" name="rc275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7" name="rc275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8" name="rc275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9" name="rc275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0" name="rc275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1" name="rc276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2" name="rc276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3" name="rc276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4" name="rc276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5" name="rc276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6" name="rc276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7" name="rc276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8" name="rc276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9" name="rc276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0" name="rc276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1" name="rc277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2" name="rc277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3" name="rc277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4" name="rc277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5" name="rc277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6" name="rc277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7" name="rc277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8" name="rc277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9" name="rc277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0" name="rc277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1" name="rc278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2" name="rc278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3" name="rc278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4" name="rc278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5" name="rc278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6" name="rc278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7" name="rc278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8" name="rc278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9" name="rc278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0" name="rc278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1" name="rc279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2" name="rc279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3" name="rc279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4" name="rc279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5" name="rc279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6" name="rc279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7" name="rc279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8" name="rc279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9" name="rc279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0" name="rc279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1" name="rc280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2" name="rc280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3" name="rc280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4" name="rc280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5" name="rc280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6" name="rc280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7" name="rc280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8" name="rc280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9" name="rc280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0" name="rc280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1" name="rc281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2" name="rc281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3" name="rc281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4" name="rc281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5" name="rc281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6" name="rc281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7" name="rc281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8" name="rc281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9" name="rc281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0" name="rc281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1" name="rc282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2" name="rc282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3" name="rc282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4" name="rc282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5" name="rc282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6" name="rc282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7" name="rc282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8" name="rc282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9" name="rc282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0" name="rc282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1" name="rc283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2" name="rc283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3" name="rc283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4" name="rc283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5" name="rc283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6" name="rc283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7" name="rc283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8" name="rc283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9" name="rc283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0" name="rc283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1" name="rc284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2" name="rc284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3" name="rc284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4" name="rc284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5" name="rc284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6" name="rc284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7" name="rc284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8" name="rc284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9" name="rc284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0" name="rc284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1" name="rc285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2" name="rc285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3" name="rc285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4" name="rc285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5" name="rc285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6" name="rc285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7" name="rc285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8" name="rc285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9" name="rc285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0" name="rc285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1" name="rc286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2" name="rc286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3" name="rc286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4" name="rc286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5" name="rc286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6" name="rc286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7" name="rc286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8" name="rc286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9" name="rc286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0" name="rc286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1" name="rc287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2" name="rc287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3" name="rc287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4" name="rc287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5" name="rc287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6" name="rc287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7" name="rc287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8" name="rc287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9" name="rc287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0" name="rc287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1" name="rc288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2" name="rc288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3" name="rc288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4" name="rc288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5" name="rc288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6" name="rc288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7" name="rc288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8" name="rc288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9" name="rc288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0" name="rc288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1" name="rc289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2" name="rc289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3" name="rc289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4" name="rc289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5" name="rc289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6" name="rc289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7" name="rc289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8" name="rc289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9" name="rc289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0" name="rc289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1" name="rc290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2" name="rc290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3" name="rc290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4" name="rc290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5" name="rc290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6" name="rc290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7" name="rc290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8" name="rc290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9" name="rc290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0" name="rc290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1" name="rc291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2" name="rc291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3" name="rc291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4" name="rc291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5" name="rc291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6" name="rc291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7" name="rc291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8" name="rc291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9" name="rc291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0" name="rc291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1" name="rc292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2" name="rc292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3" name="rc292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4" name="rc292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5" name="rc292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6" name="rc292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7" name="rc292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8" name="rc292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9" name="rc292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0" name="rc292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1" name="rc293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2" name="rc293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3" name="rc293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4" name="rc293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5" name="rc293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6" name="rc293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7" name="rc293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8" name="rc293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9" name="rc293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0" name="rc293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1" name="rc294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2" name="rc294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3" name="rc294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4" name="rc294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5" name="rc294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6" name="rc294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7" name="rc294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8" name="rc294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9" name="rc294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0" name="rc294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1" name="rc295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2" name="rc295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3" name="rc295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4" name="rc295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5" name="rc295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6" name="rc295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7" name="rc295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8" name="rc295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9" name="rc295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0" name="rc295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1" name="rc296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2" name="rc296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3" name="rc296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4" name="rc296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5" name="rc296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6" name="rc296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7" name="rc296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8" name="rc296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9" name="rc296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0" name="rc296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1" name="rc297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2" name="rc297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3" name="rc297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4" name="rc297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5" name="rc297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6" name="rc297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7" name="rc297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8" name="rc297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9" name="rc297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0" name="rc297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1" name="rc298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2" name="rc298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3" name="rc298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4" name="rc298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5" name="rc298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6" name="rc298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7" name="rc298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8" name="rc298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9" name="rc298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0" name="rc298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1" name="rc299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2" name="rc299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3" name="rc299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4" name="rc299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5" name="rc299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6" name="rc299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7" name="rc299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8" name="rc299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9" name="rc299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0" name="rc299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1" name="rc300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2" name="rc300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3" name="rc300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4" name="rc300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5" name="rc300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6" name="rc300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7" name="rc300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8" name="rc300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9" name="rc300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0" name="rc300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1" name="rc301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2" name="rc301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3" name="rc301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4" name="rc301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5" name="rc301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6" name="rc301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7" name="rc301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8" name="rc301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9" name="rc301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0" name="rc301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1" name="rc302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2" name="rc302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3" name="rc302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4" name="rc302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5" name="rc302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6" name="rc302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7" name="rc302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8" name="rc302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9" name="rc302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0" name="rc302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1" name="rc303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2" name="rc303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3" name="rc303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4" name="rc303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5" name="rc303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6" name="rc303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7" name="rc303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8" name="rc303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9" name="rc303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0" name="rc303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1" name="rc304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2" name="rc304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3" name="rc304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4" name="rc304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5" name="rc304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6" name="rc304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7" name="rc304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8" name="rc304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9" name="rc304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0" name="rc304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1" name="rc305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2" name="rc305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3" name="rc305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4" name="rc305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5" name="rc305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6" name="rc305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7" name="rc305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8" name="rc305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9" name="rc305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0" name="rc305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1" name="rc306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2" name="rc306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3" name="rc306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4" name="rc306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5" name="rc306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6" name="rc306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7" name="rc306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8" name="rc306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9" name="rc306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0" name="rc306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1" name="rc307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2" name="rc307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3" name="rc307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4" name="rc307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5" name="rc307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6" name="rc307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7" name="rc307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8" name="rc307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9" name="rc307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0" name="rc307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1" name="rc308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2" name="rc308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3" name="rc308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4" name="rc308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5" name="rc308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6" name="rc308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7" name="rc308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8" name="rc308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9" name="rc308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0" name="rc308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1" name="rc309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2" name="rc309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3" name="rc309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4" name="rc309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5" name="rc309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6" name="rc309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7" name="rc309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8" name="rc309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9" name="rc309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0" name="rc309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1" name="rc310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2" name="rc310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3" name="rc310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4" name="rc310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5" name="rc310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6" name="rc310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7" name="rc310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8" name="rc310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9" name="rc310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0" name="rc310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1" name="rc311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2" name="rc311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3" name="rc311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4" name="rc311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5" name="rc311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6" name="rc311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7" name="rc311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8" name="rc311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9" name="rc311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0" name="rc311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1" name="rc312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2" name="rc312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3" name="rc312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4" name="rc312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5" name="rc312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6" name="rc312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7" name="rc312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8" name="rc312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9" name="rc312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0" name="rc312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1" name="rc313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2" name="rc313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3" name="rc313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4" name="rc313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5" name="rc313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6" name="rc313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7" name="rc313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8" name="rc313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9" name="rc313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0" name="rc313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1" name="rc314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2" name="rc314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3" name="rc314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4" name="rc314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5" name="rc314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6" name="rc314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7" name="rc314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8" name="rc314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9" name="rc314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0" name="rc314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1" name="rc315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2" name="rc315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3" name="rc315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4" name="rc315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5" name="rc315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6" name="rc315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7" name="rc315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8" name="rc315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9" name="rc315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0" name="rc315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1" name="rc316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2" name="rc316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3" name="rc316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4" name="rc316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5" name="rc316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6" name="rc316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7" name="rc316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8" name="rc316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9" name="rc316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0" name="rc316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1" name="rc317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2" name="rc317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3" name="rc317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4" name="rc317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5" name="rc317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6" name="rc317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7" name="rc317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8" name="rc317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9" name="rc317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0" name="rc317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1" name="rc318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2" name="rc318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3" name="rc318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4" name="rc318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5" name="rc318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6" name="rc318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7" name="rc318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8" name="rc318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9" name="rc318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0" name="rc318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1" name="rc319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2" name="rc319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3" name="rc319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4" name="rc319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5" name="rc319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6" name="rc319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7" name="rc319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8" name="rc319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9" name="rc319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0" name="rc319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1" name="rc320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2" name="rc320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3" name="rc320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4" name="rc320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5" name="rc320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6" name="rc320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7" name="rc320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8" name="rc320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9" name="rc320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0" name="rc320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1" name="rc321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2" name="rc321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3" name="rc321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4" name="rc321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5" name="rc321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6" name="rc321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7" name="rc321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8" name="rc321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9" name="rc321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0" name="rc321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1" name="rc322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2" name="rc322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3" name="rc322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4" name="rc322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5" name="rc322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6" name="rc322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7" name="rc322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8" name="rc322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9" name="rc322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0" name="rc322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1" name="rc323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2" name="rc323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3" name="rc323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4" name="rc323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5" name="rc323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6" name="rc323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7" name="rc323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8" name="rc323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9" name="rc323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0" name="rc323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1" name="rc324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2" name="rc324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3" name="rc324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4" name="rc324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5" name="rc324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6" name="rc324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7" name="rc324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8" name="rc324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9" name="rc324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0" name="rc324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1" name="rc325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2" name="rc325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3" name="rc325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4" name="rc325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5" name="rc325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6" name="rc325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7" name="rc325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8" name="rc325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9" name="rc325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0" name="rc325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1" name="rc326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2" name="rc326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3" name="rc326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4" name="rc326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5" name="rc326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6" name="rc326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7" name="rc326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8" name="rc326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9" name="rc326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0" name="rc326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1" name="rc327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2" name="rc327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3" name="rc327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4" name="rc327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5" name="rc327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6" name="rc327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7" name="rc327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8" name="rc327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9" name="rc327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0" name="rc327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1" name="rc328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2" name="rc328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3" name="rc328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4" name="rc328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5" name="rc328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6" name="rc328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7" name="rc328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8" name="rc328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9" name="rc328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0" name="rc328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1" name="rc329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2" name="rc329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3" name="rc329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4" name="rc329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5" name="rc329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6" name="rc329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7" name="rc329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8" name="rc329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9" name="rc329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0" name="rc329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1" name="rc330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2" name="rc330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3" name="rc330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4" name="rc330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5" name="rc330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6" name="rc330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7" name="rc330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8" name="rc330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9" name="rc330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0" name="rc330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1" name="rc331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2" name="rc331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3" name="rc331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4" name="rc331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5" name="rc331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6" name="rc331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7" name="rc331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8" name="rc331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9" name="rc331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0" name="rc331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1" name="rc332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2" name="rc332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3" name="rc332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4" name="rc332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5" name="rc332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6" name="rc332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7" name="rc332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8" name="rc332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9" name="rc332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0" name="rc332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1" name="rc333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2" name="rc333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3" name="rc333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4" name="rc333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5" name="rc333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6" name="rc333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7" name="rc333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8" name="rc333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9" name="rc333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0" name="rc333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1" name="rc334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2" name="rc334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3" name="rc334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4" name="rc334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5" name="rc334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6" name="rc334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7" name="rc334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8" name="rc334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9" name="rc334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0" name="rc334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1" name="rc335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2" name="rc335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3" name="rc335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4" name="rc335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5" name="rc335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6" name="rc335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7" name="rc335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8" name="rc335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9" name="rc335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0" name="rc335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1" name="rc336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2" name="rc336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3" name="rc336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4" name="rc336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5" name="rc336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6" name="rc336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7" name="rc336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8" name="rc336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9" name="rc336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0" name="rc336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1" name="rc337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2" name="rc337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3" name="rc337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4" name="rc337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5" name="rc337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6" name="rc337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7" name="rc337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8" name="rc337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9" name="rc337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0" name="rc337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1" name="rc338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2" name="rc338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3" name="rc338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4" name="rc338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5" name="rc338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6" name="rc338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7" name="rc338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8" name="rc338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9" name="rc338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0" name="rc338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1" name="rc339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2" name="rc339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3" name="rc339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4" name="rc339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5" name="rc339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6" name="rc339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7" name="rc339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8" name="rc339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9" name="rc339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0" name="rc339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1" name="rc340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2" name="rc340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3" name="rc340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4" name="rc340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5" name="rc340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6" name="rc340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7" name="rc340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8" name="rc340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9" name="rc340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0" name="rc340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1" name="rc341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2" name="rc341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3" name="rc341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4" name="rc341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5" name="rc341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6" name="rc341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7" name="rc341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8" name="rc341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9" name="rc341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0" name="rc341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1" name="rc342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2" name="rc342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3" name="rc342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4" name="rc342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5" name="rc342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6" name="rc342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7" name="rc342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8" name="rc342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9" name="rc342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0" name="rc342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1" name="rc343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2" name="rc343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3" name="rc343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4" name="rc343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5" name="rc343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6" name="rc343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7" name="rc343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8" name="rc343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9" name="rc343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0" name="rc343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1" name="rc344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2" name="rc344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3" name="rc344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4" name="rc344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5" name="rc344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6" name="rc344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7" name="rc344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8" name="rc344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9" name="rc344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0" name="rc344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1" name="rc345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2" name="rc345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3" name="rc345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4" name="rc345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5" name="rc345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6" name="rc345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7" name="rc345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8" name="rc345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9" name="rc345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0" name="rc345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1" name="rc346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2" name="rc346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3" name="rc346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4" name="rc346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5" name="rc346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6" name="rc346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7" name="rc346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8" name="rc346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9" name="rc346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0" name="rc346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1" name="rc3470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2" name="rc3471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3" name="rc3472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4" name="rc3473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5" name="rc3474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6" name="rc3475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7" name="rc3476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8" name="rc3477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9" name="rc3478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80" name="rc3479"/>
            <p:cNvSpPr/>
            <p:nvPr/>
          </p:nvSpPr>
          <p:spPr>
            <a:xfrm>
              <a:off x="4004681" y="1613754"/>
              <a:ext cx="5984129" cy="3665373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81" name="rc3480"/>
            <p:cNvSpPr/>
            <p:nvPr/>
          </p:nvSpPr>
          <p:spPr>
            <a:xfrm>
              <a:off x="1990098" y="6102026"/>
              <a:ext cx="671527" cy="411449"/>
            </a:xfrm>
            <a:prstGeom prst="rect">
              <a:avLst/>
            </a:prstGeom>
            <a:solidFill>
              <a:srgbClr val="A020F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82" name="rc3481"/>
            <p:cNvSpPr/>
            <p:nvPr/>
          </p:nvSpPr>
          <p:spPr>
            <a:xfrm>
              <a:off x="2661626" y="6102026"/>
              <a:ext cx="7327184" cy="411449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83" name="rc3482"/>
            <p:cNvSpPr/>
            <p:nvPr/>
          </p:nvSpPr>
          <p:spPr>
            <a:xfrm>
              <a:off x="1990098" y="1613754"/>
              <a:ext cx="671527" cy="4488272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84" name="rc3483"/>
            <p:cNvSpPr/>
            <p:nvPr/>
          </p:nvSpPr>
          <p:spPr>
            <a:xfrm>
              <a:off x="1609207" y="1613754"/>
              <a:ext cx="8379603" cy="513304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5" name="tx3484"/>
            <p:cNvSpPr/>
            <p:nvPr/>
          </p:nvSpPr>
          <p:spPr>
            <a:xfrm>
              <a:off x="1444977" y="6441047"/>
              <a:ext cx="1016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3486" name="tx3485"/>
            <p:cNvSpPr/>
            <p:nvPr/>
          </p:nvSpPr>
          <p:spPr>
            <a:xfrm>
              <a:off x="1241777" y="5206697"/>
              <a:ext cx="3048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3487" name="tx3486"/>
            <p:cNvSpPr/>
            <p:nvPr/>
          </p:nvSpPr>
          <p:spPr>
            <a:xfrm>
              <a:off x="1241777" y="3972348"/>
              <a:ext cx="3048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600</a:t>
              </a:r>
            </a:p>
          </p:txBody>
        </p:sp>
        <p:sp>
          <p:nvSpPr>
            <p:cNvPr id="3488" name="tx3487"/>
            <p:cNvSpPr/>
            <p:nvPr/>
          </p:nvSpPr>
          <p:spPr>
            <a:xfrm>
              <a:off x="1241777" y="2737602"/>
              <a:ext cx="304800" cy="140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900</a:t>
              </a:r>
            </a:p>
          </p:txBody>
        </p:sp>
        <p:sp>
          <p:nvSpPr>
            <p:cNvPr id="3489" name="pl3488"/>
            <p:cNvSpPr/>
            <p:nvPr/>
          </p:nvSpPr>
          <p:spPr>
            <a:xfrm>
              <a:off x="1574413" y="6513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0" name="pl3489"/>
            <p:cNvSpPr/>
            <p:nvPr/>
          </p:nvSpPr>
          <p:spPr>
            <a:xfrm>
              <a:off x="1574413" y="52791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1" name="pl3490"/>
            <p:cNvSpPr/>
            <p:nvPr/>
          </p:nvSpPr>
          <p:spPr>
            <a:xfrm>
              <a:off x="1574413" y="4044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2" name="pl3491"/>
            <p:cNvSpPr/>
            <p:nvPr/>
          </p:nvSpPr>
          <p:spPr>
            <a:xfrm>
              <a:off x="1574413" y="28104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3" name="pl3492"/>
            <p:cNvSpPr/>
            <p:nvPr/>
          </p:nvSpPr>
          <p:spPr>
            <a:xfrm>
              <a:off x="1990098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4" name="pl3493"/>
            <p:cNvSpPr/>
            <p:nvPr/>
          </p:nvSpPr>
          <p:spPr>
            <a:xfrm>
              <a:off x="4004681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5" name="pl3494"/>
            <p:cNvSpPr/>
            <p:nvPr/>
          </p:nvSpPr>
          <p:spPr>
            <a:xfrm>
              <a:off x="6019265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6" name="pl3495"/>
            <p:cNvSpPr/>
            <p:nvPr/>
          </p:nvSpPr>
          <p:spPr>
            <a:xfrm>
              <a:off x="8033848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7" name="tx3496"/>
            <p:cNvSpPr/>
            <p:nvPr/>
          </p:nvSpPr>
          <p:spPr>
            <a:xfrm>
              <a:off x="1939298" y="6804267"/>
              <a:ext cx="1016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3498" name="tx3497"/>
            <p:cNvSpPr/>
            <p:nvPr/>
          </p:nvSpPr>
          <p:spPr>
            <a:xfrm>
              <a:off x="3852281" y="6804267"/>
              <a:ext cx="3048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3499" name="tx3498"/>
            <p:cNvSpPr/>
            <p:nvPr/>
          </p:nvSpPr>
          <p:spPr>
            <a:xfrm>
              <a:off x="5866865" y="6804267"/>
              <a:ext cx="3048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600</a:t>
              </a:r>
            </a:p>
          </p:txBody>
        </p:sp>
        <p:sp>
          <p:nvSpPr>
            <p:cNvPr id="3500" name="tx3499"/>
            <p:cNvSpPr/>
            <p:nvPr/>
          </p:nvSpPr>
          <p:spPr>
            <a:xfrm>
              <a:off x="7881448" y="6803870"/>
              <a:ext cx="304800" cy="140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900</a:t>
              </a:r>
            </a:p>
          </p:txBody>
        </p:sp>
        <p:sp>
          <p:nvSpPr>
            <p:cNvPr id="3501" name="tx3500"/>
            <p:cNvSpPr/>
            <p:nvPr/>
          </p:nvSpPr>
          <p:spPr>
            <a:xfrm>
              <a:off x="4585688" y="7010586"/>
              <a:ext cx="2426642" cy="18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Overall HMMER Score</a:t>
              </a:r>
            </a:p>
          </p:txBody>
        </p:sp>
        <p:sp>
          <p:nvSpPr>
            <p:cNvPr id="3502" name="tx3501"/>
            <p:cNvSpPr/>
            <p:nvPr/>
          </p:nvSpPr>
          <p:spPr>
            <a:xfrm rot="-5400000">
              <a:off x="74463" y="4090172"/>
              <a:ext cx="1975197" cy="18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Best Domain Score</a:t>
              </a:r>
            </a:p>
          </p:txBody>
        </p:sp>
        <p:sp>
          <p:nvSpPr>
            <p:cNvPr id="3503" name="tx3502"/>
            <p:cNvSpPr/>
            <p:nvPr/>
          </p:nvSpPr>
          <p:spPr>
            <a:xfrm>
              <a:off x="1609207" y="1258663"/>
              <a:ext cx="1453182" cy="2306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3504" name="tx3503"/>
            <p:cNvSpPr/>
            <p:nvPr/>
          </p:nvSpPr>
          <p:spPr>
            <a:xfrm>
              <a:off x="1609207" y="969552"/>
              <a:ext cx="6603057" cy="216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Overall Hit Score vs Best Domain Hit Score RICTOR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2025-06-05T10:04:05Z</dcterms:modified>
  <cp:category/>
</cp:coreProperties>
</file>