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507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787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9066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346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6147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1427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16706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492977" y="2744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932218" y="2736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015981" y="2681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158767" y="2846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736229" y="2759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793573" y="2845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59435" y="47761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59435" y="43040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59435" y="3832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59435" y="33599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59435" y="4540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59435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9435" y="35960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766070" y="4162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744332" y="4506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003350" y="4162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896142" y="4355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216870" y="4258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486521" y="4806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023307" y="4354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636231" y="4421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169146" y="4520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175456" y="4726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945948" y="4704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986654" y="4599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205475" y="4449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500595" y="4701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808547" y="4765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928419" y="3937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716571" y="4656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1618275" y="3973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236654" y="4474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967443" y="4552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190591" y="4519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575793" y="4789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59435" y="67014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59435" y="62294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59435" y="57573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9435" y="5285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9435" y="64654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59435" y="59933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59435" y="552133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813397" y="5625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762203" y="5620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095513" y="5617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1966771" y="5794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2173984" y="5922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079562" y="5859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897697" y="5766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184013" y="5743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620072" y="6356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931649" y="5766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1881588" y="5900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672195" y="5942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681181" y="5748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903781" y="5845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883334" y="6201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748418" y="5864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725647" y="5764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151492" y="5854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099527" y="6401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875793" y="5861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951930" y="5907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111628" y="6189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837104" y="5729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837631" y="5706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025597" y="6424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76154" y="6441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859571" y="6570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778004" y="5917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724356" y="5876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013809" y="6264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803704" y="5875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673977" y="6237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934678" y="6232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1841787" y="5991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1867861" y="5885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1805741" y="6061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1700721" y="6607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2129106" y="6052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2281164" y="6268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1901669" y="5679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2032822" y="5849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2011822" y="5967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2206816" y="5861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653783" y="5625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1965382" y="6410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104009" y="5911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167455" y="5968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648786" y="5611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147900" y="6256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980607" y="5861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975145" y="6641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935379" y="5681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947028" y="5942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660206" y="5712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982223" y="5849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678986" y="6672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655503" y="5619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164918" y="5618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855487" y="5620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220457" y="5620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699911" y="5617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115688" y="6071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000911" y="5790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731583" y="6568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623223" y="6672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741040" y="5626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088839" y="5668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2006420" y="6370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1701604" y="5692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745320" y="5840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894842" y="6342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867150" y="6386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499410" y="6729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769167" y="5610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803919" y="5613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1835782" y="5611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196651" y="5713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091420" y="6042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075749" y="5610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651097" y="6074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981922" y="6057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617920" y="5610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019659" y="5614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158853" y="5610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215801" y="6228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122834" y="5847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074886" y="5876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739204" y="6612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684940" y="5605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713713" y="5603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240312" y="6110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196748" y="6009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808529" y="6077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820843" y="5872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2086343" y="5859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919288" y="5839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927714" y="5844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172164" y="5846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210472" y="5831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291388" y="578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741092" y="5872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181581" y="6325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26137" y="6516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916859" y="6327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077970" y="6367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075020" y="6529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936204" y="5599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161316" y="6376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690932" y="5940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109421" y="5614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171072" y="5619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967745" y="5623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175832" y="5622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846254" y="5612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243513" y="6371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699289" y="6152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203492" y="5606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795447" y="5868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25757" y="28507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5757" y="23787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325757" y="19066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325757" y="14346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325757" y="26147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325757" y="21427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25757" y="16706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4915933" y="2111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5027802" y="1890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5149410" y="1811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5098797" y="1904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5013322" y="1947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4960559" y="2355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902525" y="1851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4883929" y="1908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4907115" y="1855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4552732" y="1885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4683528" y="2846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5032936" y="1868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4868804" y="1882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5017052" y="1909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774607" y="2226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4928534" y="1918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5031600" y="2357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4592512" y="1833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4774337" y="1875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4901757" y="1981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4627882" y="1914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4750527" y="1943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5121904" y="2538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5067007" y="2199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4968231" y="2000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4733090" y="1882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493322" y="2620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5088406" y="1900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4839114" y="1933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5091850" y="1816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4502426" y="1919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5078465" y="1835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563829" y="1940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4959385" y="1995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4687790" y="1894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4753345" y="1882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489355" y="1908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4786253" y="1987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5166772" y="1899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5134686" y="2010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524523" y="1952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5000371" y="2742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652037" y="1916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948761" y="2136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5102458" y="1877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740553" y="1899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596631" y="1843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986887" y="1889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494314" y="1913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966318" y="2279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5084319" y="1917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823862" y="2088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347804" y="2773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5133239" y="1808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656765" y="1848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923086" y="2417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613432" y="1933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5134125" y="1852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5083429" y="1917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875352" y="1954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957895" y="1926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745454" y="2037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017147" y="1889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794461" y="1898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676527" y="2128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486142" y="1974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479172" y="1875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5105900" y="2071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617144" y="2082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895466" y="1972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844710" y="2051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914910" y="1937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839014" y="1883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5002330" y="1809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4974832" y="1812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574875" y="2329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747939" y="1859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900861" y="2564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735099" y="1809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814440" y="1867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654048" y="1882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675884" y="2037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558318" y="1793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5121309" y="1900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808129" y="1878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325757" y="47761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325757" y="43040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325757" y="3832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325757" y="33599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325757" y="4540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325757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25757" y="35960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873318" y="4763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469432" y="4588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139243" y="3891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6301753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325757" y="67014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325757" y="62294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325757" y="57573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325757" y="5285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325757" y="64654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325757" y="59933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325757" y="552133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892112" y="5368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656242" y="5356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554517" y="5375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950754" y="5342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928131" y="5347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581555" y="5373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568472" y="5342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470267" y="6135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53604" y="5378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957943" y="5387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498117" y="5388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874626" y="5500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540647" y="5567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157111" y="5373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783698" y="5373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874610" y="5332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704892" y="5381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682027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689803" y="5371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5093876" y="5342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780711" y="5829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710027" y="5496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539455" y="5370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910283" y="5338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5049148" y="5347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644992" y="5358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583757" y="5387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918730" y="5380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636939" y="5352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550531" y="5378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914537" y="5366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667053" y="5333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722643" y="5334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480693" y="5341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736921" y="5372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560838" y="5381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5083468" y="5370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905557" y="5334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5148308" y="5379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577575" y="5475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746806" y="5349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732020" y="5341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504860" y="5361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842803" y="5384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671542" y="5372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580720" y="5360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734106" y="5423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593611" y="5331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837086" y="5395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871827" y="5332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789065" y="5395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5111218" y="5351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542224" y="5970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5085590" y="5337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753181" y="5347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710404" y="5327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691297" y="6266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5059289" y="5343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643548" y="5343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875756" y="5371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911719" y="5362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671865" y="5371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947414" y="5593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892566" y="5670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5019962" y="5347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5142130" y="6217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634760" y="5395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521028" y="5421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886263" y="5337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976419" y="5372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5062981" y="5367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770407" y="5330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547808" y="5824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5014201" y="5336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5136607" y="5358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694320" y="5423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747137" y="5364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776028" y="5362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5091678" y="5365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5068178" y="5369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998561" y="5381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881250" y="5367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782170" y="6265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713723" y="5379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431304" y="6644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771953" y="5847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024505" y="5374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952039" y="5360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489089" y="5362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5053086" y="5382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659843" y="5390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5156742" y="5371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660179" y="5375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900779" y="5367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565921" y="5337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5114756" y="5352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852338" y="5349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5099867" y="5428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725234" y="5360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002724" y="5919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727755" y="5388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475540" y="5372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748690" y="5438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983845" y="5348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898810" y="5346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396585" y="6666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839886" y="5474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5089572" y="5382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968161" y="5963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930974" y="5331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046347" y="5334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657474" y="5333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926199" y="5338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843491" y="5357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809119" y="5421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500396" y="5323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829059" y="5379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750514" y="5320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40591" y="5339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713706" y="5379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5055404" y="5356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473066" y="6155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056183" y="5635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586785" y="5347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657351" y="5342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476919" y="5407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5070881" y="5382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5039082" y="5361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827281" y="5948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5006278" y="5349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970422" y="5400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5070201" y="6278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714434" y="5674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775202" y="6265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732375" y="6265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476197" y="5337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623479" y="6111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5072814" y="6421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701567" y="5616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523681" y="5368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5066993" y="5825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882039" y="5418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785613" y="5355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5121411" y="5625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579230" y="6248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141899" y="5433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5051266" y="5367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735163" y="5430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5146551" y="5362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627817" y="6059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950536" y="5382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5164525" y="5465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562340" y="5406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748386" y="5379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997663" y="5977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105456" y="5378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593864" y="5381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639401" y="5345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21655" y="5370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555185" y="5384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958393" y="5523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646518" y="5333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532392" y="5361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643259" y="5409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640765" y="5353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5156913" y="5393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5087903" y="5369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550223" y="5370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56232" y="5385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945209" y="5344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5028278" y="5376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790923" y="5390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55752" y="5349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864143" y="5384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810504" y="6357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895869" y="5372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666757" y="5401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161582" y="5344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026413" y="5318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729196" y="5339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904510" y="5370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820893" y="5355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481251" y="5342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521749" y="5362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939580" y="5340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598181" y="5467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618781" y="5378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5110956" y="5466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5128601" y="545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584604" y="5343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751008" y="5374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600083" y="5378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892205" y="5337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5084040" y="534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761883" y="5349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878199" y="6050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624499" y="5377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840336" y="5383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567369" y="5378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5112020" y="5379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5132485" y="5374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478902" y="5408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5114562" y="5368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780014" y="5335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5167385" y="5776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472130" y="5359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953827" y="5326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983671" y="5342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010590" y="5377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718784" y="5335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508962" y="5670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572241" y="5780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152065" y="5387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702187" y="5386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875877" y="5361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915417" y="6354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5017932" y="5435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559477" y="5431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665593" y="5436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708100" y="5878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5099769" y="5586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5160600" y="5328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473027" y="5431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772982" y="5492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5126801" y="5337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669732" y="5337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977095" y="5358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500429" y="5430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702016" y="5381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791679" y="5376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978840" y="5364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5035728" y="5528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5053069" y="5376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867882" y="5354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709032" y="6055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65783" y="5346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5006814" y="5364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899050" y="5380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532450" y="6745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5047374" y="5337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764507" y="5382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516950" y="5372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717615" y="5334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794589" y="5360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742094" y="5352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62160" y="5361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702179" y="5342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475082" y="5387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487270" y="5694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5002907" y="5346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623508" y="5396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828597" y="5395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877694" y="5337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629051" y="5379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589346" y="5846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69773" y="5384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5100958" y="5395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554561" y="5363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882963" y="5332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705091" y="5346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516524" y="5394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5056689" y="5339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748090" y="5346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640751" y="5402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5017705" y="5398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017124" y="5533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970633" y="5384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6359493" y="6807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955260" y="5350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017306" y="5378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83361" y="5357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850777" y="5345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608277" y="5348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845660" y="5355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964423" y="5342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675394" y="5332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5046196" y="5396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5138933" y="5408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5157072" y="5347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791876" y="5355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504231" y="5357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948713" y="5378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963948" y="5323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5054496" y="5415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036843" y="5345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838330" y="5329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570651" y="5548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573836" y="5534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955322" y="5329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996619" y="5340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646515" y="5348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5087029" y="5373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795392" y="5377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901339" y="5318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794753" y="5353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793216" y="5361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5116662" y="5434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977873" y="5337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5134158" y="5338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24904" y="5421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926407" y="5348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849103" y="5355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977051" y="5372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5100440" y="5363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612872" y="5367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597137" y="5381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585117" y="5377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854600" y="5360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983710" y="5378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93770" y="5379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787116" y="6240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01074" y="5375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5035601" y="5356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78007" y="5411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654454" y="5376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5051480" y="5373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5001234" y="5348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884226" y="5348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835076" y="5349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50788" y="6303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819871" y="5980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680454" y="5973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844201" y="6107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511164" y="5358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529720" y="6626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880962" y="5784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109999" y="5356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873380" y="5335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761687" y="5401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957533" y="5340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167611" y="5363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141844" y="5349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657578" y="5466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5080862" y="5343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762052" y="5429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654404" y="5349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937345" y="5365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585085" y="5317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829875" y="5373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5028913" y="5374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800361" y="5372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702167" y="5372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107729" y="5370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684597" y="5385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5008258" y="5502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611899" y="5360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809552" y="5348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32557" y="5592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694374" y="5441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637032" y="5368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707576" y="5337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746262" y="5358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996674" y="5514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967779" y="5386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552086" y="5466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639311" y="5383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192078" y="28507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192078" y="23787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192078" y="19066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92078" y="14346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192078" y="26147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192078" y="21427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192078" y="16706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7419906" y="2541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7627635" y="2383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7786583" y="2106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7782356" y="2223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7378478" y="2151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7680719" y="1773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7939986" y="2347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7873765" y="2386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7576257" y="2151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7773866" y="2172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7997182" y="2349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7740248" y="2632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7713037" y="2443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7792960" y="2356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7831658" y="2350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7520219" y="2573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7914396" y="2364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7924293" y="2220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7845378" y="2514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7709520" y="2324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7599434" y="2315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7376348" y="2382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7425957" y="2559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8021038" y="2387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7754460" y="2348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652037" y="1774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7399953" y="2360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8010244" y="2352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7971436" y="1771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7917169" y="2228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7441631" y="2269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7689303" y="2290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7864271" y="2265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7680122" y="2267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7690789" y="2265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7993707" y="2315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7405170" y="2318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7452975" y="2439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7351727" y="2368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7974467" y="2223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7650191" y="2546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822458" y="2401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448211" y="2222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790233" y="2220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464273" y="2311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671469" y="2221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7952392" y="2151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192078" y="47761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192078" y="43040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192078" y="3832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192078" y="33599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192078" y="4540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192078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192078" y="359600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516043" y="4037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7682352" y="4021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7700572" y="4238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592177" y="4711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952986" y="4162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492817" y="3980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7645561" y="4197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550615" y="4137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7713935" y="4265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935642" y="4030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869303" y="4019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8032039" y="4132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353921" y="3972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8023317" y="4088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58" name="rc757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0" name="rc759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0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62" name="rc761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2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64" name="rc763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4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66" name="rc765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6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2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76" name="pl775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8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2" name="pl781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4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210339" y="25730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148183" y="21010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148183" y="162898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1" name="pl790"/>
            <p:cNvSpPr/>
            <p:nvPr/>
          </p:nvSpPr>
          <p:spPr>
            <a:xfrm>
              <a:off x="1424641" y="261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1424641" y="214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1424641" y="1670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93"/>
            <p:cNvSpPr/>
            <p:nvPr/>
          </p:nvSpPr>
          <p:spPr>
            <a:xfrm>
              <a:off x="1210339" y="44983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1148183" y="40263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1148183" y="355431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7" name="pl796"/>
            <p:cNvSpPr/>
            <p:nvPr/>
          </p:nvSpPr>
          <p:spPr>
            <a:xfrm>
              <a:off x="1424641" y="4540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1424641" y="4068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1424641" y="3596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9"/>
            <p:cNvSpPr/>
            <p:nvPr/>
          </p:nvSpPr>
          <p:spPr>
            <a:xfrm>
              <a:off x="1210339" y="64237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1148183" y="595168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02" name="tx801"/>
            <p:cNvSpPr/>
            <p:nvPr/>
          </p:nvSpPr>
          <p:spPr>
            <a:xfrm>
              <a:off x="1148183" y="547964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1424641" y="6465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1424641" y="5993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1424641" y="5521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5227363" y="7112732"/>
              <a:ext cx="99352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H/M/L</a:t>
              </a:r>
            </a:p>
          </p:txBody>
        </p:sp>
        <p:sp>
          <p:nvSpPr>
            <p:cNvPr id="807" name="tx806"/>
            <p:cNvSpPr/>
            <p:nvPr/>
          </p:nvSpPr>
          <p:spPr>
            <a:xfrm rot="-5400000">
              <a:off x="244288" y="4117753"/>
              <a:ext cx="157592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Scores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1459435" y="979814"/>
              <a:ext cx="269239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2025-06-05T10:12:55Z</dcterms:modified>
  <cp:category/>
</cp:coreProperties>
</file>