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59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860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9605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9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309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410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5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698798" y="3298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470626" y="3296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092583" y="3888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530141" y="3313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75538" y="3749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509040" y="3699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59759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2860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59605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209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309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410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5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271224" y="6009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545322" y="5677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59759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2860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59605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209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309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410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51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867243" y="2993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403615" y="3269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040157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8687632" y="6469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498209" y="515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579230" y="3440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215325" y="6137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570687" y="5774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8184952" y="4653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406046" y="227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528690" y="2873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8228453" y="2463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8234143" y="4711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486068" y="2578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8247294" y="2235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982031" y="2237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885640" y="2237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425268" y="2237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902520" y="2237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7593211" y="489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8330314" y="4483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7573474" y="2577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874407" y="3364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965141" y="3200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866936" y="4932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8385680" y="4538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199688" y="5108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7840482" y="2037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744102" y="3124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669195" y="3450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7825698" y="4495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424041" y="2405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915917" y="2274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646863" y="3574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616234" y="4558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998287" y="2158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165251" y="2469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869765" y="2084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860837" y="246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8120389" y="2035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503686" y="2739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803808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110101" y="3234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416166" y="2630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934021" y="2509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875827" y="2737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551407" y="3244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876282" y="2933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7934455" y="3088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527193" y="3016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8368988" y="3287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8090960" y="3768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7792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0892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3993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0938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20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3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41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51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80100" y="4117788"/>
              <a:ext cx="130436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96"/>
              <a:ext cx="236652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2025-06-05T10:12:57Z</dcterms:modified>
  <cp:category/>
</cp:coreProperties>
</file>