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0808" cy="2473613"/>
            </a:xfrm>
            <a:custGeom>
              <a:avLst/>
              <a:pathLst>
                <a:path w="120808" h="2473613">
                  <a:moveTo>
                    <a:pt x="0" y="2473613"/>
                  </a:moveTo>
                  <a:lnTo>
                    <a:pt x="4165" y="2388418"/>
                  </a:lnTo>
                  <a:lnTo>
                    <a:pt x="8331" y="2303223"/>
                  </a:lnTo>
                  <a:lnTo>
                    <a:pt x="12497" y="2218028"/>
                  </a:lnTo>
                  <a:lnTo>
                    <a:pt x="16663" y="2132832"/>
                  </a:lnTo>
                  <a:lnTo>
                    <a:pt x="20829" y="2047637"/>
                  </a:lnTo>
                  <a:lnTo>
                    <a:pt x="24994" y="1962442"/>
                  </a:lnTo>
                  <a:lnTo>
                    <a:pt x="29160" y="1877247"/>
                  </a:lnTo>
                  <a:lnTo>
                    <a:pt x="33326" y="1792051"/>
                  </a:lnTo>
                  <a:lnTo>
                    <a:pt x="37492" y="1706856"/>
                  </a:lnTo>
                  <a:lnTo>
                    <a:pt x="41658" y="1621661"/>
                  </a:lnTo>
                  <a:lnTo>
                    <a:pt x="45823" y="1536466"/>
                  </a:lnTo>
                  <a:lnTo>
                    <a:pt x="49989" y="1451270"/>
                  </a:lnTo>
                  <a:lnTo>
                    <a:pt x="54155" y="1366075"/>
                  </a:lnTo>
                  <a:lnTo>
                    <a:pt x="58321" y="1280880"/>
                  </a:lnTo>
                  <a:lnTo>
                    <a:pt x="62487" y="1195685"/>
                  </a:lnTo>
                  <a:lnTo>
                    <a:pt x="66653" y="1110490"/>
                  </a:lnTo>
                  <a:lnTo>
                    <a:pt x="70818" y="1025294"/>
                  </a:lnTo>
                  <a:lnTo>
                    <a:pt x="74984" y="940099"/>
                  </a:lnTo>
                  <a:lnTo>
                    <a:pt x="79150" y="854904"/>
                  </a:lnTo>
                  <a:lnTo>
                    <a:pt x="83316" y="769709"/>
                  </a:lnTo>
                  <a:lnTo>
                    <a:pt x="87482" y="684513"/>
                  </a:lnTo>
                  <a:lnTo>
                    <a:pt x="91647" y="599318"/>
                  </a:lnTo>
                  <a:lnTo>
                    <a:pt x="95813" y="514123"/>
                  </a:lnTo>
                  <a:lnTo>
                    <a:pt x="99979" y="428928"/>
                  </a:lnTo>
                  <a:lnTo>
                    <a:pt x="104145" y="343732"/>
                  </a:lnTo>
                  <a:lnTo>
                    <a:pt x="108311" y="258537"/>
                  </a:lnTo>
                  <a:lnTo>
                    <a:pt x="112477" y="173342"/>
                  </a:lnTo>
                  <a:lnTo>
                    <a:pt x="116642" y="88147"/>
                  </a:lnTo>
                  <a:lnTo>
                    <a:pt x="120808" y="295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520"/>
              <a:ext cx="193173" cy="2470662"/>
            </a:xfrm>
            <a:custGeom>
              <a:avLst/>
              <a:pathLst>
                <a:path w="193173" h="2470662">
                  <a:moveTo>
                    <a:pt x="0" y="2470662"/>
                  </a:moveTo>
                  <a:lnTo>
                    <a:pt x="6661" y="2385625"/>
                  </a:lnTo>
                  <a:lnTo>
                    <a:pt x="13322" y="2300589"/>
                  </a:lnTo>
                  <a:lnTo>
                    <a:pt x="19983" y="2215552"/>
                  </a:lnTo>
                  <a:lnTo>
                    <a:pt x="26644" y="2130515"/>
                  </a:lnTo>
                  <a:lnTo>
                    <a:pt x="33305" y="2045479"/>
                  </a:lnTo>
                  <a:lnTo>
                    <a:pt x="39967" y="1960442"/>
                  </a:lnTo>
                  <a:lnTo>
                    <a:pt x="46628" y="1875406"/>
                  </a:lnTo>
                  <a:lnTo>
                    <a:pt x="53289" y="1790369"/>
                  </a:lnTo>
                  <a:lnTo>
                    <a:pt x="59950" y="1705333"/>
                  </a:lnTo>
                  <a:lnTo>
                    <a:pt x="66611" y="1620296"/>
                  </a:lnTo>
                  <a:lnTo>
                    <a:pt x="73272" y="1535260"/>
                  </a:lnTo>
                  <a:lnTo>
                    <a:pt x="79934" y="1450223"/>
                  </a:lnTo>
                  <a:lnTo>
                    <a:pt x="86595" y="1365187"/>
                  </a:lnTo>
                  <a:lnTo>
                    <a:pt x="93256" y="1280150"/>
                  </a:lnTo>
                  <a:lnTo>
                    <a:pt x="99917" y="1195114"/>
                  </a:lnTo>
                  <a:lnTo>
                    <a:pt x="106578" y="1110077"/>
                  </a:lnTo>
                  <a:lnTo>
                    <a:pt x="113239" y="1025040"/>
                  </a:lnTo>
                  <a:lnTo>
                    <a:pt x="119901" y="940004"/>
                  </a:lnTo>
                  <a:lnTo>
                    <a:pt x="126562" y="854967"/>
                  </a:lnTo>
                  <a:lnTo>
                    <a:pt x="133223" y="769931"/>
                  </a:lnTo>
                  <a:lnTo>
                    <a:pt x="139884" y="684894"/>
                  </a:lnTo>
                  <a:lnTo>
                    <a:pt x="146545" y="599858"/>
                  </a:lnTo>
                  <a:lnTo>
                    <a:pt x="153206" y="514821"/>
                  </a:lnTo>
                  <a:lnTo>
                    <a:pt x="159868" y="429785"/>
                  </a:lnTo>
                  <a:lnTo>
                    <a:pt x="166529" y="344748"/>
                  </a:lnTo>
                  <a:lnTo>
                    <a:pt x="173190" y="259712"/>
                  </a:lnTo>
                  <a:lnTo>
                    <a:pt x="179851" y="174675"/>
                  </a:lnTo>
                  <a:lnTo>
                    <a:pt x="186512" y="89639"/>
                  </a:lnTo>
                  <a:lnTo>
                    <a:pt x="193173" y="4602"/>
                  </a:lnTo>
                  <a:lnTo>
                    <a:pt x="120808" y="0"/>
                  </a:lnTo>
                  <a:lnTo>
                    <a:pt x="116642" y="85195"/>
                  </a:lnTo>
                  <a:lnTo>
                    <a:pt x="112477" y="170390"/>
                  </a:lnTo>
                  <a:lnTo>
                    <a:pt x="108311" y="255585"/>
                  </a:lnTo>
                  <a:lnTo>
                    <a:pt x="104145" y="340780"/>
                  </a:lnTo>
                  <a:lnTo>
                    <a:pt x="99979" y="425976"/>
                  </a:lnTo>
                  <a:lnTo>
                    <a:pt x="95813" y="511171"/>
                  </a:lnTo>
                  <a:lnTo>
                    <a:pt x="91647" y="596366"/>
                  </a:lnTo>
                  <a:lnTo>
                    <a:pt x="87482" y="681561"/>
                  </a:lnTo>
                  <a:lnTo>
                    <a:pt x="83316" y="766757"/>
                  </a:lnTo>
                  <a:lnTo>
                    <a:pt x="79150" y="851952"/>
                  </a:lnTo>
                  <a:lnTo>
                    <a:pt x="74984" y="937147"/>
                  </a:lnTo>
                  <a:lnTo>
                    <a:pt x="70818" y="1022342"/>
                  </a:lnTo>
                  <a:lnTo>
                    <a:pt x="66653" y="1107538"/>
                  </a:lnTo>
                  <a:lnTo>
                    <a:pt x="62487" y="1192733"/>
                  </a:lnTo>
                  <a:lnTo>
                    <a:pt x="58321" y="1277928"/>
                  </a:lnTo>
                  <a:lnTo>
                    <a:pt x="54155" y="1363123"/>
                  </a:lnTo>
                  <a:lnTo>
                    <a:pt x="49989" y="1448319"/>
                  </a:lnTo>
                  <a:lnTo>
                    <a:pt x="45823" y="1533514"/>
                  </a:lnTo>
                  <a:lnTo>
                    <a:pt x="41658" y="1618709"/>
                  </a:lnTo>
                  <a:lnTo>
                    <a:pt x="37492" y="1703904"/>
                  </a:lnTo>
                  <a:lnTo>
                    <a:pt x="33326" y="1789100"/>
                  </a:lnTo>
                  <a:lnTo>
                    <a:pt x="29160" y="1874295"/>
                  </a:lnTo>
                  <a:lnTo>
                    <a:pt x="24994" y="1959490"/>
                  </a:lnTo>
                  <a:lnTo>
                    <a:pt x="20829" y="2044685"/>
                  </a:lnTo>
                  <a:lnTo>
                    <a:pt x="16663" y="2129881"/>
                  </a:lnTo>
                  <a:lnTo>
                    <a:pt x="12497" y="2215076"/>
                  </a:lnTo>
                  <a:lnTo>
                    <a:pt x="8331" y="2300271"/>
                  </a:lnTo>
                  <a:lnTo>
                    <a:pt x="4165" y="23854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1757123"/>
              <a:ext cx="1428415" cy="2466059"/>
            </a:xfrm>
            <a:custGeom>
              <a:avLst/>
              <a:pathLst>
                <a:path w="1428415" h="2466059">
                  <a:moveTo>
                    <a:pt x="0" y="2466059"/>
                  </a:moveTo>
                  <a:lnTo>
                    <a:pt x="49255" y="2396421"/>
                  </a:lnTo>
                  <a:lnTo>
                    <a:pt x="98511" y="2326783"/>
                  </a:lnTo>
                  <a:lnTo>
                    <a:pt x="147767" y="2257145"/>
                  </a:lnTo>
                  <a:lnTo>
                    <a:pt x="197022" y="2187507"/>
                  </a:lnTo>
                  <a:lnTo>
                    <a:pt x="246278" y="2117869"/>
                  </a:lnTo>
                  <a:lnTo>
                    <a:pt x="295534" y="2048231"/>
                  </a:lnTo>
                  <a:lnTo>
                    <a:pt x="344789" y="1978593"/>
                  </a:lnTo>
                  <a:lnTo>
                    <a:pt x="394045" y="1908955"/>
                  </a:lnTo>
                  <a:lnTo>
                    <a:pt x="443301" y="1839317"/>
                  </a:lnTo>
                  <a:lnTo>
                    <a:pt x="492557" y="1769679"/>
                  </a:lnTo>
                  <a:lnTo>
                    <a:pt x="541812" y="1700040"/>
                  </a:lnTo>
                  <a:lnTo>
                    <a:pt x="591068" y="1630402"/>
                  </a:lnTo>
                  <a:lnTo>
                    <a:pt x="640324" y="1560764"/>
                  </a:lnTo>
                  <a:lnTo>
                    <a:pt x="689579" y="1491126"/>
                  </a:lnTo>
                  <a:lnTo>
                    <a:pt x="738835" y="1421488"/>
                  </a:lnTo>
                  <a:lnTo>
                    <a:pt x="788091" y="1351850"/>
                  </a:lnTo>
                  <a:lnTo>
                    <a:pt x="837347" y="1282212"/>
                  </a:lnTo>
                  <a:lnTo>
                    <a:pt x="886602" y="1212574"/>
                  </a:lnTo>
                  <a:lnTo>
                    <a:pt x="935858" y="1142936"/>
                  </a:lnTo>
                  <a:lnTo>
                    <a:pt x="985114" y="1073298"/>
                  </a:lnTo>
                  <a:lnTo>
                    <a:pt x="1034369" y="1003660"/>
                  </a:lnTo>
                  <a:lnTo>
                    <a:pt x="1083625" y="934022"/>
                  </a:lnTo>
                  <a:lnTo>
                    <a:pt x="1132881" y="864384"/>
                  </a:lnTo>
                  <a:lnTo>
                    <a:pt x="1182137" y="794746"/>
                  </a:lnTo>
                  <a:lnTo>
                    <a:pt x="1231392" y="725108"/>
                  </a:lnTo>
                  <a:lnTo>
                    <a:pt x="1280648" y="655470"/>
                  </a:lnTo>
                  <a:lnTo>
                    <a:pt x="1329904" y="585832"/>
                  </a:lnTo>
                  <a:lnTo>
                    <a:pt x="1379159" y="516194"/>
                  </a:lnTo>
                  <a:lnTo>
                    <a:pt x="1428415" y="446555"/>
                  </a:lnTo>
                  <a:lnTo>
                    <a:pt x="1355156" y="396683"/>
                  </a:lnTo>
                  <a:lnTo>
                    <a:pt x="1280158" y="349467"/>
                  </a:lnTo>
                  <a:lnTo>
                    <a:pt x="1203516" y="304968"/>
                  </a:lnTo>
                  <a:lnTo>
                    <a:pt x="1125329" y="263243"/>
                  </a:lnTo>
                  <a:lnTo>
                    <a:pt x="1045698" y="224345"/>
                  </a:lnTo>
                  <a:lnTo>
                    <a:pt x="964725" y="188325"/>
                  </a:lnTo>
                  <a:lnTo>
                    <a:pt x="882513" y="155229"/>
                  </a:lnTo>
                  <a:lnTo>
                    <a:pt x="799169" y="125099"/>
                  </a:lnTo>
                  <a:lnTo>
                    <a:pt x="714798" y="97974"/>
                  </a:lnTo>
                  <a:lnTo>
                    <a:pt x="629510" y="73888"/>
                  </a:lnTo>
                  <a:lnTo>
                    <a:pt x="543415" y="52873"/>
                  </a:lnTo>
                  <a:lnTo>
                    <a:pt x="456621" y="34956"/>
                  </a:lnTo>
                  <a:lnTo>
                    <a:pt x="369242" y="20159"/>
                  </a:lnTo>
                  <a:lnTo>
                    <a:pt x="281388" y="8502"/>
                  </a:lnTo>
                  <a:lnTo>
                    <a:pt x="193173" y="0"/>
                  </a:lnTo>
                  <a:lnTo>
                    <a:pt x="186512" y="85036"/>
                  </a:lnTo>
                  <a:lnTo>
                    <a:pt x="179851" y="170073"/>
                  </a:lnTo>
                  <a:lnTo>
                    <a:pt x="173190" y="255109"/>
                  </a:lnTo>
                  <a:lnTo>
                    <a:pt x="166529" y="340146"/>
                  </a:lnTo>
                  <a:lnTo>
                    <a:pt x="159868" y="425182"/>
                  </a:lnTo>
                  <a:lnTo>
                    <a:pt x="153206" y="510219"/>
                  </a:lnTo>
                  <a:lnTo>
                    <a:pt x="146545" y="595255"/>
                  </a:lnTo>
                  <a:lnTo>
                    <a:pt x="139884" y="680292"/>
                  </a:lnTo>
                  <a:lnTo>
                    <a:pt x="133223" y="765328"/>
                  </a:lnTo>
                  <a:lnTo>
                    <a:pt x="126562" y="850365"/>
                  </a:lnTo>
                  <a:lnTo>
                    <a:pt x="119901" y="935401"/>
                  </a:lnTo>
                  <a:lnTo>
                    <a:pt x="113239" y="1020438"/>
                  </a:lnTo>
                  <a:lnTo>
                    <a:pt x="106578" y="1105474"/>
                  </a:lnTo>
                  <a:lnTo>
                    <a:pt x="99917" y="1190511"/>
                  </a:lnTo>
                  <a:lnTo>
                    <a:pt x="93256" y="1275548"/>
                  </a:lnTo>
                  <a:lnTo>
                    <a:pt x="86595" y="1360584"/>
                  </a:lnTo>
                  <a:lnTo>
                    <a:pt x="79934" y="1445621"/>
                  </a:lnTo>
                  <a:lnTo>
                    <a:pt x="73272" y="1530657"/>
                  </a:lnTo>
                  <a:lnTo>
                    <a:pt x="66611" y="1615694"/>
                  </a:lnTo>
                  <a:lnTo>
                    <a:pt x="59950" y="1700730"/>
                  </a:lnTo>
                  <a:lnTo>
                    <a:pt x="53289" y="1785767"/>
                  </a:lnTo>
                  <a:lnTo>
                    <a:pt x="46628" y="1870803"/>
                  </a:lnTo>
                  <a:lnTo>
                    <a:pt x="39967" y="1955840"/>
                  </a:lnTo>
                  <a:lnTo>
                    <a:pt x="33305" y="2040876"/>
                  </a:lnTo>
                  <a:lnTo>
                    <a:pt x="26644" y="2125913"/>
                  </a:lnTo>
                  <a:lnTo>
                    <a:pt x="19983" y="2210949"/>
                  </a:lnTo>
                  <a:lnTo>
                    <a:pt x="13322" y="2295986"/>
                  </a:lnTo>
                  <a:lnTo>
                    <a:pt x="6661" y="238102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2203679"/>
              <a:ext cx="1793394" cy="2019503"/>
            </a:xfrm>
            <a:custGeom>
              <a:avLst/>
              <a:pathLst>
                <a:path w="1793394" h="2019503">
                  <a:moveTo>
                    <a:pt x="0" y="2019503"/>
                  </a:moveTo>
                  <a:lnTo>
                    <a:pt x="61841" y="1960756"/>
                  </a:lnTo>
                  <a:lnTo>
                    <a:pt x="123682" y="1902008"/>
                  </a:lnTo>
                  <a:lnTo>
                    <a:pt x="185523" y="1843261"/>
                  </a:lnTo>
                  <a:lnTo>
                    <a:pt x="247364" y="1784514"/>
                  </a:lnTo>
                  <a:lnTo>
                    <a:pt x="309205" y="1725766"/>
                  </a:lnTo>
                  <a:lnTo>
                    <a:pt x="371047" y="1667019"/>
                  </a:lnTo>
                  <a:lnTo>
                    <a:pt x="432888" y="1608272"/>
                  </a:lnTo>
                  <a:lnTo>
                    <a:pt x="494729" y="1549524"/>
                  </a:lnTo>
                  <a:lnTo>
                    <a:pt x="556570" y="1490777"/>
                  </a:lnTo>
                  <a:lnTo>
                    <a:pt x="618411" y="1432030"/>
                  </a:lnTo>
                  <a:lnTo>
                    <a:pt x="680253" y="1373282"/>
                  </a:lnTo>
                  <a:lnTo>
                    <a:pt x="742094" y="1314535"/>
                  </a:lnTo>
                  <a:lnTo>
                    <a:pt x="803935" y="1255788"/>
                  </a:lnTo>
                  <a:lnTo>
                    <a:pt x="865776" y="1197040"/>
                  </a:lnTo>
                  <a:lnTo>
                    <a:pt x="927617" y="1138293"/>
                  </a:lnTo>
                  <a:lnTo>
                    <a:pt x="989459" y="1079546"/>
                  </a:lnTo>
                  <a:lnTo>
                    <a:pt x="1051300" y="1020798"/>
                  </a:lnTo>
                  <a:lnTo>
                    <a:pt x="1113141" y="962051"/>
                  </a:lnTo>
                  <a:lnTo>
                    <a:pt x="1174982" y="903304"/>
                  </a:lnTo>
                  <a:lnTo>
                    <a:pt x="1236823" y="844556"/>
                  </a:lnTo>
                  <a:lnTo>
                    <a:pt x="1298665" y="785809"/>
                  </a:lnTo>
                  <a:lnTo>
                    <a:pt x="1360506" y="727062"/>
                  </a:lnTo>
                  <a:lnTo>
                    <a:pt x="1422347" y="668314"/>
                  </a:lnTo>
                  <a:lnTo>
                    <a:pt x="1484188" y="609567"/>
                  </a:lnTo>
                  <a:lnTo>
                    <a:pt x="1546029" y="550819"/>
                  </a:lnTo>
                  <a:lnTo>
                    <a:pt x="1607871" y="492072"/>
                  </a:lnTo>
                  <a:lnTo>
                    <a:pt x="1669712" y="433325"/>
                  </a:lnTo>
                  <a:lnTo>
                    <a:pt x="1731553" y="374577"/>
                  </a:lnTo>
                  <a:lnTo>
                    <a:pt x="1793394" y="315830"/>
                  </a:lnTo>
                  <a:lnTo>
                    <a:pt x="1725450" y="247051"/>
                  </a:lnTo>
                  <a:lnTo>
                    <a:pt x="1654871" y="180980"/>
                  </a:lnTo>
                  <a:lnTo>
                    <a:pt x="1581763" y="117717"/>
                  </a:lnTo>
                  <a:lnTo>
                    <a:pt x="1506240" y="57360"/>
                  </a:lnTo>
                  <a:lnTo>
                    <a:pt x="1428415" y="0"/>
                  </a:lnTo>
                  <a:lnTo>
                    <a:pt x="1379159" y="69638"/>
                  </a:lnTo>
                  <a:lnTo>
                    <a:pt x="1329904" y="139276"/>
                  </a:lnTo>
                  <a:lnTo>
                    <a:pt x="1280648" y="208914"/>
                  </a:lnTo>
                  <a:lnTo>
                    <a:pt x="1231392" y="278552"/>
                  </a:lnTo>
                  <a:lnTo>
                    <a:pt x="1182137" y="348190"/>
                  </a:lnTo>
                  <a:lnTo>
                    <a:pt x="1132881" y="417828"/>
                  </a:lnTo>
                  <a:lnTo>
                    <a:pt x="1083625" y="487466"/>
                  </a:lnTo>
                  <a:lnTo>
                    <a:pt x="1034369" y="557104"/>
                  </a:lnTo>
                  <a:lnTo>
                    <a:pt x="985114" y="626742"/>
                  </a:lnTo>
                  <a:lnTo>
                    <a:pt x="935858" y="696380"/>
                  </a:lnTo>
                  <a:lnTo>
                    <a:pt x="886602" y="766018"/>
                  </a:lnTo>
                  <a:lnTo>
                    <a:pt x="837347" y="835656"/>
                  </a:lnTo>
                  <a:lnTo>
                    <a:pt x="788091" y="905294"/>
                  </a:lnTo>
                  <a:lnTo>
                    <a:pt x="738835" y="974932"/>
                  </a:lnTo>
                  <a:lnTo>
                    <a:pt x="689579" y="1044570"/>
                  </a:lnTo>
                  <a:lnTo>
                    <a:pt x="640324" y="1114208"/>
                  </a:lnTo>
                  <a:lnTo>
                    <a:pt x="591068" y="1183846"/>
                  </a:lnTo>
                  <a:lnTo>
                    <a:pt x="541812" y="1253484"/>
                  </a:lnTo>
                  <a:lnTo>
                    <a:pt x="492557" y="1323123"/>
                  </a:lnTo>
                  <a:lnTo>
                    <a:pt x="443301" y="1392761"/>
                  </a:lnTo>
                  <a:lnTo>
                    <a:pt x="394045" y="1462399"/>
                  </a:lnTo>
                  <a:lnTo>
                    <a:pt x="344789" y="1532037"/>
                  </a:lnTo>
                  <a:lnTo>
                    <a:pt x="295534" y="1601675"/>
                  </a:lnTo>
                  <a:lnTo>
                    <a:pt x="246278" y="1671313"/>
                  </a:lnTo>
                  <a:lnTo>
                    <a:pt x="197022" y="1740951"/>
                  </a:lnTo>
                  <a:lnTo>
                    <a:pt x="147767" y="1810589"/>
                  </a:lnTo>
                  <a:lnTo>
                    <a:pt x="98511" y="1880227"/>
                  </a:lnTo>
                  <a:lnTo>
                    <a:pt x="49255" y="194986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486400" y="2519509"/>
              <a:ext cx="2447964" cy="1703672"/>
            </a:xfrm>
            <a:custGeom>
              <a:avLst/>
              <a:pathLst>
                <a:path w="2447964" h="1703672">
                  <a:moveTo>
                    <a:pt x="0" y="1703672"/>
                  </a:moveTo>
                  <a:lnTo>
                    <a:pt x="84412" y="1691421"/>
                  </a:lnTo>
                  <a:lnTo>
                    <a:pt x="168825" y="1679169"/>
                  </a:lnTo>
                  <a:lnTo>
                    <a:pt x="253237" y="1666918"/>
                  </a:lnTo>
                  <a:lnTo>
                    <a:pt x="337650" y="1654666"/>
                  </a:lnTo>
                  <a:lnTo>
                    <a:pt x="422062" y="1642415"/>
                  </a:lnTo>
                  <a:lnTo>
                    <a:pt x="506475" y="1630163"/>
                  </a:lnTo>
                  <a:lnTo>
                    <a:pt x="590888" y="1617912"/>
                  </a:lnTo>
                  <a:lnTo>
                    <a:pt x="675300" y="1605660"/>
                  </a:lnTo>
                  <a:lnTo>
                    <a:pt x="759713" y="1593409"/>
                  </a:lnTo>
                  <a:lnTo>
                    <a:pt x="844125" y="1581157"/>
                  </a:lnTo>
                  <a:lnTo>
                    <a:pt x="928538" y="1568906"/>
                  </a:lnTo>
                  <a:lnTo>
                    <a:pt x="1012950" y="1556654"/>
                  </a:lnTo>
                  <a:lnTo>
                    <a:pt x="1097363" y="1544403"/>
                  </a:lnTo>
                  <a:lnTo>
                    <a:pt x="1181776" y="1532151"/>
                  </a:lnTo>
                  <a:lnTo>
                    <a:pt x="1266188" y="1519900"/>
                  </a:lnTo>
                  <a:lnTo>
                    <a:pt x="1350601" y="1507648"/>
                  </a:lnTo>
                  <a:lnTo>
                    <a:pt x="1435013" y="1495397"/>
                  </a:lnTo>
                  <a:lnTo>
                    <a:pt x="1519426" y="1483145"/>
                  </a:lnTo>
                  <a:lnTo>
                    <a:pt x="1603839" y="1470893"/>
                  </a:lnTo>
                  <a:lnTo>
                    <a:pt x="1688251" y="1458642"/>
                  </a:lnTo>
                  <a:lnTo>
                    <a:pt x="1772664" y="1446390"/>
                  </a:lnTo>
                  <a:lnTo>
                    <a:pt x="1857076" y="1434139"/>
                  </a:lnTo>
                  <a:lnTo>
                    <a:pt x="1941489" y="1421887"/>
                  </a:lnTo>
                  <a:lnTo>
                    <a:pt x="2025901" y="1409636"/>
                  </a:lnTo>
                  <a:lnTo>
                    <a:pt x="2110314" y="1397384"/>
                  </a:lnTo>
                  <a:lnTo>
                    <a:pt x="2194727" y="1385133"/>
                  </a:lnTo>
                  <a:lnTo>
                    <a:pt x="2279139" y="1372881"/>
                  </a:lnTo>
                  <a:lnTo>
                    <a:pt x="2363552" y="1360630"/>
                  </a:lnTo>
                  <a:lnTo>
                    <a:pt x="2447964" y="1348378"/>
                  </a:lnTo>
                  <a:lnTo>
                    <a:pt x="2434384" y="1264880"/>
                  </a:lnTo>
                  <a:lnTo>
                    <a:pt x="2417956" y="1181895"/>
                  </a:lnTo>
                  <a:lnTo>
                    <a:pt x="2398700" y="1099520"/>
                  </a:lnTo>
                  <a:lnTo>
                    <a:pt x="2376639" y="1017851"/>
                  </a:lnTo>
                  <a:lnTo>
                    <a:pt x="2351798" y="936985"/>
                  </a:lnTo>
                  <a:lnTo>
                    <a:pt x="2324207" y="857016"/>
                  </a:lnTo>
                  <a:lnTo>
                    <a:pt x="2293897" y="778037"/>
                  </a:lnTo>
                  <a:lnTo>
                    <a:pt x="2260904" y="700140"/>
                  </a:lnTo>
                  <a:lnTo>
                    <a:pt x="2225267" y="623417"/>
                  </a:lnTo>
                  <a:lnTo>
                    <a:pt x="2187027" y="547957"/>
                  </a:lnTo>
                  <a:lnTo>
                    <a:pt x="2146229" y="473850"/>
                  </a:lnTo>
                  <a:lnTo>
                    <a:pt x="2102921" y="401180"/>
                  </a:lnTo>
                  <a:lnTo>
                    <a:pt x="2057154" y="330034"/>
                  </a:lnTo>
                  <a:lnTo>
                    <a:pt x="2008980" y="260495"/>
                  </a:lnTo>
                  <a:lnTo>
                    <a:pt x="1958457" y="192643"/>
                  </a:lnTo>
                  <a:lnTo>
                    <a:pt x="1905644" y="126559"/>
                  </a:lnTo>
                  <a:lnTo>
                    <a:pt x="1850601" y="62319"/>
                  </a:lnTo>
                  <a:lnTo>
                    <a:pt x="1793394" y="0"/>
                  </a:lnTo>
                  <a:lnTo>
                    <a:pt x="1731553" y="58747"/>
                  </a:lnTo>
                  <a:lnTo>
                    <a:pt x="1669712" y="117494"/>
                  </a:lnTo>
                  <a:lnTo>
                    <a:pt x="1607871" y="176242"/>
                  </a:lnTo>
                  <a:lnTo>
                    <a:pt x="1546029" y="234989"/>
                  </a:lnTo>
                  <a:lnTo>
                    <a:pt x="1484188" y="293736"/>
                  </a:lnTo>
                  <a:lnTo>
                    <a:pt x="1422347" y="352484"/>
                  </a:lnTo>
                  <a:lnTo>
                    <a:pt x="1360506" y="411231"/>
                  </a:lnTo>
                  <a:lnTo>
                    <a:pt x="1298665" y="469978"/>
                  </a:lnTo>
                  <a:lnTo>
                    <a:pt x="1236823" y="528726"/>
                  </a:lnTo>
                  <a:lnTo>
                    <a:pt x="1174982" y="587473"/>
                  </a:lnTo>
                  <a:lnTo>
                    <a:pt x="1113141" y="646220"/>
                  </a:lnTo>
                  <a:lnTo>
                    <a:pt x="1051300" y="704968"/>
                  </a:lnTo>
                  <a:lnTo>
                    <a:pt x="989459" y="763715"/>
                  </a:lnTo>
                  <a:lnTo>
                    <a:pt x="927617" y="822462"/>
                  </a:lnTo>
                  <a:lnTo>
                    <a:pt x="865776" y="881210"/>
                  </a:lnTo>
                  <a:lnTo>
                    <a:pt x="803935" y="939957"/>
                  </a:lnTo>
                  <a:lnTo>
                    <a:pt x="742094" y="998704"/>
                  </a:lnTo>
                  <a:lnTo>
                    <a:pt x="680253" y="1057452"/>
                  </a:lnTo>
                  <a:lnTo>
                    <a:pt x="618411" y="1116199"/>
                  </a:lnTo>
                  <a:lnTo>
                    <a:pt x="556570" y="1174946"/>
                  </a:lnTo>
                  <a:lnTo>
                    <a:pt x="494729" y="1233694"/>
                  </a:lnTo>
                  <a:lnTo>
                    <a:pt x="432888" y="1292441"/>
                  </a:lnTo>
                  <a:lnTo>
                    <a:pt x="371047" y="1351188"/>
                  </a:lnTo>
                  <a:lnTo>
                    <a:pt x="309205" y="1409936"/>
                  </a:lnTo>
                  <a:lnTo>
                    <a:pt x="247364" y="1468683"/>
                  </a:lnTo>
                  <a:lnTo>
                    <a:pt x="185523" y="1527430"/>
                  </a:lnTo>
                  <a:lnTo>
                    <a:pt x="123682" y="1586178"/>
                  </a:lnTo>
                  <a:lnTo>
                    <a:pt x="61841" y="164492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2876" y="1749568"/>
              <a:ext cx="4947052" cy="4946876"/>
            </a:xfrm>
            <a:custGeom>
              <a:avLst/>
              <a:pathLst>
                <a:path w="4947052" h="4946876">
                  <a:moveTo>
                    <a:pt x="2473523" y="2473613"/>
                  </a:moveTo>
                  <a:lnTo>
                    <a:pt x="2473523" y="2388316"/>
                  </a:lnTo>
                  <a:lnTo>
                    <a:pt x="2473523" y="2303019"/>
                  </a:lnTo>
                  <a:lnTo>
                    <a:pt x="2473523" y="2217722"/>
                  </a:lnTo>
                  <a:lnTo>
                    <a:pt x="2473523" y="2132425"/>
                  </a:lnTo>
                  <a:lnTo>
                    <a:pt x="2473523" y="2047128"/>
                  </a:lnTo>
                  <a:lnTo>
                    <a:pt x="2473523" y="1961831"/>
                  </a:lnTo>
                  <a:lnTo>
                    <a:pt x="2473523" y="1876534"/>
                  </a:lnTo>
                  <a:lnTo>
                    <a:pt x="2473523" y="1791237"/>
                  </a:lnTo>
                  <a:lnTo>
                    <a:pt x="2473523" y="1705940"/>
                  </a:lnTo>
                  <a:lnTo>
                    <a:pt x="2473523" y="1620643"/>
                  </a:lnTo>
                  <a:lnTo>
                    <a:pt x="2473523" y="1535346"/>
                  </a:lnTo>
                  <a:lnTo>
                    <a:pt x="2473523" y="1450049"/>
                  </a:lnTo>
                  <a:lnTo>
                    <a:pt x="2473523" y="1364752"/>
                  </a:lnTo>
                  <a:lnTo>
                    <a:pt x="2473523" y="1279455"/>
                  </a:lnTo>
                  <a:lnTo>
                    <a:pt x="2473523" y="1194158"/>
                  </a:lnTo>
                  <a:lnTo>
                    <a:pt x="2473523" y="1108861"/>
                  </a:lnTo>
                  <a:lnTo>
                    <a:pt x="2473523" y="1023564"/>
                  </a:lnTo>
                  <a:lnTo>
                    <a:pt x="2473523" y="938267"/>
                  </a:lnTo>
                  <a:lnTo>
                    <a:pt x="2473523" y="852970"/>
                  </a:lnTo>
                  <a:lnTo>
                    <a:pt x="2473523" y="767673"/>
                  </a:lnTo>
                  <a:lnTo>
                    <a:pt x="2473523" y="682376"/>
                  </a:lnTo>
                  <a:lnTo>
                    <a:pt x="2473523" y="597079"/>
                  </a:lnTo>
                  <a:lnTo>
                    <a:pt x="2473523" y="511782"/>
                  </a:lnTo>
                  <a:lnTo>
                    <a:pt x="2473523" y="426485"/>
                  </a:lnTo>
                  <a:lnTo>
                    <a:pt x="2473523" y="341188"/>
                  </a:lnTo>
                  <a:lnTo>
                    <a:pt x="2473523" y="255891"/>
                  </a:lnTo>
                  <a:lnTo>
                    <a:pt x="2473523" y="170594"/>
                  </a:lnTo>
                  <a:lnTo>
                    <a:pt x="2473523" y="85297"/>
                  </a:lnTo>
                  <a:lnTo>
                    <a:pt x="2473523" y="0"/>
                  </a:lnTo>
                  <a:lnTo>
                    <a:pt x="2389531" y="1426"/>
                  </a:lnTo>
                  <a:lnTo>
                    <a:pt x="2305636" y="5703"/>
                  </a:lnTo>
                  <a:lnTo>
                    <a:pt x="2221934" y="12827"/>
                  </a:lnTo>
                  <a:lnTo>
                    <a:pt x="2138523" y="22789"/>
                  </a:lnTo>
                  <a:lnTo>
                    <a:pt x="2055498" y="35577"/>
                  </a:lnTo>
                  <a:lnTo>
                    <a:pt x="1972955" y="51177"/>
                  </a:lnTo>
                  <a:lnTo>
                    <a:pt x="1890990" y="69571"/>
                  </a:lnTo>
                  <a:lnTo>
                    <a:pt x="1809696" y="90737"/>
                  </a:lnTo>
                  <a:lnTo>
                    <a:pt x="1729168" y="114651"/>
                  </a:lnTo>
                  <a:lnTo>
                    <a:pt x="1649498" y="141286"/>
                  </a:lnTo>
                  <a:lnTo>
                    <a:pt x="1570779" y="170611"/>
                  </a:lnTo>
                  <a:lnTo>
                    <a:pt x="1493100" y="202592"/>
                  </a:lnTo>
                  <a:lnTo>
                    <a:pt x="1416553" y="237192"/>
                  </a:lnTo>
                  <a:lnTo>
                    <a:pt x="1341224" y="274371"/>
                  </a:lnTo>
                  <a:lnTo>
                    <a:pt x="1267202" y="314087"/>
                  </a:lnTo>
                  <a:lnTo>
                    <a:pt x="1194570" y="356293"/>
                  </a:lnTo>
                  <a:lnTo>
                    <a:pt x="1123414" y="400941"/>
                  </a:lnTo>
                  <a:lnTo>
                    <a:pt x="1053814" y="447979"/>
                  </a:lnTo>
                  <a:lnTo>
                    <a:pt x="985852" y="497354"/>
                  </a:lnTo>
                  <a:lnTo>
                    <a:pt x="919606" y="549007"/>
                  </a:lnTo>
                  <a:lnTo>
                    <a:pt x="855152" y="602881"/>
                  </a:lnTo>
                  <a:lnTo>
                    <a:pt x="792564" y="658912"/>
                  </a:lnTo>
                  <a:lnTo>
                    <a:pt x="731915" y="717035"/>
                  </a:lnTo>
                  <a:lnTo>
                    <a:pt x="673274" y="777185"/>
                  </a:lnTo>
                  <a:lnTo>
                    <a:pt x="616710" y="839291"/>
                  </a:lnTo>
                  <a:lnTo>
                    <a:pt x="562287" y="903281"/>
                  </a:lnTo>
                  <a:lnTo>
                    <a:pt x="510068" y="969083"/>
                  </a:lnTo>
                  <a:lnTo>
                    <a:pt x="460114" y="1036620"/>
                  </a:lnTo>
                  <a:lnTo>
                    <a:pt x="412481" y="1105815"/>
                  </a:lnTo>
                  <a:lnTo>
                    <a:pt x="367226" y="1176586"/>
                  </a:lnTo>
                  <a:lnTo>
                    <a:pt x="324400" y="1248854"/>
                  </a:lnTo>
                  <a:lnTo>
                    <a:pt x="284052" y="1322534"/>
                  </a:lnTo>
                  <a:lnTo>
                    <a:pt x="246230" y="1397541"/>
                  </a:lnTo>
                  <a:lnTo>
                    <a:pt x="210976" y="1473790"/>
                  </a:lnTo>
                  <a:lnTo>
                    <a:pt x="178331" y="1551192"/>
                  </a:lnTo>
                  <a:lnTo>
                    <a:pt x="148334" y="1629657"/>
                  </a:lnTo>
                  <a:lnTo>
                    <a:pt x="121018" y="1709096"/>
                  </a:lnTo>
                  <a:lnTo>
                    <a:pt x="96415" y="1789417"/>
                  </a:lnTo>
                  <a:lnTo>
                    <a:pt x="74554" y="1870526"/>
                  </a:lnTo>
                  <a:lnTo>
                    <a:pt x="55459" y="1952331"/>
                  </a:lnTo>
                  <a:lnTo>
                    <a:pt x="39154" y="2034738"/>
                  </a:lnTo>
                  <a:lnTo>
                    <a:pt x="25655" y="2117650"/>
                  </a:lnTo>
                  <a:lnTo>
                    <a:pt x="14980" y="2200973"/>
                  </a:lnTo>
                  <a:lnTo>
                    <a:pt x="7140" y="2284611"/>
                  </a:lnTo>
                  <a:lnTo>
                    <a:pt x="2145" y="2368466"/>
                  </a:lnTo>
                  <a:lnTo>
                    <a:pt x="0" y="2452443"/>
                  </a:lnTo>
                  <a:lnTo>
                    <a:pt x="707" y="2536444"/>
                  </a:lnTo>
                  <a:lnTo>
                    <a:pt x="4266" y="2620372"/>
                  </a:lnTo>
                  <a:lnTo>
                    <a:pt x="10673" y="2704132"/>
                  </a:lnTo>
                  <a:lnTo>
                    <a:pt x="19921" y="2787625"/>
                  </a:lnTo>
                  <a:lnTo>
                    <a:pt x="31998" y="2870757"/>
                  </a:lnTo>
                  <a:lnTo>
                    <a:pt x="46891" y="2953430"/>
                  </a:lnTo>
                  <a:lnTo>
                    <a:pt x="64583" y="3035550"/>
                  </a:lnTo>
                  <a:lnTo>
                    <a:pt x="85052" y="3117022"/>
                  </a:lnTo>
                  <a:lnTo>
                    <a:pt x="108277" y="3197752"/>
                  </a:lnTo>
                  <a:lnTo>
                    <a:pt x="134229" y="3277646"/>
                  </a:lnTo>
                  <a:lnTo>
                    <a:pt x="162879" y="3356614"/>
                  </a:lnTo>
                  <a:lnTo>
                    <a:pt x="194194" y="3434563"/>
                  </a:lnTo>
                  <a:lnTo>
                    <a:pt x="228137" y="3511404"/>
                  </a:lnTo>
                  <a:lnTo>
                    <a:pt x="264670" y="3587048"/>
                  </a:lnTo>
                  <a:lnTo>
                    <a:pt x="303751" y="3661408"/>
                  </a:lnTo>
                  <a:lnTo>
                    <a:pt x="345334" y="3734398"/>
                  </a:lnTo>
                  <a:lnTo>
                    <a:pt x="389371" y="3805934"/>
                  </a:lnTo>
                  <a:lnTo>
                    <a:pt x="435812" y="3875933"/>
                  </a:lnTo>
                  <a:lnTo>
                    <a:pt x="484603" y="3944315"/>
                  </a:lnTo>
                  <a:lnTo>
                    <a:pt x="535688" y="4011001"/>
                  </a:lnTo>
                  <a:lnTo>
                    <a:pt x="589008" y="4075914"/>
                  </a:lnTo>
                  <a:lnTo>
                    <a:pt x="644501" y="4138979"/>
                  </a:lnTo>
                  <a:lnTo>
                    <a:pt x="702103" y="4200124"/>
                  </a:lnTo>
                  <a:lnTo>
                    <a:pt x="761749" y="4259277"/>
                  </a:lnTo>
                  <a:lnTo>
                    <a:pt x="823368" y="4316371"/>
                  </a:lnTo>
                  <a:lnTo>
                    <a:pt x="886891" y="4371340"/>
                  </a:lnTo>
                  <a:lnTo>
                    <a:pt x="952243" y="4424120"/>
                  </a:lnTo>
                  <a:lnTo>
                    <a:pt x="1019350" y="4474650"/>
                  </a:lnTo>
                  <a:lnTo>
                    <a:pt x="1088134" y="4522873"/>
                  </a:lnTo>
                  <a:lnTo>
                    <a:pt x="1158516" y="4568732"/>
                  </a:lnTo>
                  <a:lnTo>
                    <a:pt x="1230414" y="4612175"/>
                  </a:lnTo>
                  <a:lnTo>
                    <a:pt x="1303747" y="4653152"/>
                  </a:lnTo>
                  <a:lnTo>
                    <a:pt x="1378428" y="4691615"/>
                  </a:lnTo>
                  <a:lnTo>
                    <a:pt x="1454372" y="4727520"/>
                  </a:lnTo>
                  <a:lnTo>
                    <a:pt x="1531491" y="4760826"/>
                  </a:lnTo>
                  <a:lnTo>
                    <a:pt x="1609697" y="4791494"/>
                  </a:lnTo>
                  <a:lnTo>
                    <a:pt x="1688899" y="4819489"/>
                  </a:lnTo>
                  <a:lnTo>
                    <a:pt x="1769006" y="4844778"/>
                  </a:lnTo>
                  <a:lnTo>
                    <a:pt x="1849926" y="4867333"/>
                  </a:lnTo>
                  <a:lnTo>
                    <a:pt x="1931564" y="4887127"/>
                  </a:lnTo>
                  <a:lnTo>
                    <a:pt x="2013828" y="4904137"/>
                  </a:lnTo>
                  <a:lnTo>
                    <a:pt x="2096622" y="4918345"/>
                  </a:lnTo>
                  <a:lnTo>
                    <a:pt x="2179851" y="4929733"/>
                  </a:lnTo>
                  <a:lnTo>
                    <a:pt x="2263418" y="4938288"/>
                  </a:lnTo>
                  <a:lnTo>
                    <a:pt x="2347228" y="4944001"/>
                  </a:lnTo>
                  <a:lnTo>
                    <a:pt x="2431183" y="4946865"/>
                  </a:lnTo>
                  <a:lnTo>
                    <a:pt x="2515187" y="4946876"/>
                  </a:lnTo>
                  <a:lnTo>
                    <a:pt x="2599143" y="4944036"/>
                  </a:lnTo>
                  <a:lnTo>
                    <a:pt x="2682954" y="4938346"/>
                  </a:lnTo>
                  <a:lnTo>
                    <a:pt x="2766524" y="4929813"/>
                  </a:lnTo>
                  <a:lnTo>
                    <a:pt x="2849755" y="4918448"/>
                  </a:lnTo>
                  <a:lnTo>
                    <a:pt x="2932553" y="4904263"/>
                  </a:lnTo>
                  <a:lnTo>
                    <a:pt x="3014821" y="4887275"/>
                  </a:lnTo>
                  <a:lnTo>
                    <a:pt x="3096466" y="4867503"/>
                  </a:lnTo>
                  <a:lnTo>
                    <a:pt x="3177391" y="4844971"/>
                  </a:lnTo>
                  <a:lnTo>
                    <a:pt x="3257505" y="4819703"/>
                  </a:lnTo>
                  <a:lnTo>
                    <a:pt x="3336715" y="4791730"/>
                  </a:lnTo>
                  <a:lnTo>
                    <a:pt x="3414929" y="4761084"/>
                  </a:lnTo>
                  <a:lnTo>
                    <a:pt x="3492058" y="4727799"/>
                  </a:lnTo>
                  <a:lnTo>
                    <a:pt x="3568012" y="4691915"/>
                  </a:lnTo>
                  <a:lnTo>
                    <a:pt x="3642703" y="4653472"/>
                  </a:lnTo>
                  <a:lnTo>
                    <a:pt x="3716047" y="4612515"/>
                  </a:lnTo>
                  <a:lnTo>
                    <a:pt x="3787957" y="4569092"/>
                  </a:lnTo>
                  <a:lnTo>
                    <a:pt x="3858351" y="4523252"/>
                  </a:lnTo>
                  <a:lnTo>
                    <a:pt x="3927148" y="4475048"/>
                  </a:lnTo>
                  <a:lnTo>
                    <a:pt x="3994269" y="4424535"/>
                  </a:lnTo>
                  <a:lnTo>
                    <a:pt x="4059636" y="4371773"/>
                  </a:lnTo>
                  <a:lnTo>
                    <a:pt x="4123174" y="4316822"/>
                  </a:lnTo>
                  <a:lnTo>
                    <a:pt x="4184809" y="4259745"/>
                  </a:lnTo>
                  <a:lnTo>
                    <a:pt x="4244471" y="4200608"/>
                  </a:lnTo>
                  <a:lnTo>
                    <a:pt x="4302090" y="4139479"/>
                  </a:lnTo>
                  <a:lnTo>
                    <a:pt x="4357600" y="4076429"/>
                  </a:lnTo>
                  <a:lnTo>
                    <a:pt x="4410937" y="4011531"/>
                  </a:lnTo>
                  <a:lnTo>
                    <a:pt x="4462041" y="3944859"/>
                  </a:lnTo>
                  <a:lnTo>
                    <a:pt x="4510850" y="3876490"/>
                  </a:lnTo>
                  <a:lnTo>
                    <a:pt x="4557310" y="3806503"/>
                  </a:lnTo>
                  <a:lnTo>
                    <a:pt x="4601367" y="3734979"/>
                  </a:lnTo>
                  <a:lnTo>
                    <a:pt x="4642970" y="3662001"/>
                  </a:lnTo>
                  <a:lnTo>
                    <a:pt x="4682071" y="3587652"/>
                  </a:lnTo>
                  <a:lnTo>
                    <a:pt x="4718625" y="3512018"/>
                  </a:lnTo>
                  <a:lnTo>
                    <a:pt x="4752589" y="3435186"/>
                  </a:lnTo>
                  <a:lnTo>
                    <a:pt x="4783925" y="3357245"/>
                  </a:lnTo>
                  <a:lnTo>
                    <a:pt x="4812597" y="3278286"/>
                  </a:lnTo>
                  <a:lnTo>
                    <a:pt x="4838571" y="3198398"/>
                  </a:lnTo>
                  <a:lnTo>
                    <a:pt x="4861817" y="3117675"/>
                  </a:lnTo>
                  <a:lnTo>
                    <a:pt x="4882309" y="3036208"/>
                  </a:lnTo>
                  <a:lnTo>
                    <a:pt x="4900023" y="2954093"/>
                  </a:lnTo>
                  <a:lnTo>
                    <a:pt x="4914939" y="2871424"/>
                  </a:lnTo>
                  <a:lnTo>
                    <a:pt x="4927039" y="2788296"/>
                  </a:lnTo>
                  <a:lnTo>
                    <a:pt x="4936309" y="2704805"/>
                  </a:lnTo>
                  <a:lnTo>
                    <a:pt x="4942739" y="2621047"/>
                  </a:lnTo>
                  <a:lnTo>
                    <a:pt x="4946321" y="2537120"/>
                  </a:lnTo>
                  <a:lnTo>
                    <a:pt x="4947052" y="2453119"/>
                  </a:lnTo>
                  <a:lnTo>
                    <a:pt x="4944930" y="2369141"/>
                  </a:lnTo>
                  <a:lnTo>
                    <a:pt x="4939957" y="2285285"/>
                  </a:lnTo>
                  <a:lnTo>
                    <a:pt x="4932140" y="2201645"/>
                  </a:lnTo>
                  <a:lnTo>
                    <a:pt x="4921488" y="2118319"/>
                  </a:lnTo>
                  <a:lnTo>
                    <a:pt x="4837075" y="2130571"/>
                  </a:lnTo>
                  <a:lnTo>
                    <a:pt x="4752663" y="2142822"/>
                  </a:lnTo>
                  <a:lnTo>
                    <a:pt x="4668250" y="2155074"/>
                  </a:lnTo>
                  <a:lnTo>
                    <a:pt x="4583837" y="2167325"/>
                  </a:lnTo>
                  <a:lnTo>
                    <a:pt x="4499425" y="2179577"/>
                  </a:lnTo>
                  <a:lnTo>
                    <a:pt x="4415012" y="2191828"/>
                  </a:lnTo>
                  <a:lnTo>
                    <a:pt x="4330600" y="2204080"/>
                  </a:lnTo>
                  <a:lnTo>
                    <a:pt x="4246187" y="2216331"/>
                  </a:lnTo>
                  <a:lnTo>
                    <a:pt x="4161774" y="2228583"/>
                  </a:lnTo>
                  <a:lnTo>
                    <a:pt x="4077362" y="2240834"/>
                  </a:lnTo>
                  <a:lnTo>
                    <a:pt x="3992949" y="2253086"/>
                  </a:lnTo>
                  <a:lnTo>
                    <a:pt x="3908537" y="2265338"/>
                  </a:lnTo>
                  <a:lnTo>
                    <a:pt x="3824124" y="2277589"/>
                  </a:lnTo>
                  <a:lnTo>
                    <a:pt x="3739712" y="2289841"/>
                  </a:lnTo>
                  <a:lnTo>
                    <a:pt x="3655299" y="2302092"/>
                  </a:lnTo>
                  <a:lnTo>
                    <a:pt x="3570886" y="2314344"/>
                  </a:lnTo>
                  <a:lnTo>
                    <a:pt x="3486474" y="2326595"/>
                  </a:lnTo>
                  <a:lnTo>
                    <a:pt x="3402061" y="2338847"/>
                  </a:lnTo>
                  <a:lnTo>
                    <a:pt x="3317649" y="2351098"/>
                  </a:lnTo>
                  <a:lnTo>
                    <a:pt x="3233236" y="2363350"/>
                  </a:lnTo>
                  <a:lnTo>
                    <a:pt x="3148823" y="2375601"/>
                  </a:lnTo>
                  <a:lnTo>
                    <a:pt x="3064411" y="2387853"/>
                  </a:lnTo>
                  <a:lnTo>
                    <a:pt x="2979998" y="2400104"/>
                  </a:lnTo>
                  <a:lnTo>
                    <a:pt x="2895586" y="2412356"/>
                  </a:lnTo>
                  <a:lnTo>
                    <a:pt x="2811173" y="2424607"/>
                  </a:lnTo>
                  <a:lnTo>
                    <a:pt x="2726761" y="2436859"/>
                  </a:lnTo>
                  <a:lnTo>
                    <a:pt x="2642348" y="2449110"/>
                  </a:lnTo>
                  <a:lnTo>
                    <a:pt x="2557935" y="24613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411808" y="2798817"/>
              <a:ext cx="144270" cy="179096"/>
            </a:xfrm>
            <a:custGeom>
              <a:avLst/>
              <a:pathLst>
                <a:path w="144270" h="179096">
                  <a:moveTo>
                    <a:pt x="0" y="0"/>
                  </a:moveTo>
                  <a:lnTo>
                    <a:pt x="144270" y="17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919204" y="2921697"/>
              <a:ext cx="238384" cy="131553"/>
            </a:xfrm>
            <a:custGeom>
              <a:avLst/>
              <a:pathLst>
                <a:path w="238384" h="131553">
                  <a:moveTo>
                    <a:pt x="238384" y="0"/>
                  </a:moveTo>
                  <a:lnTo>
                    <a:pt x="0" y="131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40091" y="2818141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972789" y="317025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0.778 %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523238" y="2306013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78624" y="261239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0.467 %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180449" y="265790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770801" y="296428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8.554 %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955358" y="317638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093828" y="3523313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3.11 %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415355" y="3734155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590031" y="408108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9.798 %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92069" y="458815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482371" y="493508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77.294 %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394382" y="942406"/>
              <a:ext cx="449280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2025-06-05T10:13:17Z</dcterms:modified>
  <cp:category/>
</cp:coreProperties>
</file>