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847023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792221" y="1392990"/>
              <a:ext cx="5608429" cy="56084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596435" y="4197204"/>
              <a:ext cx="2523793" cy="0"/>
            </a:xfrm>
            <a:custGeom>
              <a:avLst/>
              <a:pathLst>
                <a:path w="2523793" h="0">
                  <a:moveTo>
                    <a:pt x="0" y="0"/>
                  </a:moveTo>
                  <a:lnTo>
                    <a:pt x="25237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596435" y="4197204"/>
              <a:ext cx="0" cy="2523793"/>
            </a:xfrm>
            <a:custGeom>
              <a:avLst/>
              <a:pathLst>
                <a:path w="0" h="2523793">
                  <a:moveTo>
                    <a:pt x="0" y="0"/>
                  </a:moveTo>
                  <a:lnTo>
                    <a:pt x="0" y="2523793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072642" y="4197204"/>
              <a:ext cx="2523793" cy="0"/>
            </a:xfrm>
            <a:custGeom>
              <a:avLst/>
              <a:pathLst>
                <a:path w="2523793" h="0">
                  <a:moveTo>
                    <a:pt x="252379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596435" y="2412613"/>
              <a:ext cx="1784591" cy="1784591"/>
            </a:xfrm>
            <a:custGeom>
              <a:avLst/>
              <a:pathLst>
                <a:path w="1784591" h="1784591">
                  <a:moveTo>
                    <a:pt x="0" y="1784591"/>
                  </a:moveTo>
                  <a:lnTo>
                    <a:pt x="178459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596435" y="4197204"/>
              <a:ext cx="2523793" cy="0"/>
            </a:xfrm>
            <a:custGeom>
              <a:avLst/>
              <a:pathLst>
                <a:path w="2523793" h="0">
                  <a:moveTo>
                    <a:pt x="0" y="0"/>
                  </a:moveTo>
                  <a:lnTo>
                    <a:pt x="252379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596435" y="4197204"/>
              <a:ext cx="1784591" cy="1784591"/>
            </a:xfrm>
            <a:custGeom>
              <a:avLst/>
              <a:pathLst>
                <a:path w="1784591" h="1784591">
                  <a:moveTo>
                    <a:pt x="0" y="0"/>
                  </a:moveTo>
                  <a:lnTo>
                    <a:pt x="1784591" y="1784591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596435" y="4197204"/>
              <a:ext cx="0" cy="2523793"/>
            </a:xfrm>
            <a:custGeom>
              <a:avLst/>
              <a:pathLst>
                <a:path w="0" h="2523793">
                  <a:moveTo>
                    <a:pt x="0" y="0"/>
                  </a:moveTo>
                  <a:lnTo>
                    <a:pt x="0" y="2523793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11844" y="4197204"/>
              <a:ext cx="1784591" cy="1784591"/>
            </a:xfrm>
            <a:custGeom>
              <a:avLst/>
              <a:pathLst>
                <a:path w="1784591" h="1784591">
                  <a:moveTo>
                    <a:pt x="1784591" y="0"/>
                  </a:moveTo>
                  <a:lnTo>
                    <a:pt x="0" y="1784591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072642" y="4197204"/>
              <a:ext cx="2523793" cy="0"/>
            </a:xfrm>
            <a:custGeom>
              <a:avLst/>
              <a:pathLst>
                <a:path w="2523793" h="0">
                  <a:moveTo>
                    <a:pt x="2523793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811844" y="2412613"/>
              <a:ext cx="1784591" cy="1784591"/>
            </a:xfrm>
            <a:custGeom>
              <a:avLst/>
              <a:pathLst>
                <a:path w="1784591" h="1784591">
                  <a:moveTo>
                    <a:pt x="1784591" y="178459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474891" y="3075518"/>
              <a:ext cx="2243089" cy="2242807"/>
            </a:xfrm>
            <a:custGeom>
              <a:avLst/>
              <a:pathLst>
                <a:path w="2243089" h="2242807">
                  <a:moveTo>
                    <a:pt x="1121544" y="0"/>
                  </a:moveTo>
                  <a:lnTo>
                    <a:pt x="1192686" y="2258"/>
                  </a:lnTo>
                  <a:lnTo>
                    <a:pt x="1263541" y="9024"/>
                  </a:lnTo>
                  <a:lnTo>
                    <a:pt x="1333825" y="20270"/>
                  </a:lnTo>
                  <a:lnTo>
                    <a:pt x="1403253" y="35951"/>
                  </a:lnTo>
                  <a:lnTo>
                    <a:pt x="1471548" y="56004"/>
                  </a:lnTo>
                  <a:lnTo>
                    <a:pt x="1538433" y="80348"/>
                  </a:lnTo>
                  <a:lnTo>
                    <a:pt x="1603639" y="108885"/>
                  </a:lnTo>
                  <a:lnTo>
                    <a:pt x="1666904" y="141501"/>
                  </a:lnTo>
                  <a:lnTo>
                    <a:pt x="1727973" y="178063"/>
                  </a:lnTo>
                  <a:lnTo>
                    <a:pt x="1786601" y="218425"/>
                  </a:lnTo>
                  <a:lnTo>
                    <a:pt x="1842550" y="262424"/>
                  </a:lnTo>
                  <a:lnTo>
                    <a:pt x="1895596" y="309883"/>
                  </a:lnTo>
                  <a:lnTo>
                    <a:pt x="1945525" y="360611"/>
                  </a:lnTo>
                  <a:lnTo>
                    <a:pt x="1992137" y="414403"/>
                  </a:lnTo>
                  <a:lnTo>
                    <a:pt x="2035243" y="471044"/>
                  </a:lnTo>
                  <a:lnTo>
                    <a:pt x="2074669" y="530304"/>
                  </a:lnTo>
                  <a:lnTo>
                    <a:pt x="2110258" y="591946"/>
                  </a:lnTo>
                  <a:lnTo>
                    <a:pt x="2141866" y="655720"/>
                  </a:lnTo>
                  <a:lnTo>
                    <a:pt x="2169365" y="721371"/>
                  </a:lnTo>
                  <a:lnTo>
                    <a:pt x="2192645" y="788634"/>
                  </a:lnTo>
                  <a:lnTo>
                    <a:pt x="2211612" y="857238"/>
                  </a:lnTo>
                  <a:lnTo>
                    <a:pt x="2226189" y="926907"/>
                  </a:lnTo>
                  <a:lnTo>
                    <a:pt x="2236319" y="997360"/>
                  </a:lnTo>
                  <a:lnTo>
                    <a:pt x="2241960" y="1068313"/>
                  </a:lnTo>
                  <a:lnTo>
                    <a:pt x="2243089" y="1139482"/>
                  </a:lnTo>
                  <a:lnTo>
                    <a:pt x="2239702" y="1210579"/>
                  </a:lnTo>
                  <a:lnTo>
                    <a:pt x="2231813" y="1281318"/>
                  </a:lnTo>
                  <a:lnTo>
                    <a:pt x="2219453" y="1351414"/>
                  </a:lnTo>
                  <a:lnTo>
                    <a:pt x="2202672" y="1420585"/>
                  </a:lnTo>
                  <a:lnTo>
                    <a:pt x="2181538" y="1488553"/>
                  </a:lnTo>
                  <a:lnTo>
                    <a:pt x="2156136" y="1555043"/>
                  </a:lnTo>
                  <a:lnTo>
                    <a:pt x="2126568" y="1619789"/>
                  </a:lnTo>
                  <a:lnTo>
                    <a:pt x="2092953" y="1682528"/>
                  </a:lnTo>
                  <a:lnTo>
                    <a:pt x="2055426" y="1743010"/>
                  </a:lnTo>
                  <a:lnTo>
                    <a:pt x="2014139" y="1800989"/>
                  </a:lnTo>
                  <a:lnTo>
                    <a:pt x="1969258" y="1856233"/>
                  </a:lnTo>
                  <a:lnTo>
                    <a:pt x="1920963" y="1908520"/>
                  </a:lnTo>
                  <a:lnTo>
                    <a:pt x="1869450" y="1957638"/>
                  </a:lnTo>
                  <a:lnTo>
                    <a:pt x="1814924" y="2003390"/>
                  </a:lnTo>
                  <a:lnTo>
                    <a:pt x="1757607" y="2045592"/>
                  </a:lnTo>
                  <a:lnTo>
                    <a:pt x="1697729" y="2084073"/>
                  </a:lnTo>
                  <a:lnTo>
                    <a:pt x="1635530" y="2118680"/>
                  </a:lnTo>
                  <a:lnTo>
                    <a:pt x="1571262" y="2149271"/>
                  </a:lnTo>
                  <a:lnTo>
                    <a:pt x="1505183" y="2175725"/>
                  </a:lnTo>
                  <a:lnTo>
                    <a:pt x="1437560" y="2197935"/>
                  </a:lnTo>
                  <a:lnTo>
                    <a:pt x="1368663" y="2215811"/>
                  </a:lnTo>
                  <a:lnTo>
                    <a:pt x="1298772" y="2229282"/>
                  </a:lnTo>
                  <a:lnTo>
                    <a:pt x="1228167" y="2238292"/>
                  </a:lnTo>
                  <a:lnTo>
                    <a:pt x="1157133" y="2242807"/>
                  </a:lnTo>
                  <a:lnTo>
                    <a:pt x="1085955" y="2242807"/>
                  </a:lnTo>
                  <a:lnTo>
                    <a:pt x="1014921" y="2238292"/>
                  </a:lnTo>
                  <a:lnTo>
                    <a:pt x="944316" y="2229282"/>
                  </a:lnTo>
                  <a:lnTo>
                    <a:pt x="874425" y="2215811"/>
                  </a:lnTo>
                  <a:lnTo>
                    <a:pt x="805529" y="2197935"/>
                  </a:lnTo>
                  <a:lnTo>
                    <a:pt x="737905" y="2175725"/>
                  </a:lnTo>
                  <a:lnTo>
                    <a:pt x="671826" y="2149271"/>
                  </a:lnTo>
                  <a:lnTo>
                    <a:pt x="607558" y="2118680"/>
                  </a:lnTo>
                  <a:lnTo>
                    <a:pt x="545360" y="2084073"/>
                  </a:lnTo>
                  <a:lnTo>
                    <a:pt x="485481" y="2045592"/>
                  </a:lnTo>
                  <a:lnTo>
                    <a:pt x="428164" y="2003390"/>
                  </a:lnTo>
                  <a:lnTo>
                    <a:pt x="373639" y="1957638"/>
                  </a:lnTo>
                  <a:lnTo>
                    <a:pt x="322125" y="1908520"/>
                  </a:lnTo>
                  <a:lnTo>
                    <a:pt x="273831" y="1856233"/>
                  </a:lnTo>
                  <a:lnTo>
                    <a:pt x="228949" y="1800989"/>
                  </a:lnTo>
                  <a:lnTo>
                    <a:pt x="187662" y="1743010"/>
                  </a:lnTo>
                  <a:lnTo>
                    <a:pt x="150136" y="1682528"/>
                  </a:lnTo>
                  <a:lnTo>
                    <a:pt x="116521" y="1619789"/>
                  </a:lnTo>
                  <a:lnTo>
                    <a:pt x="86952" y="1555043"/>
                  </a:lnTo>
                  <a:lnTo>
                    <a:pt x="61550" y="1488553"/>
                  </a:lnTo>
                  <a:lnTo>
                    <a:pt x="40416" y="1420585"/>
                  </a:lnTo>
                  <a:lnTo>
                    <a:pt x="23635" y="1351414"/>
                  </a:lnTo>
                  <a:lnTo>
                    <a:pt x="11275" y="1281318"/>
                  </a:lnTo>
                  <a:lnTo>
                    <a:pt x="3386" y="1210579"/>
                  </a:lnTo>
                  <a:lnTo>
                    <a:pt x="0" y="1139482"/>
                  </a:lnTo>
                  <a:lnTo>
                    <a:pt x="1129" y="1068313"/>
                  </a:lnTo>
                  <a:lnTo>
                    <a:pt x="6770" y="997360"/>
                  </a:lnTo>
                  <a:lnTo>
                    <a:pt x="16899" y="926907"/>
                  </a:lnTo>
                  <a:lnTo>
                    <a:pt x="31477" y="857238"/>
                  </a:lnTo>
                  <a:lnTo>
                    <a:pt x="50444" y="788634"/>
                  </a:lnTo>
                  <a:lnTo>
                    <a:pt x="73724" y="721371"/>
                  </a:lnTo>
                  <a:lnTo>
                    <a:pt x="101223" y="655720"/>
                  </a:lnTo>
                  <a:lnTo>
                    <a:pt x="132830" y="591946"/>
                  </a:lnTo>
                  <a:lnTo>
                    <a:pt x="168419" y="530304"/>
                  </a:lnTo>
                  <a:lnTo>
                    <a:pt x="207846" y="471044"/>
                  </a:lnTo>
                  <a:lnTo>
                    <a:pt x="250952" y="414403"/>
                  </a:lnTo>
                  <a:lnTo>
                    <a:pt x="297563" y="360611"/>
                  </a:lnTo>
                  <a:lnTo>
                    <a:pt x="347492" y="309883"/>
                  </a:lnTo>
                  <a:lnTo>
                    <a:pt x="400538" y="262424"/>
                  </a:lnTo>
                  <a:lnTo>
                    <a:pt x="456488" y="218425"/>
                  </a:lnTo>
                  <a:lnTo>
                    <a:pt x="515115" y="178063"/>
                  </a:lnTo>
                  <a:lnTo>
                    <a:pt x="576184" y="141501"/>
                  </a:lnTo>
                  <a:lnTo>
                    <a:pt x="639449" y="108885"/>
                  </a:lnTo>
                  <a:lnTo>
                    <a:pt x="704656" y="80348"/>
                  </a:lnTo>
                  <a:lnTo>
                    <a:pt x="771541" y="56004"/>
                  </a:lnTo>
                  <a:lnTo>
                    <a:pt x="839835" y="35951"/>
                  </a:lnTo>
                  <a:lnTo>
                    <a:pt x="909264" y="20270"/>
                  </a:lnTo>
                  <a:lnTo>
                    <a:pt x="979547" y="9024"/>
                  </a:lnTo>
                  <a:lnTo>
                    <a:pt x="1050402" y="2258"/>
                  </a:lnTo>
                  <a:lnTo>
                    <a:pt x="11215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072960" y="1673411"/>
              <a:ext cx="5046951" cy="5046315"/>
            </a:xfrm>
            <a:custGeom>
              <a:avLst/>
              <a:pathLst>
                <a:path w="5046951" h="5046315">
                  <a:moveTo>
                    <a:pt x="2523475" y="0"/>
                  </a:moveTo>
                  <a:lnTo>
                    <a:pt x="2683544" y="5081"/>
                  </a:lnTo>
                  <a:lnTo>
                    <a:pt x="2842968" y="20304"/>
                  </a:lnTo>
                  <a:lnTo>
                    <a:pt x="3001106" y="45608"/>
                  </a:lnTo>
                  <a:lnTo>
                    <a:pt x="3157321" y="80890"/>
                  </a:lnTo>
                  <a:lnTo>
                    <a:pt x="3310983" y="126010"/>
                  </a:lnTo>
                  <a:lnTo>
                    <a:pt x="3461474" y="180784"/>
                  </a:lnTo>
                  <a:lnTo>
                    <a:pt x="3608189" y="244993"/>
                  </a:lnTo>
                  <a:lnTo>
                    <a:pt x="3750535" y="318378"/>
                  </a:lnTo>
                  <a:lnTo>
                    <a:pt x="3887941" y="400643"/>
                  </a:lnTo>
                  <a:lnTo>
                    <a:pt x="4019852" y="491457"/>
                  </a:lnTo>
                  <a:lnTo>
                    <a:pt x="4145738" y="590455"/>
                  </a:lnTo>
                  <a:lnTo>
                    <a:pt x="4265092" y="697238"/>
                  </a:lnTo>
                  <a:lnTo>
                    <a:pt x="4377433" y="811375"/>
                  </a:lnTo>
                  <a:lnTo>
                    <a:pt x="4482308" y="932408"/>
                  </a:lnTo>
                  <a:lnTo>
                    <a:pt x="4579296" y="1059849"/>
                  </a:lnTo>
                  <a:lnTo>
                    <a:pt x="4668006" y="1193185"/>
                  </a:lnTo>
                  <a:lnTo>
                    <a:pt x="4748081" y="1331878"/>
                  </a:lnTo>
                  <a:lnTo>
                    <a:pt x="4819198" y="1475371"/>
                  </a:lnTo>
                  <a:lnTo>
                    <a:pt x="4881071" y="1623086"/>
                  </a:lnTo>
                  <a:lnTo>
                    <a:pt x="4933451" y="1774427"/>
                  </a:lnTo>
                  <a:lnTo>
                    <a:pt x="4976127" y="1928786"/>
                  </a:lnTo>
                  <a:lnTo>
                    <a:pt x="5008926" y="2085541"/>
                  </a:lnTo>
                  <a:lnTo>
                    <a:pt x="5031718" y="2244060"/>
                  </a:lnTo>
                  <a:lnTo>
                    <a:pt x="5044410" y="2403706"/>
                  </a:lnTo>
                  <a:lnTo>
                    <a:pt x="5046951" y="2563835"/>
                  </a:lnTo>
                  <a:lnTo>
                    <a:pt x="5039330" y="2723803"/>
                  </a:lnTo>
                  <a:lnTo>
                    <a:pt x="5021580" y="2882966"/>
                  </a:lnTo>
                  <a:lnTo>
                    <a:pt x="4993770" y="3040682"/>
                  </a:lnTo>
                  <a:lnTo>
                    <a:pt x="4956013" y="3196318"/>
                  </a:lnTo>
                  <a:lnTo>
                    <a:pt x="4908462" y="3349245"/>
                  </a:lnTo>
                  <a:lnTo>
                    <a:pt x="4851307" y="3498848"/>
                  </a:lnTo>
                  <a:lnTo>
                    <a:pt x="4784778" y="3644525"/>
                  </a:lnTo>
                  <a:lnTo>
                    <a:pt x="4709144" y="3785689"/>
                  </a:lnTo>
                  <a:lnTo>
                    <a:pt x="4624709" y="3921772"/>
                  </a:lnTo>
                  <a:lnTo>
                    <a:pt x="4531813" y="4052226"/>
                  </a:lnTo>
                  <a:lnTo>
                    <a:pt x="4430831" y="4176526"/>
                  </a:lnTo>
                  <a:lnTo>
                    <a:pt x="4322168" y="4294170"/>
                  </a:lnTo>
                  <a:lnTo>
                    <a:pt x="4206262" y="4404686"/>
                  </a:lnTo>
                  <a:lnTo>
                    <a:pt x="4083581" y="4507628"/>
                  </a:lnTo>
                  <a:lnTo>
                    <a:pt x="3954617" y="4602582"/>
                  </a:lnTo>
                  <a:lnTo>
                    <a:pt x="3819891" y="4689165"/>
                  </a:lnTo>
                  <a:lnTo>
                    <a:pt x="3679944" y="4767030"/>
                  </a:lnTo>
                  <a:lnTo>
                    <a:pt x="3535341" y="4835861"/>
                  </a:lnTo>
                  <a:lnTo>
                    <a:pt x="3386663" y="4895383"/>
                  </a:lnTo>
                  <a:lnTo>
                    <a:pt x="3234510" y="4945355"/>
                  </a:lnTo>
                  <a:lnTo>
                    <a:pt x="3079493" y="4985576"/>
                  </a:lnTo>
                  <a:lnTo>
                    <a:pt x="2922238" y="5015884"/>
                  </a:lnTo>
                  <a:lnTo>
                    <a:pt x="2763377" y="5036158"/>
                  </a:lnTo>
                  <a:lnTo>
                    <a:pt x="2603550" y="5046315"/>
                  </a:lnTo>
                  <a:lnTo>
                    <a:pt x="2443400" y="5046315"/>
                  </a:lnTo>
                  <a:lnTo>
                    <a:pt x="2283573" y="5036158"/>
                  </a:lnTo>
                  <a:lnTo>
                    <a:pt x="2124712" y="5015884"/>
                  </a:lnTo>
                  <a:lnTo>
                    <a:pt x="1967457" y="4985576"/>
                  </a:lnTo>
                  <a:lnTo>
                    <a:pt x="1812440" y="4945355"/>
                  </a:lnTo>
                  <a:lnTo>
                    <a:pt x="1660287" y="4895383"/>
                  </a:lnTo>
                  <a:lnTo>
                    <a:pt x="1511609" y="4835861"/>
                  </a:lnTo>
                  <a:lnTo>
                    <a:pt x="1367006" y="4767030"/>
                  </a:lnTo>
                  <a:lnTo>
                    <a:pt x="1227060" y="4689165"/>
                  </a:lnTo>
                  <a:lnTo>
                    <a:pt x="1092333" y="4602582"/>
                  </a:lnTo>
                  <a:lnTo>
                    <a:pt x="963370" y="4507628"/>
                  </a:lnTo>
                  <a:lnTo>
                    <a:pt x="840688" y="4404686"/>
                  </a:lnTo>
                  <a:lnTo>
                    <a:pt x="724782" y="4294170"/>
                  </a:lnTo>
                  <a:lnTo>
                    <a:pt x="616119" y="4176526"/>
                  </a:lnTo>
                  <a:lnTo>
                    <a:pt x="515137" y="4052226"/>
                  </a:lnTo>
                  <a:lnTo>
                    <a:pt x="422241" y="3921772"/>
                  </a:lnTo>
                  <a:lnTo>
                    <a:pt x="337806" y="3785689"/>
                  </a:lnTo>
                  <a:lnTo>
                    <a:pt x="262172" y="3644525"/>
                  </a:lnTo>
                  <a:lnTo>
                    <a:pt x="195644" y="3498848"/>
                  </a:lnTo>
                  <a:lnTo>
                    <a:pt x="138488" y="3349245"/>
                  </a:lnTo>
                  <a:lnTo>
                    <a:pt x="90937" y="3196318"/>
                  </a:lnTo>
                  <a:lnTo>
                    <a:pt x="53180" y="3040682"/>
                  </a:lnTo>
                  <a:lnTo>
                    <a:pt x="25370" y="2882966"/>
                  </a:lnTo>
                  <a:lnTo>
                    <a:pt x="7620" y="2723803"/>
                  </a:lnTo>
                  <a:lnTo>
                    <a:pt x="0" y="2563835"/>
                  </a:lnTo>
                  <a:lnTo>
                    <a:pt x="2540" y="2403706"/>
                  </a:lnTo>
                  <a:lnTo>
                    <a:pt x="15232" y="2244060"/>
                  </a:lnTo>
                  <a:lnTo>
                    <a:pt x="38024" y="2085541"/>
                  </a:lnTo>
                  <a:lnTo>
                    <a:pt x="70824" y="1928786"/>
                  </a:lnTo>
                  <a:lnTo>
                    <a:pt x="113499" y="1774427"/>
                  </a:lnTo>
                  <a:lnTo>
                    <a:pt x="165879" y="1623086"/>
                  </a:lnTo>
                  <a:lnTo>
                    <a:pt x="227752" y="1475371"/>
                  </a:lnTo>
                  <a:lnTo>
                    <a:pt x="298869" y="1331878"/>
                  </a:lnTo>
                  <a:lnTo>
                    <a:pt x="378944" y="1193185"/>
                  </a:lnTo>
                  <a:lnTo>
                    <a:pt x="467654" y="1059849"/>
                  </a:lnTo>
                  <a:lnTo>
                    <a:pt x="564642" y="932408"/>
                  </a:lnTo>
                  <a:lnTo>
                    <a:pt x="669517" y="811375"/>
                  </a:lnTo>
                  <a:lnTo>
                    <a:pt x="781858" y="697238"/>
                  </a:lnTo>
                  <a:lnTo>
                    <a:pt x="901212" y="590455"/>
                  </a:lnTo>
                  <a:lnTo>
                    <a:pt x="1027098" y="491457"/>
                  </a:lnTo>
                  <a:lnTo>
                    <a:pt x="1159009" y="400643"/>
                  </a:lnTo>
                  <a:lnTo>
                    <a:pt x="1296415" y="318378"/>
                  </a:lnTo>
                  <a:lnTo>
                    <a:pt x="1438762" y="244993"/>
                  </a:lnTo>
                  <a:lnTo>
                    <a:pt x="1585476" y="180784"/>
                  </a:lnTo>
                  <a:lnTo>
                    <a:pt x="1735967" y="126010"/>
                  </a:lnTo>
                  <a:lnTo>
                    <a:pt x="1889629" y="80890"/>
                  </a:lnTo>
                  <a:lnTo>
                    <a:pt x="2045844" y="45608"/>
                  </a:lnTo>
                  <a:lnTo>
                    <a:pt x="2203982" y="20304"/>
                  </a:lnTo>
                  <a:lnTo>
                    <a:pt x="2363406" y="5081"/>
                  </a:lnTo>
                  <a:lnTo>
                    <a:pt x="25234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3353091" y="1953832"/>
              <a:ext cx="4486611" cy="4486504"/>
            </a:xfrm>
            <a:custGeom>
              <a:avLst/>
              <a:pathLst>
                <a:path w="4486611" h="4486504">
                  <a:moveTo>
                    <a:pt x="2243344" y="2243371"/>
                  </a:moveTo>
                  <a:lnTo>
                    <a:pt x="2177312" y="2203073"/>
                  </a:lnTo>
                  <a:lnTo>
                    <a:pt x="2111280" y="2162774"/>
                  </a:lnTo>
                  <a:lnTo>
                    <a:pt x="2045248" y="2122475"/>
                  </a:lnTo>
                  <a:lnTo>
                    <a:pt x="1979216" y="2082176"/>
                  </a:lnTo>
                  <a:lnTo>
                    <a:pt x="1913184" y="2041878"/>
                  </a:lnTo>
                  <a:lnTo>
                    <a:pt x="1847152" y="2001579"/>
                  </a:lnTo>
                  <a:lnTo>
                    <a:pt x="1781120" y="1961280"/>
                  </a:lnTo>
                  <a:lnTo>
                    <a:pt x="1715088" y="1920982"/>
                  </a:lnTo>
                  <a:lnTo>
                    <a:pt x="1649056" y="1880683"/>
                  </a:lnTo>
                  <a:lnTo>
                    <a:pt x="1583024" y="1840384"/>
                  </a:lnTo>
                  <a:lnTo>
                    <a:pt x="1516992" y="1800085"/>
                  </a:lnTo>
                  <a:lnTo>
                    <a:pt x="1450960" y="1759787"/>
                  </a:lnTo>
                  <a:lnTo>
                    <a:pt x="1384928" y="1719488"/>
                  </a:lnTo>
                  <a:lnTo>
                    <a:pt x="1318896" y="1679189"/>
                  </a:lnTo>
                  <a:lnTo>
                    <a:pt x="1252864" y="1638890"/>
                  </a:lnTo>
                  <a:lnTo>
                    <a:pt x="1186833" y="1598592"/>
                  </a:lnTo>
                  <a:lnTo>
                    <a:pt x="1120801" y="1558293"/>
                  </a:lnTo>
                  <a:lnTo>
                    <a:pt x="1054769" y="1517994"/>
                  </a:lnTo>
                  <a:lnTo>
                    <a:pt x="988737" y="1477696"/>
                  </a:lnTo>
                  <a:lnTo>
                    <a:pt x="922705" y="1437397"/>
                  </a:lnTo>
                  <a:lnTo>
                    <a:pt x="856673" y="1397098"/>
                  </a:lnTo>
                  <a:lnTo>
                    <a:pt x="790641" y="1356799"/>
                  </a:lnTo>
                  <a:lnTo>
                    <a:pt x="724609" y="1316501"/>
                  </a:lnTo>
                  <a:lnTo>
                    <a:pt x="658577" y="1276202"/>
                  </a:lnTo>
                  <a:lnTo>
                    <a:pt x="592545" y="1235903"/>
                  </a:lnTo>
                  <a:lnTo>
                    <a:pt x="526513" y="1195605"/>
                  </a:lnTo>
                  <a:lnTo>
                    <a:pt x="460481" y="1155306"/>
                  </a:lnTo>
                  <a:lnTo>
                    <a:pt x="394449" y="1115007"/>
                  </a:lnTo>
                  <a:lnTo>
                    <a:pt x="328417" y="1074708"/>
                  </a:lnTo>
                  <a:lnTo>
                    <a:pt x="289866" y="1140357"/>
                  </a:lnTo>
                  <a:lnTo>
                    <a:pt x="253564" y="1207276"/>
                  </a:lnTo>
                  <a:lnTo>
                    <a:pt x="219554" y="1275388"/>
                  </a:lnTo>
                  <a:lnTo>
                    <a:pt x="187874" y="1344615"/>
                  </a:lnTo>
                  <a:lnTo>
                    <a:pt x="158562" y="1414877"/>
                  </a:lnTo>
                  <a:lnTo>
                    <a:pt x="131651" y="1486093"/>
                  </a:lnTo>
                  <a:lnTo>
                    <a:pt x="107172" y="1558182"/>
                  </a:lnTo>
                  <a:lnTo>
                    <a:pt x="85152" y="1631059"/>
                  </a:lnTo>
                  <a:lnTo>
                    <a:pt x="65619" y="1704641"/>
                  </a:lnTo>
                  <a:lnTo>
                    <a:pt x="48593" y="1778844"/>
                  </a:lnTo>
                  <a:lnTo>
                    <a:pt x="34095" y="1853582"/>
                  </a:lnTo>
                  <a:lnTo>
                    <a:pt x="22141" y="1928769"/>
                  </a:lnTo>
                  <a:lnTo>
                    <a:pt x="12745" y="2004318"/>
                  </a:lnTo>
                  <a:lnTo>
                    <a:pt x="5918" y="2080143"/>
                  </a:lnTo>
                  <a:lnTo>
                    <a:pt x="1668" y="2156155"/>
                  </a:lnTo>
                  <a:lnTo>
                    <a:pt x="0" y="2232268"/>
                  </a:lnTo>
                  <a:lnTo>
                    <a:pt x="915" y="2308394"/>
                  </a:lnTo>
                  <a:lnTo>
                    <a:pt x="4412" y="2384445"/>
                  </a:lnTo>
                  <a:lnTo>
                    <a:pt x="10488" y="2460333"/>
                  </a:lnTo>
                  <a:lnTo>
                    <a:pt x="19136" y="2535972"/>
                  </a:lnTo>
                  <a:lnTo>
                    <a:pt x="30345" y="2611273"/>
                  </a:lnTo>
                  <a:lnTo>
                    <a:pt x="44102" y="2686151"/>
                  </a:lnTo>
                  <a:lnTo>
                    <a:pt x="60393" y="2760519"/>
                  </a:lnTo>
                  <a:lnTo>
                    <a:pt x="79197" y="2834291"/>
                  </a:lnTo>
                  <a:lnTo>
                    <a:pt x="100494" y="2907383"/>
                  </a:lnTo>
                  <a:lnTo>
                    <a:pt x="124259" y="2979710"/>
                  </a:lnTo>
                  <a:lnTo>
                    <a:pt x="150464" y="3051189"/>
                  </a:lnTo>
                  <a:lnTo>
                    <a:pt x="179079" y="3121738"/>
                  </a:lnTo>
                  <a:lnTo>
                    <a:pt x="210072" y="3191275"/>
                  </a:lnTo>
                  <a:lnTo>
                    <a:pt x="243406" y="3259720"/>
                  </a:lnTo>
                  <a:lnTo>
                    <a:pt x="279043" y="3326995"/>
                  </a:lnTo>
                  <a:lnTo>
                    <a:pt x="316943" y="3393022"/>
                  </a:lnTo>
                  <a:lnTo>
                    <a:pt x="357061" y="3457725"/>
                  </a:lnTo>
                  <a:lnTo>
                    <a:pt x="399352" y="3521030"/>
                  </a:lnTo>
                  <a:lnTo>
                    <a:pt x="443766" y="3582863"/>
                  </a:lnTo>
                  <a:lnTo>
                    <a:pt x="490253" y="3643153"/>
                  </a:lnTo>
                  <a:lnTo>
                    <a:pt x="538759" y="3701832"/>
                  </a:lnTo>
                  <a:lnTo>
                    <a:pt x="589228" y="3758830"/>
                  </a:lnTo>
                  <a:lnTo>
                    <a:pt x="641601" y="3814084"/>
                  </a:lnTo>
                  <a:lnTo>
                    <a:pt x="695820" y="3867528"/>
                  </a:lnTo>
                  <a:lnTo>
                    <a:pt x="751821" y="3919103"/>
                  </a:lnTo>
                  <a:lnTo>
                    <a:pt x="809539" y="3968747"/>
                  </a:lnTo>
                  <a:lnTo>
                    <a:pt x="868909" y="4016404"/>
                  </a:lnTo>
                  <a:lnTo>
                    <a:pt x="929861" y="4062019"/>
                  </a:lnTo>
                  <a:lnTo>
                    <a:pt x="992326" y="4105540"/>
                  </a:lnTo>
                  <a:lnTo>
                    <a:pt x="1056232" y="4146916"/>
                  </a:lnTo>
                  <a:lnTo>
                    <a:pt x="1121505" y="4186100"/>
                  </a:lnTo>
                  <a:lnTo>
                    <a:pt x="1188070" y="4223047"/>
                  </a:lnTo>
                  <a:lnTo>
                    <a:pt x="1255851" y="4257713"/>
                  </a:lnTo>
                  <a:lnTo>
                    <a:pt x="1324768" y="4290060"/>
                  </a:lnTo>
                  <a:lnTo>
                    <a:pt x="1394744" y="4320050"/>
                  </a:lnTo>
                  <a:lnTo>
                    <a:pt x="1465697" y="4347648"/>
                  </a:lnTo>
                  <a:lnTo>
                    <a:pt x="1537545" y="4372823"/>
                  </a:lnTo>
                  <a:lnTo>
                    <a:pt x="1610206" y="4395545"/>
                  </a:lnTo>
                  <a:lnTo>
                    <a:pt x="1683597" y="4415789"/>
                  </a:lnTo>
                  <a:lnTo>
                    <a:pt x="1757632" y="4433531"/>
                  </a:lnTo>
                  <a:lnTo>
                    <a:pt x="1832226" y="4448751"/>
                  </a:lnTo>
                  <a:lnTo>
                    <a:pt x="1907294" y="4461431"/>
                  </a:lnTo>
                  <a:lnTo>
                    <a:pt x="1982749" y="4471556"/>
                  </a:lnTo>
                  <a:lnTo>
                    <a:pt x="2058504" y="4479115"/>
                  </a:lnTo>
                  <a:lnTo>
                    <a:pt x="2134471" y="4484100"/>
                  </a:lnTo>
                  <a:lnTo>
                    <a:pt x="2210565" y="4486504"/>
                  </a:lnTo>
                  <a:lnTo>
                    <a:pt x="2286696" y="4486324"/>
                  </a:lnTo>
                  <a:lnTo>
                    <a:pt x="2362777" y="4483562"/>
                  </a:lnTo>
                  <a:lnTo>
                    <a:pt x="2438720" y="4478219"/>
                  </a:lnTo>
                  <a:lnTo>
                    <a:pt x="2514439" y="4470303"/>
                  </a:lnTo>
                  <a:lnTo>
                    <a:pt x="2589845" y="4459822"/>
                  </a:lnTo>
                  <a:lnTo>
                    <a:pt x="2664852" y="4446788"/>
                  </a:lnTo>
                  <a:lnTo>
                    <a:pt x="2739374" y="4431217"/>
                  </a:lnTo>
                  <a:lnTo>
                    <a:pt x="2813325" y="4413127"/>
                  </a:lnTo>
                  <a:lnTo>
                    <a:pt x="2886619" y="4392537"/>
                  </a:lnTo>
                  <a:lnTo>
                    <a:pt x="2959172" y="4369473"/>
                  </a:lnTo>
                  <a:lnTo>
                    <a:pt x="3030901" y="4343959"/>
                  </a:lnTo>
                  <a:lnTo>
                    <a:pt x="3101723" y="4316027"/>
                  </a:lnTo>
                  <a:lnTo>
                    <a:pt x="3171556" y="4285708"/>
                  </a:lnTo>
                  <a:lnTo>
                    <a:pt x="3240321" y="4253036"/>
                  </a:lnTo>
                  <a:lnTo>
                    <a:pt x="3307937" y="4218051"/>
                  </a:lnTo>
                  <a:lnTo>
                    <a:pt x="3374327" y="4180791"/>
                  </a:lnTo>
                  <a:lnTo>
                    <a:pt x="3439415" y="4141299"/>
                  </a:lnTo>
                  <a:lnTo>
                    <a:pt x="3503125" y="4099622"/>
                  </a:lnTo>
                  <a:lnTo>
                    <a:pt x="3565384" y="4055808"/>
                  </a:lnTo>
                  <a:lnTo>
                    <a:pt x="3626121" y="4009906"/>
                  </a:lnTo>
                  <a:lnTo>
                    <a:pt x="3685265" y="3961969"/>
                  </a:lnTo>
                  <a:lnTo>
                    <a:pt x="3742749" y="3912054"/>
                  </a:lnTo>
                  <a:lnTo>
                    <a:pt x="3798506" y="3860216"/>
                  </a:lnTo>
                  <a:lnTo>
                    <a:pt x="3852472" y="3806517"/>
                  </a:lnTo>
                  <a:lnTo>
                    <a:pt x="3904585" y="3751017"/>
                  </a:lnTo>
                  <a:lnTo>
                    <a:pt x="3954784" y="3693781"/>
                  </a:lnTo>
                  <a:lnTo>
                    <a:pt x="4003013" y="3634875"/>
                  </a:lnTo>
                  <a:lnTo>
                    <a:pt x="4049215" y="3574366"/>
                  </a:lnTo>
                  <a:lnTo>
                    <a:pt x="4093337" y="3512324"/>
                  </a:lnTo>
                  <a:lnTo>
                    <a:pt x="4135329" y="3448821"/>
                  </a:lnTo>
                  <a:lnTo>
                    <a:pt x="4175142" y="3383929"/>
                  </a:lnTo>
                  <a:lnTo>
                    <a:pt x="4212730" y="3317724"/>
                  </a:lnTo>
                  <a:lnTo>
                    <a:pt x="4248050" y="3250282"/>
                  </a:lnTo>
                  <a:lnTo>
                    <a:pt x="4281061" y="3181680"/>
                  </a:lnTo>
                  <a:lnTo>
                    <a:pt x="4311726" y="3111998"/>
                  </a:lnTo>
                  <a:lnTo>
                    <a:pt x="4340008" y="3041315"/>
                  </a:lnTo>
                  <a:lnTo>
                    <a:pt x="4365876" y="2969713"/>
                  </a:lnTo>
                  <a:lnTo>
                    <a:pt x="4389300" y="2897275"/>
                  </a:lnTo>
                  <a:lnTo>
                    <a:pt x="4410252" y="2824084"/>
                  </a:lnTo>
                  <a:lnTo>
                    <a:pt x="4428708" y="2750224"/>
                  </a:lnTo>
                  <a:lnTo>
                    <a:pt x="4444648" y="2675780"/>
                  </a:lnTo>
                  <a:lnTo>
                    <a:pt x="4458052" y="2600838"/>
                  </a:lnTo>
                  <a:lnTo>
                    <a:pt x="4468906" y="2525484"/>
                  </a:lnTo>
                  <a:lnTo>
                    <a:pt x="4477197" y="2449806"/>
                  </a:lnTo>
                  <a:lnTo>
                    <a:pt x="4482916" y="2373890"/>
                  </a:lnTo>
                  <a:lnTo>
                    <a:pt x="4486055" y="2297823"/>
                  </a:lnTo>
                  <a:lnTo>
                    <a:pt x="4486611" y="2221694"/>
                  </a:lnTo>
                  <a:lnTo>
                    <a:pt x="4484584" y="2145590"/>
                  </a:lnTo>
                  <a:lnTo>
                    <a:pt x="4479975" y="2069599"/>
                  </a:lnTo>
                  <a:lnTo>
                    <a:pt x="4472791" y="1993807"/>
                  </a:lnTo>
                  <a:lnTo>
                    <a:pt x="4463039" y="1918303"/>
                  </a:lnTo>
                  <a:lnTo>
                    <a:pt x="4450731" y="1843173"/>
                  </a:lnTo>
                  <a:lnTo>
                    <a:pt x="4435881" y="1768505"/>
                  </a:lnTo>
                  <a:lnTo>
                    <a:pt x="4418505" y="1694383"/>
                  </a:lnTo>
                  <a:lnTo>
                    <a:pt x="4398625" y="1620893"/>
                  </a:lnTo>
                  <a:lnTo>
                    <a:pt x="4376263" y="1548120"/>
                  </a:lnTo>
                  <a:lnTo>
                    <a:pt x="4351444" y="1476148"/>
                  </a:lnTo>
                  <a:lnTo>
                    <a:pt x="4324197" y="1405060"/>
                  </a:lnTo>
                  <a:lnTo>
                    <a:pt x="4294554" y="1334937"/>
                  </a:lnTo>
                  <a:lnTo>
                    <a:pt x="4262549" y="1265860"/>
                  </a:lnTo>
                  <a:lnTo>
                    <a:pt x="4228218" y="1197909"/>
                  </a:lnTo>
                  <a:lnTo>
                    <a:pt x="4191601" y="1131162"/>
                  </a:lnTo>
                  <a:lnTo>
                    <a:pt x="4152741" y="1065695"/>
                  </a:lnTo>
                  <a:lnTo>
                    <a:pt x="4111681" y="1001585"/>
                  </a:lnTo>
                  <a:lnTo>
                    <a:pt x="4068470" y="938906"/>
                  </a:lnTo>
                  <a:lnTo>
                    <a:pt x="4023157" y="877728"/>
                  </a:lnTo>
                  <a:lnTo>
                    <a:pt x="3975794" y="818123"/>
                  </a:lnTo>
                  <a:lnTo>
                    <a:pt x="3926436" y="760160"/>
                  </a:lnTo>
                  <a:lnTo>
                    <a:pt x="3875140" y="703905"/>
                  </a:lnTo>
                  <a:lnTo>
                    <a:pt x="3821965" y="649422"/>
                  </a:lnTo>
                  <a:lnTo>
                    <a:pt x="3766971" y="596776"/>
                  </a:lnTo>
                  <a:lnTo>
                    <a:pt x="3710223" y="546025"/>
                  </a:lnTo>
                  <a:lnTo>
                    <a:pt x="3651785" y="497230"/>
                  </a:lnTo>
                  <a:lnTo>
                    <a:pt x="3591726" y="450445"/>
                  </a:lnTo>
                  <a:lnTo>
                    <a:pt x="3530113" y="405726"/>
                  </a:lnTo>
                  <a:lnTo>
                    <a:pt x="3467019" y="363122"/>
                  </a:lnTo>
                  <a:lnTo>
                    <a:pt x="3402515" y="322684"/>
                  </a:lnTo>
                  <a:lnTo>
                    <a:pt x="3336676" y="284458"/>
                  </a:lnTo>
                  <a:lnTo>
                    <a:pt x="3269578" y="248488"/>
                  </a:lnTo>
                  <a:lnTo>
                    <a:pt x="3201299" y="214815"/>
                  </a:lnTo>
                  <a:lnTo>
                    <a:pt x="3131916" y="183479"/>
                  </a:lnTo>
                  <a:lnTo>
                    <a:pt x="3061510" y="154515"/>
                  </a:lnTo>
                  <a:lnTo>
                    <a:pt x="2990161" y="127956"/>
                  </a:lnTo>
                  <a:lnTo>
                    <a:pt x="2917953" y="103834"/>
                  </a:lnTo>
                  <a:lnTo>
                    <a:pt x="2844967" y="82176"/>
                  </a:lnTo>
                  <a:lnTo>
                    <a:pt x="2771289" y="63006"/>
                  </a:lnTo>
                  <a:lnTo>
                    <a:pt x="2697003" y="46348"/>
                  </a:lnTo>
                  <a:lnTo>
                    <a:pt x="2622194" y="32220"/>
                  </a:lnTo>
                  <a:lnTo>
                    <a:pt x="2546949" y="20638"/>
                  </a:lnTo>
                  <a:lnTo>
                    <a:pt x="2471354" y="11617"/>
                  </a:lnTo>
                  <a:lnTo>
                    <a:pt x="2395497" y="5165"/>
                  </a:lnTo>
                  <a:lnTo>
                    <a:pt x="2319464" y="1291"/>
                  </a:lnTo>
                  <a:lnTo>
                    <a:pt x="2243344" y="0"/>
                  </a:lnTo>
                  <a:lnTo>
                    <a:pt x="2243344" y="77357"/>
                  </a:lnTo>
                  <a:lnTo>
                    <a:pt x="2243344" y="154715"/>
                  </a:lnTo>
                  <a:lnTo>
                    <a:pt x="2243344" y="232072"/>
                  </a:lnTo>
                  <a:lnTo>
                    <a:pt x="2243344" y="309430"/>
                  </a:lnTo>
                  <a:lnTo>
                    <a:pt x="2243344" y="386788"/>
                  </a:lnTo>
                  <a:lnTo>
                    <a:pt x="2243344" y="464145"/>
                  </a:lnTo>
                  <a:lnTo>
                    <a:pt x="2243344" y="541503"/>
                  </a:lnTo>
                  <a:lnTo>
                    <a:pt x="2243344" y="618861"/>
                  </a:lnTo>
                  <a:lnTo>
                    <a:pt x="2243344" y="696218"/>
                  </a:lnTo>
                  <a:lnTo>
                    <a:pt x="2243344" y="773576"/>
                  </a:lnTo>
                  <a:lnTo>
                    <a:pt x="2243344" y="850934"/>
                  </a:lnTo>
                  <a:lnTo>
                    <a:pt x="2243344" y="928291"/>
                  </a:lnTo>
                  <a:lnTo>
                    <a:pt x="2243344" y="1005649"/>
                  </a:lnTo>
                  <a:lnTo>
                    <a:pt x="2243344" y="1083007"/>
                  </a:lnTo>
                  <a:lnTo>
                    <a:pt x="2243344" y="1160364"/>
                  </a:lnTo>
                  <a:lnTo>
                    <a:pt x="2243344" y="1237722"/>
                  </a:lnTo>
                  <a:lnTo>
                    <a:pt x="2243344" y="1315080"/>
                  </a:lnTo>
                  <a:lnTo>
                    <a:pt x="2243344" y="1392437"/>
                  </a:lnTo>
                  <a:lnTo>
                    <a:pt x="2243344" y="1469795"/>
                  </a:lnTo>
                  <a:lnTo>
                    <a:pt x="2243344" y="1547152"/>
                  </a:lnTo>
                  <a:lnTo>
                    <a:pt x="2243344" y="1624510"/>
                  </a:lnTo>
                  <a:lnTo>
                    <a:pt x="2243344" y="1701868"/>
                  </a:lnTo>
                  <a:lnTo>
                    <a:pt x="2243344" y="1779225"/>
                  </a:lnTo>
                  <a:lnTo>
                    <a:pt x="2243344" y="1856583"/>
                  </a:lnTo>
                  <a:lnTo>
                    <a:pt x="2243344" y="1933941"/>
                  </a:lnTo>
                  <a:lnTo>
                    <a:pt x="2243344" y="2011298"/>
                  </a:lnTo>
                  <a:lnTo>
                    <a:pt x="2243344" y="2088656"/>
                  </a:lnTo>
                  <a:lnTo>
                    <a:pt x="2243344" y="2166014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3681509" y="2936694"/>
              <a:ext cx="1914926" cy="1260510"/>
            </a:xfrm>
            <a:custGeom>
              <a:avLst/>
              <a:pathLst>
                <a:path w="1914926" h="1260510">
                  <a:moveTo>
                    <a:pt x="1914926" y="1260510"/>
                  </a:moveTo>
                  <a:lnTo>
                    <a:pt x="1850935" y="1217044"/>
                  </a:lnTo>
                  <a:lnTo>
                    <a:pt x="1786943" y="1173578"/>
                  </a:lnTo>
                  <a:lnTo>
                    <a:pt x="1722951" y="1130112"/>
                  </a:lnTo>
                  <a:lnTo>
                    <a:pt x="1658960" y="1086646"/>
                  </a:lnTo>
                  <a:lnTo>
                    <a:pt x="1594968" y="1043180"/>
                  </a:lnTo>
                  <a:lnTo>
                    <a:pt x="1530977" y="999714"/>
                  </a:lnTo>
                  <a:lnTo>
                    <a:pt x="1466985" y="956249"/>
                  </a:lnTo>
                  <a:lnTo>
                    <a:pt x="1402993" y="912783"/>
                  </a:lnTo>
                  <a:lnTo>
                    <a:pt x="1339002" y="869317"/>
                  </a:lnTo>
                  <a:lnTo>
                    <a:pt x="1275010" y="825851"/>
                  </a:lnTo>
                  <a:lnTo>
                    <a:pt x="1211019" y="782385"/>
                  </a:lnTo>
                  <a:lnTo>
                    <a:pt x="1147027" y="738919"/>
                  </a:lnTo>
                  <a:lnTo>
                    <a:pt x="1083035" y="695453"/>
                  </a:lnTo>
                  <a:lnTo>
                    <a:pt x="1019044" y="651987"/>
                  </a:lnTo>
                  <a:lnTo>
                    <a:pt x="955052" y="608522"/>
                  </a:lnTo>
                  <a:lnTo>
                    <a:pt x="891061" y="565056"/>
                  </a:lnTo>
                  <a:lnTo>
                    <a:pt x="827069" y="521590"/>
                  </a:lnTo>
                  <a:lnTo>
                    <a:pt x="763077" y="478124"/>
                  </a:lnTo>
                  <a:lnTo>
                    <a:pt x="699086" y="434658"/>
                  </a:lnTo>
                  <a:lnTo>
                    <a:pt x="635094" y="391192"/>
                  </a:lnTo>
                  <a:lnTo>
                    <a:pt x="571103" y="347726"/>
                  </a:lnTo>
                  <a:lnTo>
                    <a:pt x="507111" y="304261"/>
                  </a:lnTo>
                  <a:lnTo>
                    <a:pt x="443119" y="260795"/>
                  </a:lnTo>
                  <a:lnTo>
                    <a:pt x="379128" y="217329"/>
                  </a:lnTo>
                  <a:lnTo>
                    <a:pt x="315136" y="173863"/>
                  </a:lnTo>
                  <a:lnTo>
                    <a:pt x="251145" y="130397"/>
                  </a:lnTo>
                  <a:lnTo>
                    <a:pt x="187153" y="86931"/>
                  </a:lnTo>
                  <a:lnTo>
                    <a:pt x="123161" y="43465"/>
                  </a:lnTo>
                  <a:lnTo>
                    <a:pt x="59170" y="0"/>
                  </a:lnTo>
                  <a:lnTo>
                    <a:pt x="0" y="91847"/>
                  </a:lnTo>
                  <a:lnTo>
                    <a:pt x="66031" y="132145"/>
                  </a:lnTo>
                  <a:lnTo>
                    <a:pt x="132063" y="172444"/>
                  </a:lnTo>
                  <a:lnTo>
                    <a:pt x="198095" y="212743"/>
                  </a:lnTo>
                  <a:lnTo>
                    <a:pt x="264127" y="253042"/>
                  </a:lnTo>
                  <a:lnTo>
                    <a:pt x="330159" y="293340"/>
                  </a:lnTo>
                  <a:lnTo>
                    <a:pt x="396191" y="333639"/>
                  </a:lnTo>
                  <a:lnTo>
                    <a:pt x="462223" y="373938"/>
                  </a:lnTo>
                  <a:lnTo>
                    <a:pt x="528255" y="414236"/>
                  </a:lnTo>
                  <a:lnTo>
                    <a:pt x="594287" y="454535"/>
                  </a:lnTo>
                  <a:lnTo>
                    <a:pt x="660319" y="494834"/>
                  </a:lnTo>
                  <a:lnTo>
                    <a:pt x="726351" y="535133"/>
                  </a:lnTo>
                  <a:lnTo>
                    <a:pt x="792383" y="575431"/>
                  </a:lnTo>
                  <a:lnTo>
                    <a:pt x="858415" y="615730"/>
                  </a:lnTo>
                  <a:lnTo>
                    <a:pt x="924447" y="656029"/>
                  </a:lnTo>
                  <a:lnTo>
                    <a:pt x="990479" y="696328"/>
                  </a:lnTo>
                  <a:lnTo>
                    <a:pt x="1056511" y="736626"/>
                  </a:lnTo>
                  <a:lnTo>
                    <a:pt x="1122543" y="776925"/>
                  </a:lnTo>
                  <a:lnTo>
                    <a:pt x="1188575" y="817224"/>
                  </a:lnTo>
                  <a:lnTo>
                    <a:pt x="1254607" y="857522"/>
                  </a:lnTo>
                  <a:lnTo>
                    <a:pt x="1320639" y="897821"/>
                  </a:lnTo>
                  <a:lnTo>
                    <a:pt x="1386671" y="938120"/>
                  </a:lnTo>
                  <a:lnTo>
                    <a:pt x="1452702" y="978419"/>
                  </a:lnTo>
                  <a:lnTo>
                    <a:pt x="1518734" y="1018717"/>
                  </a:lnTo>
                  <a:lnTo>
                    <a:pt x="1584766" y="1059016"/>
                  </a:lnTo>
                  <a:lnTo>
                    <a:pt x="1650798" y="1099315"/>
                  </a:lnTo>
                  <a:lnTo>
                    <a:pt x="1716830" y="1139613"/>
                  </a:lnTo>
                  <a:lnTo>
                    <a:pt x="1782862" y="1179912"/>
                  </a:lnTo>
                  <a:lnTo>
                    <a:pt x="1848894" y="122021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740679" y="2165947"/>
              <a:ext cx="1855756" cy="2031257"/>
            </a:xfrm>
            <a:custGeom>
              <a:avLst/>
              <a:pathLst>
                <a:path w="1855756" h="2031257">
                  <a:moveTo>
                    <a:pt x="1855756" y="2031257"/>
                  </a:moveTo>
                  <a:lnTo>
                    <a:pt x="1822921" y="1961213"/>
                  </a:lnTo>
                  <a:lnTo>
                    <a:pt x="1790086" y="1891170"/>
                  </a:lnTo>
                  <a:lnTo>
                    <a:pt x="1757251" y="1821126"/>
                  </a:lnTo>
                  <a:lnTo>
                    <a:pt x="1724416" y="1751083"/>
                  </a:lnTo>
                  <a:lnTo>
                    <a:pt x="1691581" y="1681040"/>
                  </a:lnTo>
                  <a:lnTo>
                    <a:pt x="1658746" y="1610996"/>
                  </a:lnTo>
                  <a:lnTo>
                    <a:pt x="1625911" y="1540953"/>
                  </a:lnTo>
                  <a:lnTo>
                    <a:pt x="1593076" y="1470910"/>
                  </a:lnTo>
                  <a:lnTo>
                    <a:pt x="1560241" y="1400866"/>
                  </a:lnTo>
                  <a:lnTo>
                    <a:pt x="1527406" y="1330823"/>
                  </a:lnTo>
                  <a:lnTo>
                    <a:pt x="1494571" y="1260780"/>
                  </a:lnTo>
                  <a:lnTo>
                    <a:pt x="1461736" y="1190736"/>
                  </a:lnTo>
                  <a:lnTo>
                    <a:pt x="1428901" y="1120693"/>
                  </a:lnTo>
                  <a:lnTo>
                    <a:pt x="1396066" y="1050650"/>
                  </a:lnTo>
                  <a:lnTo>
                    <a:pt x="1363231" y="980606"/>
                  </a:lnTo>
                  <a:lnTo>
                    <a:pt x="1330396" y="910563"/>
                  </a:lnTo>
                  <a:lnTo>
                    <a:pt x="1297561" y="840520"/>
                  </a:lnTo>
                  <a:lnTo>
                    <a:pt x="1264726" y="770476"/>
                  </a:lnTo>
                  <a:lnTo>
                    <a:pt x="1231891" y="700433"/>
                  </a:lnTo>
                  <a:lnTo>
                    <a:pt x="1199056" y="630390"/>
                  </a:lnTo>
                  <a:lnTo>
                    <a:pt x="1166221" y="560346"/>
                  </a:lnTo>
                  <a:lnTo>
                    <a:pt x="1133386" y="490303"/>
                  </a:lnTo>
                  <a:lnTo>
                    <a:pt x="1100551" y="420260"/>
                  </a:lnTo>
                  <a:lnTo>
                    <a:pt x="1067716" y="350216"/>
                  </a:lnTo>
                  <a:lnTo>
                    <a:pt x="1034881" y="280173"/>
                  </a:lnTo>
                  <a:lnTo>
                    <a:pt x="1002046" y="210130"/>
                  </a:lnTo>
                  <a:lnTo>
                    <a:pt x="969212" y="140086"/>
                  </a:lnTo>
                  <a:lnTo>
                    <a:pt x="936377" y="70043"/>
                  </a:lnTo>
                  <a:lnTo>
                    <a:pt x="903542" y="0"/>
                  </a:lnTo>
                  <a:lnTo>
                    <a:pt x="831611" y="35299"/>
                  </a:lnTo>
                  <a:lnTo>
                    <a:pt x="760987" y="73145"/>
                  </a:lnTo>
                  <a:lnTo>
                    <a:pt x="691760" y="113489"/>
                  </a:lnTo>
                  <a:lnTo>
                    <a:pt x="624017" y="156280"/>
                  </a:lnTo>
                  <a:lnTo>
                    <a:pt x="557846" y="201462"/>
                  </a:lnTo>
                  <a:lnTo>
                    <a:pt x="493331" y="248979"/>
                  </a:lnTo>
                  <a:lnTo>
                    <a:pt x="430553" y="298769"/>
                  </a:lnTo>
                  <a:lnTo>
                    <a:pt x="369594" y="350769"/>
                  </a:lnTo>
                  <a:lnTo>
                    <a:pt x="310530" y="404913"/>
                  </a:lnTo>
                  <a:lnTo>
                    <a:pt x="253438" y="461131"/>
                  </a:lnTo>
                  <a:lnTo>
                    <a:pt x="198389" y="519353"/>
                  </a:lnTo>
                  <a:lnTo>
                    <a:pt x="145455" y="579503"/>
                  </a:lnTo>
                  <a:lnTo>
                    <a:pt x="94703" y="641505"/>
                  </a:lnTo>
                  <a:lnTo>
                    <a:pt x="46197" y="705280"/>
                  </a:lnTo>
                  <a:lnTo>
                    <a:pt x="0" y="770746"/>
                  </a:lnTo>
                  <a:lnTo>
                    <a:pt x="63991" y="814212"/>
                  </a:lnTo>
                  <a:lnTo>
                    <a:pt x="127983" y="857678"/>
                  </a:lnTo>
                  <a:lnTo>
                    <a:pt x="191974" y="901144"/>
                  </a:lnTo>
                  <a:lnTo>
                    <a:pt x="255966" y="944610"/>
                  </a:lnTo>
                  <a:lnTo>
                    <a:pt x="319957" y="988076"/>
                  </a:lnTo>
                  <a:lnTo>
                    <a:pt x="383949" y="1031542"/>
                  </a:lnTo>
                  <a:lnTo>
                    <a:pt x="447941" y="1075007"/>
                  </a:lnTo>
                  <a:lnTo>
                    <a:pt x="511932" y="1118473"/>
                  </a:lnTo>
                  <a:lnTo>
                    <a:pt x="575924" y="1161939"/>
                  </a:lnTo>
                  <a:lnTo>
                    <a:pt x="639915" y="1205405"/>
                  </a:lnTo>
                  <a:lnTo>
                    <a:pt x="703907" y="1248871"/>
                  </a:lnTo>
                  <a:lnTo>
                    <a:pt x="767899" y="1292337"/>
                  </a:lnTo>
                  <a:lnTo>
                    <a:pt x="831890" y="1335803"/>
                  </a:lnTo>
                  <a:lnTo>
                    <a:pt x="895882" y="1379269"/>
                  </a:lnTo>
                  <a:lnTo>
                    <a:pt x="959873" y="1422734"/>
                  </a:lnTo>
                  <a:lnTo>
                    <a:pt x="1023865" y="1466200"/>
                  </a:lnTo>
                  <a:lnTo>
                    <a:pt x="1087857" y="1509666"/>
                  </a:lnTo>
                  <a:lnTo>
                    <a:pt x="1151848" y="1553132"/>
                  </a:lnTo>
                  <a:lnTo>
                    <a:pt x="1215840" y="1596598"/>
                  </a:lnTo>
                  <a:lnTo>
                    <a:pt x="1279831" y="1640064"/>
                  </a:lnTo>
                  <a:lnTo>
                    <a:pt x="1343823" y="1683530"/>
                  </a:lnTo>
                  <a:lnTo>
                    <a:pt x="1407815" y="1726995"/>
                  </a:lnTo>
                  <a:lnTo>
                    <a:pt x="1471806" y="1770461"/>
                  </a:lnTo>
                  <a:lnTo>
                    <a:pt x="1535798" y="1813927"/>
                  </a:lnTo>
                  <a:lnTo>
                    <a:pt x="1599789" y="1857393"/>
                  </a:lnTo>
                  <a:lnTo>
                    <a:pt x="1663781" y="1900859"/>
                  </a:lnTo>
                  <a:lnTo>
                    <a:pt x="1727773" y="1944325"/>
                  </a:lnTo>
                  <a:lnTo>
                    <a:pt x="1791764" y="198779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644221" y="1953832"/>
              <a:ext cx="952214" cy="2243371"/>
            </a:xfrm>
            <a:custGeom>
              <a:avLst/>
              <a:pathLst>
                <a:path w="952214" h="2243371">
                  <a:moveTo>
                    <a:pt x="952214" y="2243371"/>
                  </a:moveTo>
                  <a:lnTo>
                    <a:pt x="952214" y="2166014"/>
                  </a:lnTo>
                  <a:lnTo>
                    <a:pt x="952214" y="2088656"/>
                  </a:lnTo>
                  <a:lnTo>
                    <a:pt x="952214" y="2011298"/>
                  </a:lnTo>
                  <a:lnTo>
                    <a:pt x="952214" y="1933941"/>
                  </a:lnTo>
                  <a:lnTo>
                    <a:pt x="952214" y="1856583"/>
                  </a:lnTo>
                  <a:lnTo>
                    <a:pt x="952214" y="1779225"/>
                  </a:lnTo>
                  <a:lnTo>
                    <a:pt x="952214" y="1701868"/>
                  </a:lnTo>
                  <a:lnTo>
                    <a:pt x="952214" y="1624510"/>
                  </a:lnTo>
                  <a:lnTo>
                    <a:pt x="952214" y="1547152"/>
                  </a:lnTo>
                  <a:lnTo>
                    <a:pt x="952214" y="1469795"/>
                  </a:lnTo>
                  <a:lnTo>
                    <a:pt x="952214" y="1392437"/>
                  </a:lnTo>
                  <a:lnTo>
                    <a:pt x="952214" y="1315080"/>
                  </a:lnTo>
                  <a:lnTo>
                    <a:pt x="952214" y="1237722"/>
                  </a:lnTo>
                  <a:lnTo>
                    <a:pt x="952214" y="1160364"/>
                  </a:lnTo>
                  <a:lnTo>
                    <a:pt x="952214" y="1083007"/>
                  </a:lnTo>
                  <a:lnTo>
                    <a:pt x="952214" y="1005649"/>
                  </a:lnTo>
                  <a:lnTo>
                    <a:pt x="952214" y="928291"/>
                  </a:lnTo>
                  <a:lnTo>
                    <a:pt x="952214" y="850934"/>
                  </a:lnTo>
                  <a:lnTo>
                    <a:pt x="952214" y="773576"/>
                  </a:lnTo>
                  <a:lnTo>
                    <a:pt x="952214" y="696218"/>
                  </a:lnTo>
                  <a:lnTo>
                    <a:pt x="952214" y="618861"/>
                  </a:lnTo>
                  <a:lnTo>
                    <a:pt x="952214" y="541503"/>
                  </a:lnTo>
                  <a:lnTo>
                    <a:pt x="952214" y="464145"/>
                  </a:lnTo>
                  <a:lnTo>
                    <a:pt x="952214" y="386788"/>
                  </a:lnTo>
                  <a:lnTo>
                    <a:pt x="952214" y="309430"/>
                  </a:lnTo>
                  <a:lnTo>
                    <a:pt x="952214" y="232072"/>
                  </a:lnTo>
                  <a:lnTo>
                    <a:pt x="952214" y="154715"/>
                  </a:lnTo>
                  <a:lnTo>
                    <a:pt x="952214" y="77357"/>
                  </a:lnTo>
                  <a:lnTo>
                    <a:pt x="952214" y="0"/>
                  </a:lnTo>
                  <a:lnTo>
                    <a:pt x="870281" y="1496"/>
                  </a:lnTo>
                  <a:lnTo>
                    <a:pt x="788458" y="5984"/>
                  </a:lnTo>
                  <a:lnTo>
                    <a:pt x="706853" y="13458"/>
                  </a:lnTo>
                  <a:lnTo>
                    <a:pt x="625576" y="23906"/>
                  </a:lnTo>
                  <a:lnTo>
                    <a:pt x="544735" y="37316"/>
                  </a:lnTo>
                  <a:lnTo>
                    <a:pt x="464437" y="53670"/>
                  </a:lnTo>
                  <a:lnTo>
                    <a:pt x="384790" y="72946"/>
                  </a:lnTo>
                  <a:lnTo>
                    <a:pt x="305900" y="95117"/>
                  </a:lnTo>
                  <a:lnTo>
                    <a:pt x="227873" y="120155"/>
                  </a:lnTo>
                  <a:lnTo>
                    <a:pt x="150812" y="148026"/>
                  </a:lnTo>
                  <a:lnTo>
                    <a:pt x="74820" y="178693"/>
                  </a:lnTo>
                  <a:lnTo>
                    <a:pt x="0" y="212114"/>
                  </a:lnTo>
                  <a:lnTo>
                    <a:pt x="32834" y="282158"/>
                  </a:lnTo>
                  <a:lnTo>
                    <a:pt x="65669" y="352201"/>
                  </a:lnTo>
                  <a:lnTo>
                    <a:pt x="98504" y="422244"/>
                  </a:lnTo>
                  <a:lnTo>
                    <a:pt x="131339" y="492288"/>
                  </a:lnTo>
                  <a:lnTo>
                    <a:pt x="164174" y="562331"/>
                  </a:lnTo>
                  <a:lnTo>
                    <a:pt x="197009" y="632374"/>
                  </a:lnTo>
                  <a:lnTo>
                    <a:pt x="229844" y="702418"/>
                  </a:lnTo>
                  <a:lnTo>
                    <a:pt x="262679" y="772461"/>
                  </a:lnTo>
                  <a:lnTo>
                    <a:pt x="295514" y="842504"/>
                  </a:lnTo>
                  <a:lnTo>
                    <a:pt x="328349" y="912548"/>
                  </a:lnTo>
                  <a:lnTo>
                    <a:pt x="361184" y="982591"/>
                  </a:lnTo>
                  <a:lnTo>
                    <a:pt x="394019" y="1052634"/>
                  </a:lnTo>
                  <a:lnTo>
                    <a:pt x="426854" y="1122678"/>
                  </a:lnTo>
                  <a:lnTo>
                    <a:pt x="459689" y="1192721"/>
                  </a:lnTo>
                  <a:lnTo>
                    <a:pt x="492524" y="1262764"/>
                  </a:lnTo>
                  <a:lnTo>
                    <a:pt x="525359" y="1332808"/>
                  </a:lnTo>
                  <a:lnTo>
                    <a:pt x="558194" y="1402851"/>
                  </a:lnTo>
                  <a:lnTo>
                    <a:pt x="591029" y="1472894"/>
                  </a:lnTo>
                  <a:lnTo>
                    <a:pt x="623864" y="1542938"/>
                  </a:lnTo>
                  <a:lnTo>
                    <a:pt x="656699" y="1612981"/>
                  </a:lnTo>
                  <a:lnTo>
                    <a:pt x="689534" y="1683025"/>
                  </a:lnTo>
                  <a:lnTo>
                    <a:pt x="722369" y="1753068"/>
                  </a:lnTo>
                  <a:lnTo>
                    <a:pt x="755204" y="1823111"/>
                  </a:lnTo>
                  <a:lnTo>
                    <a:pt x="788039" y="1893155"/>
                  </a:lnTo>
                  <a:lnTo>
                    <a:pt x="820874" y="1963198"/>
                  </a:lnTo>
                  <a:lnTo>
                    <a:pt x="853709" y="2033241"/>
                  </a:lnTo>
                  <a:lnTo>
                    <a:pt x="886544" y="2103285"/>
                  </a:lnTo>
                  <a:lnTo>
                    <a:pt x="919379" y="217332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360811" y="2841168"/>
              <a:ext cx="181328" cy="249801"/>
            </a:xfrm>
            <a:custGeom>
              <a:avLst/>
              <a:pathLst>
                <a:path w="181328" h="249801">
                  <a:moveTo>
                    <a:pt x="181328" y="0"/>
                  </a:moveTo>
                  <a:lnTo>
                    <a:pt x="0" y="249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5069184" y="5232240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364281" y="5538624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83.721 %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342351" y="3646411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932703" y="3952795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0.775 %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4467336" y="2865686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4642012" y="321261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8.527 %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893125" y="2305277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200291" y="265474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6.977 %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064348" y="4157368"/>
              <a:ext cx="11176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540555" y="6681161"/>
              <a:ext cx="11176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016762" y="4158678"/>
              <a:ext cx="111760" cy="75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469150" y="1631283"/>
              <a:ext cx="254570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0/100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792221" y="1392990"/>
              <a:ext cx="5608429" cy="560842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57426" y="3075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5468400" y="7121258"/>
              <a:ext cx="256071" cy="942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prop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2598479" y="4165963"/>
              <a:ext cx="69850" cy="6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x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792221" y="1170876"/>
              <a:ext cx="585880" cy="122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 Raptor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792221" y="942406"/>
              <a:ext cx="250952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SAR: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2025-06-05T10:13:24Z</dcterms:modified>
  <cp:category/>
</cp:coreProperties>
</file>