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7c2a026bc5241501f3d76157a859826fa226b3a3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0058400" y="914400"/>
              <a:ext cx="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392990"/>
              <a:ext cx="7658245" cy="58178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705739" y="7178495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973510" y="7113852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973510" y="7049210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973510" y="6984567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902427" y="6919925"/>
              <a:ext cx="1338854" cy="0"/>
            </a:xfrm>
            <a:custGeom>
              <a:avLst/>
              <a:pathLst>
                <a:path w="1338854" h="0">
                  <a:moveTo>
                    <a:pt x="0" y="0"/>
                  </a:moveTo>
                  <a:lnTo>
                    <a:pt x="13388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973510" y="6855282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973510" y="6790640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705739" y="6725997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73510" y="6661355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73510" y="6596712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902427" y="6532070"/>
              <a:ext cx="1338854" cy="0"/>
            </a:xfrm>
            <a:custGeom>
              <a:avLst/>
              <a:pathLst>
                <a:path w="1338854" h="0">
                  <a:moveTo>
                    <a:pt x="0" y="0"/>
                  </a:moveTo>
                  <a:lnTo>
                    <a:pt x="13388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973510" y="6467427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973510" y="6402784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973510" y="6338142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973510" y="6273499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973510" y="6208857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973510" y="6144214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437968" y="6079572"/>
              <a:ext cx="803312" cy="0"/>
            </a:xfrm>
            <a:custGeom>
              <a:avLst/>
              <a:pathLst>
                <a:path w="803312" h="0">
                  <a:moveTo>
                    <a:pt x="0" y="0"/>
                  </a:moveTo>
                  <a:lnTo>
                    <a:pt x="8033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437968" y="6014929"/>
              <a:ext cx="803312" cy="0"/>
            </a:xfrm>
            <a:custGeom>
              <a:avLst/>
              <a:pathLst>
                <a:path w="803312" h="0">
                  <a:moveTo>
                    <a:pt x="0" y="0"/>
                  </a:moveTo>
                  <a:lnTo>
                    <a:pt x="8033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973510" y="5950287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973510" y="5885644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973510" y="5821002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973510" y="5756359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973510" y="5691717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973510" y="5627074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973510" y="5562432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973510" y="5497789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973510" y="5433147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973510" y="5368504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705739" y="5303862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2705739" y="5239219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973510" y="5174577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973510" y="5109934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705739" y="5045292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705739" y="4980649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2973510" y="4916007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973510" y="4851364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705739" y="4786722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705739" y="4722079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705739" y="4657437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973510" y="4592794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973510" y="4528152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973510" y="4463509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973510" y="4398867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973510" y="4334224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973510" y="4269581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705739" y="4204939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973510" y="4140296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973510" y="4075654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437968" y="4011011"/>
              <a:ext cx="803312" cy="0"/>
            </a:xfrm>
            <a:custGeom>
              <a:avLst/>
              <a:pathLst>
                <a:path w="803312" h="0">
                  <a:moveTo>
                    <a:pt x="0" y="0"/>
                  </a:moveTo>
                  <a:lnTo>
                    <a:pt x="8033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705739" y="3946369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2705739" y="3881726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2705739" y="3817084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2973510" y="3752441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973510" y="3687799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973510" y="3623156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973510" y="3558514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437968" y="3493871"/>
              <a:ext cx="803312" cy="0"/>
            </a:xfrm>
            <a:custGeom>
              <a:avLst/>
              <a:pathLst>
                <a:path w="803312" h="0">
                  <a:moveTo>
                    <a:pt x="0" y="0"/>
                  </a:moveTo>
                  <a:lnTo>
                    <a:pt x="8033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437968" y="3429229"/>
              <a:ext cx="803312" cy="0"/>
            </a:xfrm>
            <a:custGeom>
              <a:avLst/>
              <a:pathLst>
                <a:path w="803312" h="0">
                  <a:moveTo>
                    <a:pt x="0" y="0"/>
                  </a:moveTo>
                  <a:lnTo>
                    <a:pt x="8033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437968" y="3364586"/>
              <a:ext cx="803312" cy="0"/>
            </a:xfrm>
            <a:custGeom>
              <a:avLst/>
              <a:pathLst>
                <a:path w="803312" h="0">
                  <a:moveTo>
                    <a:pt x="0" y="0"/>
                  </a:moveTo>
                  <a:lnTo>
                    <a:pt x="8033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437968" y="3299944"/>
              <a:ext cx="803312" cy="0"/>
            </a:xfrm>
            <a:custGeom>
              <a:avLst/>
              <a:pathLst>
                <a:path w="803312" h="0">
                  <a:moveTo>
                    <a:pt x="0" y="0"/>
                  </a:moveTo>
                  <a:lnTo>
                    <a:pt x="8033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437968" y="3235301"/>
              <a:ext cx="803312" cy="0"/>
            </a:xfrm>
            <a:custGeom>
              <a:avLst/>
              <a:pathLst>
                <a:path w="803312" h="0">
                  <a:moveTo>
                    <a:pt x="0" y="0"/>
                  </a:moveTo>
                  <a:lnTo>
                    <a:pt x="8033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705739" y="3170659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705739" y="3106016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973510" y="3041374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973510" y="2976731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973510" y="2912089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705739" y="2847446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705739" y="2782804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705739" y="2718161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973510" y="2653519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973510" y="2588876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973510" y="2524234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973510" y="2459591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973510" y="2394949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437968" y="2330306"/>
              <a:ext cx="803312" cy="0"/>
            </a:xfrm>
            <a:custGeom>
              <a:avLst/>
              <a:pathLst>
                <a:path w="803312" h="0">
                  <a:moveTo>
                    <a:pt x="0" y="0"/>
                  </a:moveTo>
                  <a:lnTo>
                    <a:pt x="8033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170198" y="2265663"/>
              <a:ext cx="1071083" cy="0"/>
            </a:xfrm>
            <a:custGeom>
              <a:avLst/>
              <a:pathLst>
                <a:path w="1071083" h="0">
                  <a:moveTo>
                    <a:pt x="0" y="0"/>
                  </a:moveTo>
                  <a:lnTo>
                    <a:pt x="10710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973510" y="2201021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973510" y="2136378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973510" y="2071736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437968" y="2007093"/>
              <a:ext cx="803312" cy="0"/>
            </a:xfrm>
            <a:custGeom>
              <a:avLst/>
              <a:pathLst>
                <a:path w="803312" h="0">
                  <a:moveTo>
                    <a:pt x="0" y="0"/>
                  </a:moveTo>
                  <a:lnTo>
                    <a:pt x="8033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973510" y="1942451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973510" y="1877808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705739" y="1813166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973510" y="1748523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973510" y="1683881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973510" y="1619238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973510" y="1554596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973510" y="1489953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705739" y="1425311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1634656" y="401282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1634656" y="6138404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1902427" y="7113852"/>
              <a:ext cx="803312" cy="0"/>
            </a:xfrm>
            <a:custGeom>
              <a:avLst/>
              <a:pathLst>
                <a:path w="803312" h="0">
                  <a:moveTo>
                    <a:pt x="0" y="0"/>
                  </a:moveTo>
                  <a:lnTo>
                    <a:pt x="8033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705739" y="7049210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1902427" y="6701756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437968" y="6774479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705739" y="6822961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437968" y="6629033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902427" y="6435106"/>
              <a:ext cx="1071083" cy="0"/>
            </a:xfrm>
            <a:custGeom>
              <a:avLst/>
              <a:pathLst>
                <a:path w="1071083" h="0">
                  <a:moveTo>
                    <a:pt x="0" y="0"/>
                  </a:moveTo>
                  <a:lnTo>
                    <a:pt x="10710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902427" y="5713264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437968" y="6241178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437968" y="5853323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2437968" y="5303862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705739" y="5530111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705739" y="5142255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437968" y="4786722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2705739" y="4883685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2705739" y="4431188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1902427" y="3552858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2170198" y="3986232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2437968" y="4156457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2705739" y="4107975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437968" y="3791227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705739" y="3720120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705739" y="3590835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170198" y="3119483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437968" y="3084469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705739" y="2976731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437968" y="2718161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705739" y="2524234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1634656" y="1887235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170198" y="1922250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437968" y="2136378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437968" y="1861648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705739" y="1910130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437968" y="1683881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170198" y="1473793"/>
              <a:ext cx="535541" cy="0"/>
            </a:xfrm>
            <a:custGeom>
              <a:avLst/>
              <a:pathLst>
                <a:path w="535541" h="0">
                  <a:moveTo>
                    <a:pt x="0" y="0"/>
                  </a:moveTo>
                  <a:lnTo>
                    <a:pt x="535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705739" y="1522275"/>
              <a:ext cx="267770" cy="0"/>
            </a:xfrm>
            <a:custGeom>
              <a:avLst/>
              <a:pathLst>
                <a:path w="267770" h="0">
                  <a:moveTo>
                    <a:pt x="0" y="0"/>
                  </a:moveTo>
                  <a:lnTo>
                    <a:pt x="267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705739" y="7113852"/>
              <a:ext cx="0" cy="64642"/>
            </a:xfrm>
            <a:custGeom>
              <a:avLst/>
              <a:pathLst>
                <a:path w="0" h="64642">
                  <a:moveTo>
                    <a:pt x="0" y="0"/>
                  </a:moveTo>
                  <a:lnTo>
                    <a:pt x="0" y="646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973510" y="7049210"/>
              <a:ext cx="0" cy="64642"/>
            </a:xfrm>
            <a:custGeom>
              <a:avLst/>
              <a:pathLst>
                <a:path w="0" h="64642">
                  <a:moveTo>
                    <a:pt x="0" y="0"/>
                  </a:moveTo>
                  <a:lnTo>
                    <a:pt x="0" y="646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973510" y="704921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973510" y="6984567"/>
              <a:ext cx="0" cy="64642"/>
            </a:xfrm>
            <a:custGeom>
              <a:avLst/>
              <a:pathLst>
                <a:path w="0" h="64642">
                  <a:moveTo>
                    <a:pt x="0" y="646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1902427" y="6138404"/>
              <a:ext cx="0" cy="781520"/>
            </a:xfrm>
            <a:custGeom>
              <a:avLst/>
              <a:pathLst>
                <a:path w="0" h="781520">
                  <a:moveTo>
                    <a:pt x="0" y="0"/>
                  </a:moveTo>
                  <a:lnTo>
                    <a:pt x="0" y="7815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973510" y="6822961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973510" y="6790640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705739" y="6725997"/>
              <a:ext cx="0" cy="48481"/>
            </a:xfrm>
            <a:custGeom>
              <a:avLst/>
              <a:pathLst>
                <a:path w="0" h="48481">
                  <a:moveTo>
                    <a:pt x="0" y="484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973510" y="6629033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973510" y="6596712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1902427" y="6138404"/>
              <a:ext cx="0" cy="393665"/>
            </a:xfrm>
            <a:custGeom>
              <a:avLst/>
              <a:pathLst>
                <a:path w="0" h="393665">
                  <a:moveTo>
                    <a:pt x="0" y="0"/>
                  </a:moveTo>
                  <a:lnTo>
                    <a:pt x="0" y="3936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973510" y="6435106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973510" y="6402784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973510" y="6241178"/>
              <a:ext cx="0" cy="96963"/>
            </a:xfrm>
            <a:custGeom>
              <a:avLst/>
              <a:pathLst>
                <a:path w="0" h="96963">
                  <a:moveTo>
                    <a:pt x="0" y="0"/>
                  </a:moveTo>
                  <a:lnTo>
                    <a:pt x="0" y="969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973510" y="6241178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973510" y="6208857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973510" y="6144214"/>
              <a:ext cx="0" cy="96963"/>
            </a:xfrm>
            <a:custGeom>
              <a:avLst/>
              <a:pathLst>
                <a:path w="0" h="96963">
                  <a:moveTo>
                    <a:pt x="0" y="969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437968" y="5713264"/>
              <a:ext cx="0" cy="366307"/>
            </a:xfrm>
            <a:custGeom>
              <a:avLst/>
              <a:pathLst>
                <a:path w="0" h="366307">
                  <a:moveTo>
                    <a:pt x="0" y="0"/>
                  </a:moveTo>
                  <a:lnTo>
                    <a:pt x="0" y="3663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437968" y="5713264"/>
              <a:ext cx="0" cy="301665"/>
            </a:xfrm>
            <a:custGeom>
              <a:avLst/>
              <a:pathLst>
                <a:path w="0" h="301665">
                  <a:moveTo>
                    <a:pt x="0" y="0"/>
                  </a:moveTo>
                  <a:lnTo>
                    <a:pt x="0" y="3016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973510" y="5853323"/>
              <a:ext cx="0" cy="96963"/>
            </a:xfrm>
            <a:custGeom>
              <a:avLst/>
              <a:pathLst>
                <a:path w="0" h="96963">
                  <a:moveTo>
                    <a:pt x="0" y="0"/>
                  </a:moveTo>
                  <a:lnTo>
                    <a:pt x="0" y="969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973510" y="5853323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973510" y="5821002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973510" y="5756359"/>
              <a:ext cx="0" cy="96963"/>
            </a:xfrm>
            <a:custGeom>
              <a:avLst/>
              <a:pathLst>
                <a:path w="0" h="96963">
                  <a:moveTo>
                    <a:pt x="0" y="969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973510" y="5530111"/>
              <a:ext cx="0" cy="161606"/>
            </a:xfrm>
            <a:custGeom>
              <a:avLst/>
              <a:pathLst>
                <a:path w="0" h="161606">
                  <a:moveTo>
                    <a:pt x="0" y="0"/>
                  </a:moveTo>
                  <a:lnTo>
                    <a:pt x="0" y="1616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973510" y="5530111"/>
              <a:ext cx="0" cy="96963"/>
            </a:xfrm>
            <a:custGeom>
              <a:avLst/>
              <a:pathLst>
                <a:path w="0" h="96963">
                  <a:moveTo>
                    <a:pt x="0" y="0"/>
                  </a:moveTo>
                  <a:lnTo>
                    <a:pt x="0" y="969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973510" y="5530111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973510" y="5497789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973510" y="5433147"/>
              <a:ext cx="0" cy="96963"/>
            </a:xfrm>
            <a:custGeom>
              <a:avLst/>
              <a:pathLst>
                <a:path w="0" h="96963">
                  <a:moveTo>
                    <a:pt x="0" y="969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973510" y="5368504"/>
              <a:ext cx="0" cy="161606"/>
            </a:xfrm>
            <a:custGeom>
              <a:avLst/>
              <a:pathLst>
                <a:path w="0" h="161606">
                  <a:moveTo>
                    <a:pt x="0" y="1616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705739" y="530386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05739" y="5239219"/>
              <a:ext cx="0" cy="64642"/>
            </a:xfrm>
            <a:custGeom>
              <a:avLst/>
              <a:pathLst>
                <a:path w="0" h="64642">
                  <a:moveTo>
                    <a:pt x="0" y="646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2973510" y="5142255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2973510" y="5109934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2705739" y="4786722"/>
              <a:ext cx="0" cy="258570"/>
            </a:xfrm>
            <a:custGeom>
              <a:avLst/>
              <a:pathLst>
                <a:path w="0" h="258570">
                  <a:moveTo>
                    <a:pt x="0" y="0"/>
                  </a:moveTo>
                  <a:lnTo>
                    <a:pt x="0" y="2585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2705739" y="4786722"/>
              <a:ext cx="0" cy="193927"/>
            </a:xfrm>
            <a:custGeom>
              <a:avLst/>
              <a:pathLst>
                <a:path w="0" h="193927">
                  <a:moveTo>
                    <a:pt x="0" y="0"/>
                  </a:moveTo>
                  <a:lnTo>
                    <a:pt x="0" y="1939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2973510" y="4883685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2973510" y="4851364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2705739" y="478672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2705739" y="4722079"/>
              <a:ext cx="0" cy="64642"/>
            </a:xfrm>
            <a:custGeom>
              <a:avLst/>
              <a:pathLst>
                <a:path w="0" h="64642">
                  <a:moveTo>
                    <a:pt x="0" y="646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2705739" y="4657437"/>
              <a:ext cx="0" cy="129285"/>
            </a:xfrm>
            <a:custGeom>
              <a:avLst/>
              <a:pathLst>
                <a:path w="0" h="129285">
                  <a:moveTo>
                    <a:pt x="0" y="1292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2973510" y="4431188"/>
              <a:ext cx="0" cy="161606"/>
            </a:xfrm>
            <a:custGeom>
              <a:avLst/>
              <a:pathLst>
                <a:path w="0" h="161606">
                  <a:moveTo>
                    <a:pt x="0" y="0"/>
                  </a:moveTo>
                  <a:lnTo>
                    <a:pt x="0" y="1616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2973510" y="4431188"/>
              <a:ext cx="0" cy="96963"/>
            </a:xfrm>
            <a:custGeom>
              <a:avLst/>
              <a:pathLst>
                <a:path w="0" h="96963">
                  <a:moveTo>
                    <a:pt x="0" y="0"/>
                  </a:moveTo>
                  <a:lnTo>
                    <a:pt x="0" y="969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2973510" y="4431188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2973510" y="4398867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2973510" y="4334224"/>
              <a:ext cx="0" cy="96963"/>
            </a:xfrm>
            <a:custGeom>
              <a:avLst/>
              <a:pathLst>
                <a:path w="0" h="96963">
                  <a:moveTo>
                    <a:pt x="0" y="969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2973510" y="4269581"/>
              <a:ext cx="0" cy="161606"/>
            </a:xfrm>
            <a:custGeom>
              <a:avLst/>
              <a:pathLst>
                <a:path w="0" h="161606">
                  <a:moveTo>
                    <a:pt x="0" y="1616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705739" y="4156457"/>
              <a:ext cx="0" cy="48481"/>
            </a:xfrm>
            <a:custGeom>
              <a:avLst/>
              <a:pathLst>
                <a:path w="0" h="48481">
                  <a:moveTo>
                    <a:pt x="0" y="0"/>
                  </a:moveTo>
                  <a:lnTo>
                    <a:pt x="0" y="484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973510" y="4107975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973510" y="4075654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437968" y="3986232"/>
              <a:ext cx="0" cy="24779"/>
            </a:xfrm>
            <a:custGeom>
              <a:avLst/>
              <a:pathLst>
                <a:path w="0" h="24779">
                  <a:moveTo>
                    <a:pt x="0" y="0"/>
                  </a:moveTo>
                  <a:lnTo>
                    <a:pt x="0" y="247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705739" y="3791227"/>
              <a:ext cx="0" cy="155142"/>
            </a:xfrm>
            <a:custGeom>
              <a:avLst/>
              <a:pathLst>
                <a:path w="0" h="155142">
                  <a:moveTo>
                    <a:pt x="0" y="0"/>
                  </a:moveTo>
                  <a:lnTo>
                    <a:pt x="0" y="1551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705739" y="3791227"/>
              <a:ext cx="0" cy="90499"/>
            </a:xfrm>
            <a:custGeom>
              <a:avLst/>
              <a:pathLst>
                <a:path w="0" h="90499">
                  <a:moveTo>
                    <a:pt x="0" y="0"/>
                  </a:moveTo>
                  <a:lnTo>
                    <a:pt x="0" y="904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705739" y="3791227"/>
              <a:ext cx="0" cy="25857"/>
            </a:xfrm>
            <a:custGeom>
              <a:avLst/>
              <a:pathLst>
                <a:path w="0" h="25857">
                  <a:moveTo>
                    <a:pt x="0" y="0"/>
                  </a:moveTo>
                  <a:lnTo>
                    <a:pt x="0" y="258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973510" y="3720120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973510" y="3687799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973510" y="3590835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973510" y="3558514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437968" y="3119483"/>
              <a:ext cx="0" cy="374387"/>
            </a:xfrm>
            <a:custGeom>
              <a:avLst/>
              <a:pathLst>
                <a:path w="0" h="374387">
                  <a:moveTo>
                    <a:pt x="0" y="0"/>
                  </a:moveTo>
                  <a:lnTo>
                    <a:pt x="0" y="3743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437968" y="3119483"/>
              <a:ext cx="0" cy="309745"/>
            </a:xfrm>
            <a:custGeom>
              <a:avLst/>
              <a:pathLst>
                <a:path w="0" h="309745">
                  <a:moveTo>
                    <a:pt x="0" y="0"/>
                  </a:moveTo>
                  <a:lnTo>
                    <a:pt x="0" y="3097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437968" y="3119483"/>
              <a:ext cx="0" cy="245102"/>
            </a:xfrm>
            <a:custGeom>
              <a:avLst/>
              <a:pathLst>
                <a:path w="0" h="245102">
                  <a:moveTo>
                    <a:pt x="0" y="0"/>
                  </a:moveTo>
                  <a:lnTo>
                    <a:pt x="0" y="2451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437968" y="3119483"/>
              <a:ext cx="0" cy="180460"/>
            </a:xfrm>
            <a:custGeom>
              <a:avLst/>
              <a:pathLst>
                <a:path w="0" h="180460">
                  <a:moveTo>
                    <a:pt x="0" y="0"/>
                  </a:moveTo>
                  <a:lnTo>
                    <a:pt x="0" y="1804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437968" y="3119483"/>
              <a:ext cx="0" cy="115817"/>
            </a:xfrm>
            <a:custGeom>
              <a:avLst/>
              <a:pathLst>
                <a:path w="0" h="115817">
                  <a:moveTo>
                    <a:pt x="0" y="0"/>
                  </a:moveTo>
                  <a:lnTo>
                    <a:pt x="0" y="1158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705739" y="3084469"/>
              <a:ext cx="0" cy="86190"/>
            </a:xfrm>
            <a:custGeom>
              <a:avLst/>
              <a:pathLst>
                <a:path w="0" h="86190">
                  <a:moveTo>
                    <a:pt x="0" y="0"/>
                  </a:moveTo>
                  <a:lnTo>
                    <a:pt x="0" y="861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705739" y="3084469"/>
              <a:ext cx="0" cy="21547"/>
            </a:xfrm>
            <a:custGeom>
              <a:avLst/>
              <a:pathLst>
                <a:path w="0" h="21547">
                  <a:moveTo>
                    <a:pt x="0" y="0"/>
                  </a:moveTo>
                  <a:lnTo>
                    <a:pt x="0" y="215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973510" y="2976731"/>
              <a:ext cx="0" cy="64642"/>
            </a:xfrm>
            <a:custGeom>
              <a:avLst/>
              <a:pathLst>
                <a:path w="0" h="64642">
                  <a:moveTo>
                    <a:pt x="0" y="0"/>
                  </a:moveTo>
                  <a:lnTo>
                    <a:pt x="0" y="646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973510" y="297673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973510" y="2912089"/>
              <a:ext cx="0" cy="64642"/>
            </a:xfrm>
            <a:custGeom>
              <a:avLst/>
              <a:pathLst>
                <a:path w="0" h="64642">
                  <a:moveTo>
                    <a:pt x="0" y="646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705739" y="2718161"/>
              <a:ext cx="0" cy="129285"/>
            </a:xfrm>
            <a:custGeom>
              <a:avLst/>
              <a:pathLst>
                <a:path w="0" h="129285">
                  <a:moveTo>
                    <a:pt x="0" y="0"/>
                  </a:moveTo>
                  <a:lnTo>
                    <a:pt x="0" y="1292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705739" y="2718161"/>
              <a:ext cx="0" cy="64642"/>
            </a:xfrm>
            <a:custGeom>
              <a:avLst/>
              <a:pathLst>
                <a:path w="0" h="64642">
                  <a:moveTo>
                    <a:pt x="0" y="0"/>
                  </a:moveTo>
                  <a:lnTo>
                    <a:pt x="0" y="646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2705739" y="271816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2973510" y="2524234"/>
              <a:ext cx="0" cy="129285"/>
            </a:xfrm>
            <a:custGeom>
              <a:avLst/>
              <a:pathLst>
                <a:path w="0" h="129285">
                  <a:moveTo>
                    <a:pt x="0" y="0"/>
                  </a:moveTo>
                  <a:lnTo>
                    <a:pt x="0" y="1292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973510" y="2524234"/>
              <a:ext cx="0" cy="64642"/>
            </a:xfrm>
            <a:custGeom>
              <a:avLst/>
              <a:pathLst>
                <a:path w="0" h="64642">
                  <a:moveTo>
                    <a:pt x="0" y="0"/>
                  </a:moveTo>
                  <a:lnTo>
                    <a:pt x="0" y="646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2973510" y="252423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973510" y="2459591"/>
              <a:ext cx="0" cy="64642"/>
            </a:xfrm>
            <a:custGeom>
              <a:avLst/>
              <a:pathLst>
                <a:path w="0" h="64642">
                  <a:moveTo>
                    <a:pt x="0" y="646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973510" y="2394949"/>
              <a:ext cx="0" cy="129285"/>
            </a:xfrm>
            <a:custGeom>
              <a:avLst/>
              <a:pathLst>
                <a:path w="0" h="129285">
                  <a:moveTo>
                    <a:pt x="0" y="1292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2437968" y="2330306"/>
              <a:ext cx="0" cy="789177"/>
            </a:xfrm>
            <a:custGeom>
              <a:avLst/>
              <a:pathLst>
                <a:path w="0" h="789177">
                  <a:moveTo>
                    <a:pt x="0" y="7891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2170198" y="1887235"/>
              <a:ext cx="0" cy="378428"/>
            </a:xfrm>
            <a:custGeom>
              <a:avLst/>
              <a:pathLst>
                <a:path w="0" h="378428">
                  <a:moveTo>
                    <a:pt x="0" y="0"/>
                  </a:moveTo>
                  <a:lnTo>
                    <a:pt x="0" y="3784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2973510" y="2136378"/>
              <a:ext cx="0" cy="64642"/>
            </a:xfrm>
            <a:custGeom>
              <a:avLst/>
              <a:pathLst>
                <a:path w="0" h="64642">
                  <a:moveTo>
                    <a:pt x="0" y="0"/>
                  </a:moveTo>
                  <a:lnTo>
                    <a:pt x="0" y="646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2973510" y="213637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2973510" y="2071736"/>
              <a:ext cx="0" cy="64642"/>
            </a:xfrm>
            <a:custGeom>
              <a:avLst/>
              <a:pathLst>
                <a:path w="0" h="64642">
                  <a:moveTo>
                    <a:pt x="0" y="646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2437968" y="1922250"/>
              <a:ext cx="0" cy="84843"/>
            </a:xfrm>
            <a:custGeom>
              <a:avLst/>
              <a:pathLst>
                <a:path w="0" h="84843">
                  <a:moveTo>
                    <a:pt x="0" y="0"/>
                  </a:moveTo>
                  <a:lnTo>
                    <a:pt x="0" y="848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2973510" y="1910130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2973510" y="1877808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2705739" y="1813166"/>
              <a:ext cx="0" cy="48481"/>
            </a:xfrm>
            <a:custGeom>
              <a:avLst/>
              <a:pathLst>
                <a:path w="0" h="48481">
                  <a:moveTo>
                    <a:pt x="0" y="484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2973510" y="1683881"/>
              <a:ext cx="0" cy="64642"/>
            </a:xfrm>
            <a:custGeom>
              <a:avLst/>
              <a:pathLst>
                <a:path w="0" h="64642">
                  <a:moveTo>
                    <a:pt x="0" y="0"/>
                  </a:moveTo>
                  <a:lnTo>
                    <a:pt x="0" y="646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2973510" y="168388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2973510" y="1619238"/>
              <a:ext cx="0" cy="64642"/>
            </a:xfrm>
            <a:custGeom>
              <a:avLst/>
              <a:pathLst>
                <a:path w="0" h="64642">
                  <a:moveTo>
                    <a:pt x="0" y="646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2973510" y="1522275"/>
              <a:ext cx="0" cy="32321"/>
            </a:xfrm>
            <a:custGeom>
              <a:avLst/>
              <a:pathLst>
                <a:path w="0" h="32321">
                  <a:moveTo>
                    <a:pt x="0" y="0"/>
                  </a:moveTo>
                  <a:lnTo>
                    <a:pt x="0" y="32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2973510" y="1489953"/>
              <a:ext cx="0" cy="32321"/>
            </a:xfrm>
            <a:custGeom>
              <a:avLst/>
              <a:pathLst>
                <a:path w="0" h="32321">
                  <a:moveTo>
                    <a:pt x="0" y="32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705739" y="1425311"/>
              <a:ext cx="0" cy="48481"/>
            </a:xfrm>
            <a:custGeom>
              <a:avLst/>
              <a:pathLst>
                <a:path w="0" h="48481">
                  <a:moveTo>
                    <a:pt x="0" y="484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1634656" y="401282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1634656" y="4012820"/>
              <a:ext cx="0" cy="2125584"/>
            </a:xfrm>
            <a:custGeom>
              <a:avLst/>
              <a:pathLst>
                <a:path w="0" h="2125584">
                  <a:moveTo>
                    <a:pt x="0" y="0"/>
                  </a:moveTo>
                  <a:lnTo>
                    <a:pt x="0" y="21255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1902427" y="6138404"/>
              <a:ext cx="0" cy="975447"/>
            </a:xfrm>
            <a:custGeom>
              <a:avLst/>
              <a:pathLst>
                <a:path w="0" h="975447">
                  <a:moveTo>
                    <a:pt x="0" y="0"/>
                  </a:moveTo>
                  <a:lnTo>
                    <a:pt x="0" y="9754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2705739" y="7049210"/>
              <a:ext cx="0" cy="64642"/>
            </a:xfrm>
            <a:custGeom>
              <a:avLst/>
              <a:pathLst>
                <a:path w="0" h="64642">
                  <a:moveTo>
                    <a:pt x="0" y="646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1902427" y="6138404"/>
              <a:ext cx="0" cy="563351"/>
            </a:xfrm>
            <a:custGeom>
              <a:avLst/>
              <a:pathLst>
                <a:path w="0" h="563351">
                  <a:moveTo>
                    <a:pt x="0" y="0"/>
                  </a:moveTo>
                  <a:lnTo>
                    <a:pt x="0" y="5633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2437968" y="6701756"/>
              <a:ext cx="0" cy="72722"/>
            </a:xfrm>
            <a:custGeom>
              <a:avLst/>
              <a:pathLst>
                <a:path w="0" h="72722">
                  <a:moveTo>
                    <a:pt x="0" y="0"/>
                  </a:moveTo>
                  <a:lnTo>
                    <a:pt x="0" y="727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2705739" y="6774479"/>
              <a:ext cx="0" cy="48481"/>
            </a:xfrm>
            <a:custGeom>
              <a:avLst/>
              <a:pathLst>
                <a:path w="0" h="48481">
                  <a:moveTo>
                    <a:pt x="0" y="0"/>
                  </a:moveTo>
                  <a:lnTo>
                    <a:pt x="0" y="484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2437968" y="6629033"/>
              <a:ext cx="0" cy="72722"/>
            </a:xfrm>
            <a:custGeom>
              <a:avLst/>
              <a:pathLst>
                <a:path w="0" h="72722">
                  <a:moveTo>
                    <a:pt x="0" y="727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1902427" y="6138404"/>
              <a:ext cx="0" cy="296701"/>
            </a:xfrm>
            <a:custGeom>
              <a:avLst/>
              <a:pathLst>
                <a:path w="0" h="296701">
                  <a:moveTo>
                    <a:pt x="0" y="0"/>
                  </a:moveTo>
                  <a:lnTo>
                    <a:pt x="0" y="2967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1902427" y="5713264"/>
              <a:ext cx="0" cy="425139"/>
            </a:xfrm>
            <a:custGeom>
              <a:avLst/>
              <a:pathLst>
                <a:path w="0" h="425139">
                  <a:moveTo>
                    <a:pt x="0" y="4251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2437968" y="5713264"/>
              <a:ext cx="0" cy="527913"/>
            </a:xfrm>
            <a:custGeom>
              <a:avLst/>
              <a:pathLst>
                <a:path w="0" h="527913">
                  <a:moveTo>
                    <a:pt x="0" y="0"/>
                  </a:moveTo>
                  <a:lnTo>
                    <a:pt x="0" y="5279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2437968" y="5713264"/>
              <a:ext cx="0" cy="140058"/>
            </a:xfrm>
            <a:custGeom>
              <a:avLst/>
              <a:pathLst>
                <a:path w="0" h="140058">
                  <a:moveTo>
                    <a:pt x="0" y="0"/>
                  </a:moveTo>
                  <a:lnTo>
                    <a:pt x="0" y="1400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2437968" y="5303862"/>
              <a:ext cx="0" cy="409402"/>
            </a:xfrm>
            <a:custGeom>
              <a:avLst/>
              <a:pathLst>
                <a:path w="0" h="409402">
                  <a:moveTo>
                    <a:pt x="0" y="4094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2705739" y="5303862"/>
              <a:ext cx="0" cy="226248"/>
            </a:xfrm>
            <a:custGeom>
              <a:avLst/>
              <a:pathLst>
                <a:path w="0" h="226248">
                  <a:moveTo>
                    <a:pt x="0" y="0"/>
                  </a:moveTo>
                  <a:lnTo>
                    <a:pt x="0" y="2262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705739" y="5142255"/>
              <a:ext cx="0" cy="161606"/>
            </a:xfrm>
            <a:custGeom>
              <a:avLst/>
              <a:pathLst>
                <a:path w="0" h="161606">
                  <a:moveTo>
                    <a:pt x="0" y="1616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2437968" y="4786722"/>
              <a:ext cx="0" cy="926542"/>
            </a:xfrm>
            <a:custGeom>
              <a:avLst/>
              <a:pathLst>
                <a:path w="0" h="926542">
                  <a:moveTo>
                    <a:pt x="0" y="9265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2705739" y="4786722"/>
              <a:ext cx="0" cy="96963"/>
            </a:xfrm>
            <a:custGeom>
              <a:avLst/>
              <a:pathLst>
                <a:path w="0" h="96963">
                  <a:moveTo>
                    <a:pt x="0" y="0"/>
                  </a:moveTo>
                  <a:lnTo>
                    <a:pt x="0" y="969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2705739" y="4431188"/>
              <a:ext cx="0" cy="355533"/>
            </a:xfrm>
            <a:custGeom>
              <a:avLst/>
              <a:pathLst>
                <a:path w="0" h="355533">
                  <a:moveTo>
                    <a:pt x="0" y="3555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1902427" y="3552858"/>
              <a:ext cx="0" cy="2585546"/>
            </a:xfrm>
            <a:custGeom>
              <a:avLst/>
              <a:pathLst>
                <a:path w="0" h="2585546">
                  <a:moveTo>
                    <a:pt x="0" y="25855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2170198" y="3552858"/>
              <a:ext cx="0" cy="433374"/>
            </a:xfrm>
            <a:custGeom>
              <a:avLst/>
              <a:pathLst>
                <a:path w="0" h="433374">
                  <a:moveTo>
                    <a:pt x="0" y="0"/>
                  </a:moveTo>
                  <a:lnTo>
                    <a:pt x="0" y="4333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2437968" y="3986232"/>
              <a:ext cx="0" cy="170225"/>
            </a:xfrm>
            <a:custGeom>
              <a:avLst/>
              <a:pathLst>
                <a:path w="0" h="170225">
                  <a:moveTo>
                    <a:pt x="0" y="0"/>
                  </a:moveTo>
                  <a:lnTo>
                    <a:pt x="0" y="1702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2705739" y="4107975"/>
              <a:ext cx="0" cy="48481"/>
            </a:xfrm>
            <a:custGeom>
              <a:avLst/>
              <a:pathLst>
                <a:path w="0" h="48481">
                  <a:moveTo>
                    <a:pt x="0" y="484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2437968" y="3791227"/>
              <a:ext cx="0" cy="195004"/>
            </a:xfrm>
            <a:custGeom>
              <a:avLst/>
              <a:pathLst>
                <a:path w="0" h="195004">
                  <a:moveTo>
                    <a:pt x="0" y="1950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2705739" y="3720120"/>
              <a:ext cx="0" cy="71106"/>
            </a:xfrm>
            <a:custGeom>
              <a:avLst/>
              <a:pathLst>
                <a:path w="0" h="71106">
                  <a:moveTo>
                    <a:pt x="0" y="711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705739" y="3590835"/>
              <a:ext cx="0" cy="200391"/>
            </a:xfrm>
            <a:custGeom>
              <a:avLst/>
              <a:pathLst>
                <a:path w="0" h="200391">
                  <a:moveTo>
                    <a:pt x="0" y="2003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170198" y="3119483"/>
              <a:ext cx="0" cy="433374"/>
            </a:xfrm>
            <a:custGeom>
              <a:avLst/>
              <a:pathLst>
                <a:path w="0" h="433374">
                  <a:moveTo>
                    <a:pt x="0" y="4333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437968" y="3084469"/>
              <a:ext cx="0" cy="35014"/>
            </a:xfrm>
            <a:custGeom>
              <a:avLst/>
              <a:pathLst>
                <a:path w="0" h="35014">
                  <a:moveTo>
                    <a:pt x="0" y="350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2705739" y="2976731"/>
              <a:ext cx="0" cy="107737"/>
            </a:xfrm>
            <a:custGeom>
              <a:avLst/>
              <a:pathLst>
                <a:path w="0" h="107737">
                  <a:moveTo>
                    <a:pt x="0" y="1077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2437968" y="2718161"/>
              <a:ext cx="0" cy="401322"/>
            </a:xfrm>
            <a:custGeom>
              <a:avLst/>
              <a:pathLst>
                <a:path w="0" h="401322">
                  <a:moveTo>
                    <a:pt x="0" y="4013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2705739" y="2524234"/>
              <a:ext cx="0" cy="193927"/>
            </a:xfrm>
            <a:custGeom>
              <a:avLst/>
              <a:pathLst>
                <a:path w="0" h="193927">
                  <a:moveTo>
                    <a:pt x="0" y="1939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1634656" y="1887235"/>
              <a:ext cx="0" cy="2125584"/>
            </a:xfrm>
            <a:custGeom>
              <a:avLst/>
              <a:pathLst>
                <a:path w="0" h="2125584">
                  <a:moveTo>
                    <a:pt x="0" y="21255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2170198" y="1887235"/>
              <a:ext cx="0" cy="35014"/>
            </a:xfrm>
            <a:custGeom>
              <a:avLst/>
              <a:pathLst>
                <a:path w="0" h="35014">
                  <a:moveTo>
                    <a:pt x="0" y="0"/>
                  </a:moveTo>
                  <a:lnTo>
                    <a:pt x="0" y="350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437968" y="1922250"/>
              <a:ext cx="0" cy="214128"/>
            </a:xfrm>
            <a:custGeom>
              <a:avLst/>
              <a:pathLst>
                <a:path w="0" h="214128">
                  <a:moveTo>
                    <a:pt x="0" y="0"/>
                  </a:moveTo>
                  <a:lnTo>
                    <a:pt x="0" y="2141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437968" y="1861648"/>
              <a:ext cx="0" cy="60602"/>
            </a:xfrm>
            <a:custGeom>
              <a:avLst/>
              <a:pathLst>
                <a:path w="0" h="60602">
                  <a:moveTo>
                    <a:pt x="0" y="60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2705739" y="1861648"/>
              <a:ext cx="0" cy="48481"/>
            </a:xfrm>
            <a:custGeom>
              <a:avLst/>
              <a:pathLst>
                <a:path w="0" h="48481">
                  <a:moveTo>
                    <a:pt x="0" y="0"/>
                  </a:moveTo>
                  <a:lnTo>
                    <a:pt x="0" y="484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2437968" y="1683881"/>
              <a:ext cx="0" cy="238369"/>
            </a:xfrm>
            <a:custGeom>
              <a:avLst/>
              <a:pathLst>
                <a:path w="0" h="238369">
                  <a:moveTo>
                    <a:pt x="0" y="23836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2170198" y="1473793"/>
              <a:ext cx="0" cy="413442"/>
            </a:xfrm>
            <a:custGeom>
              <a:avLst/>
              <a:pathLst>
                <a:path w="0" h="413442">
                  <a:moveTo>
                    <a:pt x="0" y="4134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2705739" y="1473793"/>
              <a:ext cx="0" cy="48481"/>
            </a:xfrm>
            <a:custGeom>
              <a:avLst/>
              <a:pathLst>
                <a:path w="0" h="48481">
                  <a:moveTo>
                    <a:pt x="0" y="0"/>
                  </a:moveTo>
                  <a:lnTo>
                    <a:pt x="0" y="484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3249314" y="7178495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E4E6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3249314" y="7113852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4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3249314" y="7049210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76BA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3249314" y="6984567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E80D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3249314" y="6919925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B527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3249314" y="6855282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3249314" y="6790640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3249314" y="6725997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3249314" y="6661355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D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3249314" y="6596712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3249314" y="6532070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C5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3249314" y="6467427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D506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3249314" y="6402784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4486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3249314" y="6338142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4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3249314" y="6273499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A7AC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3249314" y="6208857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E4F6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3249314" y="6144214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81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3249314" y="6079572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F5D8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3249314" y="6014929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3249314" y="5950287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3249314" y="5885644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3249314" y="5821002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3249314" y="5756359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3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3249314" y="5691717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A3E5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3249314" y="5627074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C5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3249314" y="5562432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84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3249314" y="5497789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C5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3249314" y="5433147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3249314" y="5368504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A537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3249314" y="5303862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A3F5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3249314" y="5239219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D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3249314" y="5174577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3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3249314" y="5109934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2F4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3249314" y="5045292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04C6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3249314" y="4980649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C83D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3249314" y="4916007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A6A9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3249314" y="4851364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F35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3249314" y="4786722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F35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3249314" y="4722079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2659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3249314" y="4657437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14B6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3249314" y="4592794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3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3249314" y="4528152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5465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3249314" y="4463509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0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3249314" y="4398867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A3F5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3249314" y="4334224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1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3249314" y="4269581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3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3249314" y="4204939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1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3249314" y="4140296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E6FA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3249314" y="4075654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F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3249314" y="4011011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1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3249314" y="3946369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B3C5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3249314" y="3881726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3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3249314" y="3817084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4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3249314" y="3752441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F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3249314" y="3687799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4486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3249314" y="3623156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5465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3249314" y="3558514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B3C5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3249314" y="3493871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3F5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3249314" y="3429229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5F82C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3249314" y="3364586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3597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3249314" y="3299944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D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3249314" y="3235301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F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3249314" y="3170659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3249314" y="3106016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1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3249314" y="3041374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6455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3249314" y="2976731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24A6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3249314" y="2912089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3249314" y="2847446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25A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3249314" y="2782804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04C6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3249314" y="2718161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B3D5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3249314" y="2653519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83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3249314" y="2588876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15B8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3249314" y="2524234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3249314" y="2459591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1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3249314" y="2394949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3249314" y="2330306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F5C8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3249314" y="2265663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6577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3249314" y="2201021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C5F8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3249314" y="2136378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3659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3249314" y="2071736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05C8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3249314" y="2007093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772B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3249314" y="1942451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83D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3249314" y="1877808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8819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3249314" y="1813166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B807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3249314" y="1748523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581B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3249314" y="1683881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D6FA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3249314" y="1619238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87BC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3249314" y="1554596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D5E8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3249314" y="1489953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5082C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3249314" y="1425311"/>
              <a:ext cx="80331" cy="0"/>
            </a:xfrm>
            <a:custGeom>
              <a:avLst/>
              <a:pathLst>
                <a:path w="80331" h="0">
                  <a:moveTo>
                    <a:pt x="8033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C82D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3" name="tx352"/>
            <p:cNvSpPr/>
            <p:nvPr/>
          </p:nvSpPr>
          <p:spPr>
            <a:xfrm>
              <a:off x="3329645" y="7154421"/>
              <a:ext cx="404835" cy="47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E4E6B">
                      <a:alpha val="100000"/>
                    </a:srgbClr>
                  </a:solidFill>
                  <a:latin typeface="Arial"/>
                  <a:cs typeface="Arial"/>
                </a:rPr>
                <a:t>Ulva mutabilis</a:t>
              </a:r>
            </a:p>
          </p:txBody>
        </p:sp>
        <p:sp>
          <p:nvSpPr>
            <p:cNvPr id="354" name="tx353"/>
            <p:cNvSpPr/>
            <p:nvPr/>
          </p:nvSpPr>
          <p:spPr>
            <a:xfrm>
              <a:off x="3329645" y="7076059"/>
              <a:ext cx="632644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03448">
                      <a:alpha val="100000"/>
                    </a:srgbClr>
                  </a:solidFill>
                  <a:latin typeface="Arial"/>
                  <a:cs typeface="Arial"/>
                </a:rPr>
                <a:t>Bryopsis sp. KO-2023</a:t>
              </a:r>
            </a:p>
          </p:txBody>
        </p:sp>
        <p:sp>
          <p:nvSpPr>
            <p:cNvPr id="355" name="tx354"/>
            <p:cNvSpPr/>
            <p:nvPr/>
          </p:nvSpPr>
          <p:spPr>
            <a:xfrm>
              <a:off x="3329645" y="7012210"/>
              <a:ext cx="556771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76BA2">
                      <a:alpha val="100000"/>
                    </a:srgbClr>
                  </a:solidFill>
                  <a:latin typeface="Arial"/>
                  <a:cs typeface="Arial"/>
                </a:rPr>
                <a:t>Caulerpa lentillifera</a:t>
              </a:r>
            </a:p>
          </p:txBody>
        </p:sp>
        <p:sp>
          <p:nvSpPr>
            <p:cNvPr id="356" name="tx355"/>
            <p:cNvSpPr/>
            <p:nvPr/>
          </p:nvSpPr>
          <p:spPr>
            <a:xfrm>
              <a:off x="3329645" y="6947536"/>
              <a:ext cx="596502" cy="603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E80D3">
                      <a:alpha val="100000"/>
                    </a:srgbClr>
                  </a:solidFill>
                  <a:latin typeface="Arial"/>
                  <a:cs typeface="Arial"/>
                </a:rPr>
                <a:t>Ostreobium quekettii</a:t>
              </a:r>
            </a:p>
          </p:txBody>
        </p:sp>
        <p:sp>
          <p:nvSpPr>
            <p:cNvPr id="357" name="tx356"/>
            <p:cNvSpPr/>
            <p:nvPr/>
          </p:nvSpPr>
          <p:spPr>
            <a:xfrm>
              <a:off x="3329645" y="6882957"/>
              <a:ext cx="67602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B5270">
                      <a:alpha val="100000"/>
                    </a:srgbClr>
                  </a:solidFill>
                  <a:latin typeface="Arial"/>
                  <a:cs typeface="Arial"/>
                </a:rPr>
                <a:t>Pycnococcus provasolii</a:t>
              </a:r>
            </a:p>
          </p:txBody>
        </p:sp>
        <p:sp>
          <p:nvSpPr>
            <p:cNvPr id="358" name="tx357"/>
            <p:cNvSpPr/>
            <p:nvPr/>
          </p:nvSpPr>
          <p:spPr>
            <a:xfrm>
              <a:off x="3329645" y="6830383"/>
              <a:ext cx="1044721" cy="481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Ostreococcus lucimarinus CCE9901</a:t>
              </a:r>
            </a:p>
          </p:txBody>
        </p:sp>
        <p:sp>
          <p:nvSpPr>
            <p:cNvPr id="359" name="tx358"/>
            <p:cNvSpPr/>
            <p:nvPr/>
          </p:nvSpPr>
          <p:spPr>
            <a:xfrm>
              <a:off x="3329645" y="6765740"/>
              <a:ext cx="542226" cy="481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Ostreococcus tauri</a:t>
              </a:r>
            </a:p>
          </p:txBody>
        </p:sp>
        <p:sp>
          <p:nvSpPr>
            <p:cNvPr id="360" name="tx359"/>
            <p:cNvSpPr/>
            <p:nvPr/>
          </p:nvSpPr>
          <p:spPr>
            <a:xfrm>
              <a:off x="3329645" y="6688235"/>
              <a:ext cx="93635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Bathycoccus prasinos RCC1105</a:t>
              </a:r>
            </a:p>
          </p:txBody>
        </p:sp>
        <p:sp>
          <p:nvSpPr>
            <p:cNvPr id="361" name="tx360"/>
            <p:cNvSpPr/>
            <p:nvPr/>
          </p:nvSpPr>
          <p:spPr>
            <a:xfrm>
              <a:off x="3329645" y="6624355"/>
              <a:ext cx="910951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D42">
                      <a:alpha val="100000"/>
                    </a:srgbClr>
                  </a:solidFill>
                  <a:latin typeface="Arial"/>
                  <a:cs typeface="Arial"/>
                </a:rPr>
                <a:t>Micromonas pusilla CCMP1545</a:t>
              </a:r>
            </a:p>
          </p:txBody>
        </p:sp>
        <p:sp>
          <p:nvSpPr>
            <p:cNvPr id="362" name="tx361"/>
            <p:cNvSpPr/>
            <p:nvPr/>
          </p:nvSpPr>
          <p:spPr>
            <a:xfrm>
              <a:off x="3329645" y="6572670"/>
              <a:ext cx="65786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Micromonas commoda</a:t>
              </a:r>
            </a:p>
          </p:txBody>
        </p:sp>
        <p:sp>
          <p:nvSpPr>
            <p:cNvPr id="363" name="tx362"/>
            <p:cNvSpPr/>
            <p:nvPr/>
          </p:nvSpPr>
          <p:spPr>
            <a:xfrm>
              <a:off x="3329645" y="6508028"/>
              <a:ext cx="531300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C51">
                      <a:alpha val="100000"/>
                    </a:srgbClr>
                  </a:solidFill>
                  <a:latin typeface="Arial"/>
                  <a:cs typeface="Arial"/>
                </a:rPr>
                <a:t>Tetraselmis striata</a:t>
              </a:r>
            </a:p>
          </p:txBody>
        </p:sp>
        <p:sp>
          <p:nvSpPr>
            <p:cNvPr id="364" name="tx363"/>
            <p:cNvSpPr/>
            <p:nvPr/>
          </p:nvSpPr>
          <p:spPr>
            <a:xfrm>
              <a:off x="3329645" y="6430269"/>
              <a:ext cx="828027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D506E">
                      <a:alpha val="100000"/>
                    </a:srgbClr>
                  </a:solidFill>
                  <a:latin typeface="Arial"/>
                  <a:cs typeface="Arial"/>
                </a:rPr>
                <a:t>Pedinophyceae sp. YPF-701</a:t>
              </a:r>
            </a:p>
          </p:txBody>
        </p:sp>
        <p:sp>
          <p:nvSpPr>
            <p:cNvPr id="365" name="tx364"/>
            <p:cNvSpPr/>
            <p:nvPr/>
          </p:nvSpPr>
          <p:spPr>
            <a:xfrm>
              <a:off x="3329645" y="6378743"/>
              <a:ext cx="57846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44861">
                      <a:alpha val="100000"/>
                    </a:srgbClr>
                  </a:solidFill>
                  <a:latin typeface="Arial"/>
                  <a:cs typeface="Arial"/>
                </a:rPr>
                <a:t>Pedinomonas minor</a:t>
              </a:r>
            </a:p>
          </p:txBody>
        </p:sp>
        <p:sp>
          <p:nvSpPr>
            <p:cNvPr id="366" name="tx365"/>
            <p:cNvSpPr/>
            <p:nvPr/>
          </p:nvSpPr>
          <p:spPr>
            <a:xfrm>
              <a:off x="3329645" y="6301746"/>
              <a:ext cx="683269" cy="596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03448">
                      <a:alpha val="100000"/>
                    </a:srgbClr>
                  </a:solidFill>
                  <a:latin typeface="Arial"/>
                  <a:cs typeface="Arial"/>
                </a:rPr>
                <a:t>Picochlorum sp. BPE23</a:t>
              </a:r>
            </a:p>
          </p:txBody>
        </p:sp>
        <p:sp>
          <p:nvSpPr>
            <p:cNvPr id="367" name="tx366"/>
            <p:cNvSpPr/>
            <p:nvPr/>
          </p:nvSpPr>
          <p:spPr>
            <a:xfrm>
              <a:off x="3329645" y="6237103"/>
              <a:ext cx="737482" cy="596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6A7AC5">
                      <a:alpha val="100000"/>
                    </a:srgbClr>
                  </a:solidFill>
                  <a:latin typeface="Arial"/>
                  <a:cs typeface="Arial"/>
                </a:rPr>
                <a:t>Picochlorum sp. BH-2019</a:t>
              </a:r>
            </a:p>
          </p:txBody>
        </p:sp>
        <p:sp>
          <p:nvSpPr>
            <p:cNvPr id="368" name="tx367"/>
            <p:cNvSpPr/>
            <p:nvPr/>
          </p:nvSpPr>
          <p:spPr>
            <a:xfrm>
              <a:off x="3329645" y="6172651"/>
              <a:ext cx="83863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E4F6C">
                      <a:alpha val="100000"/>
                    </a:srgbClr>
                  </a:solidFill>
                  <a:latin typeface="Arial"/>
                  <a:cs typeface="Arial"/>
                </a:rPr>
                <a:t>Picochlorum sp. soloecismus</a:t>
              </a:r>
            </a:p>
          </p:txBody>
        </p:sp>
        <p:sp>
          <p:nvSpPr>
            <p:cNvPr id="369" name="tx368"/>
            <p:cNvSpPr/>
            <p:nvPr/>
          </p:nvSpPr>
          <p:spPr>
            <a:xfrm>
              <a:off x="3329645" y="6107215"/>
              <a:ext cx="75545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88100">
                      <a:alpha val="100000"/>
                    </a:srgbClr>
                  </a:solidFill>
                  <a:latin typeface="Arial"/>
                  <a:cs typeface="Arial"/>
                </a:rPr>
                <a:t>Picochlorum sp. SENEW3</a:t>
              </a:r>
            </a:p>
          </p:txBody>
        </p:sp>
        <p:sp>
          <p:nvSpPr>
            <p:cNvPr id="370" name="tx369"/>
            <p:cNvSpPr/>
            <p:nvPr/>
          </p:nvSpPr>
          <p:spPr>
            <a:xfrm>
              <a:off x="3329645" y="6041810"/>
              <a:ext cx="82069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F5D83">
                      <a:alpha val="100000"/>
                    </a:srgbClr>
                  </a:solidFill>
                  <a:latin typeface="Arial"/>
                  <a:cs typeface="Arial"/>
                </a:rPr>
                <a:t>Botryococcus braunii Showa</a:t>
              </a:r>
            </a:p>
          </p:txBody>
        </p:sp>
        <p:sp>
          <p:nvSpPr>
            <p:cNvPr id="371" name="tx370"/>
            <p:cNvSpPr/>
            <p:nvPr/>
          </p:nvSpPr>
          <p:spPr>
            <a:xfrm>
              <a:off x="3329645" y="5978724"/>
              <a:ext cx="611016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Elliptochloris bilobata</a:t>
              </a:r>
            </a:p>
          </p:txBody>
        </p:sp>
        <p:sp>
          <p:nvSpPr>
            <p:cNvPr id="372" name="tx371"/>
            <p:cNvSpPr/>
            <p:nvPr/>
          </p:nvSpPr>
          <p:spPr>
            <a:xfrm>
              <a:off x="3329645" y="5912493"/>
              <a:ext cx="563885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Coccomyxa sp. Obi</a:t>
              </a:r>
            </a:p>
          </p:txBody>
        </p:sp>
        <p:sp>
          <p:nvSpPr>
            <p:cNvPr id="373" name="tx372"/>
            <p:cNvSpPr/>
            <p:nvPr/>
          </p:nvSpPr>
          <p:spPr>
            <a:xfrm>
              <a:off x="3329645" y="5847883"/>
              <a:ext cx="60739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Coccomyxa elongata</a:t>
              </a:r>
            </a:p>
          </p:txBody>
        </p:sp>
        <p:sp>
          <p:nvSpPr>
            <p:cNvPr id="374" name="tx373"/>
            <p:cNvSpPr/>
            <p:nvPr/>
          </p:nvSpPr>
          <p:spPr>
            <a:xfrm>
              <a:off x="3329645" y="5783240"/>
              <a:ext cx="52405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Coccomyxa viridis</a:t>
              </a:r>
            </a:p>
          </p:txBody>
        </p:sp>
        <p:sp>
          <p:nvSpPr>
            <p:cNvPr id="375" name="tx374"/>
            <p:cNvSpPr/>
            <p:nvPr/>
          </p:nvSpPr>
          <p:spPr>
            <a:xfrm>
              <a:off x="3329645" y="5718598"/>
              <a:ext cx="96529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03348">
                      <a:alpha val="100000"/>
                    </a:srgbClr>
                  </a:solidFill>
                  <a:latin typeface="Arial"/>
                  <a:cs typeface="Arial"/>
                </a:rPr>
                <a:t>Coccomyxa subellipsoidea C-169</a:t>
              </a:r>
            </a:p>
          </p:txBody>
        </p:sp>
        <p:sp>
          <p:nvSpPr>
            <p:cNvPr id="376" name="tx375"/>
            <p:cNvSpPr/>
            <p:nvPr/>
          </p:nvSpPr>
          <p:spPr>
            <a:xfrm>
              <a:off x="3329645" y="5654717"/>
              <a:ext cx="929149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A3E53">
                      <a:alpha val="100000"/>
                    </a:srgbClr>
                  </a:solidFill>
                  <a:latin typeface="Arial"/>
                  <a:cs typeface="Arial"/>
                </a:rPr>
                <a:t>Trebouxia sp. C0010 RCD-2024</a:t>
              </a:r>
            </a:p>
          </p:txBody>
        </p:sp>
        <p:sp>
          <p:nvSpPr>
            <p:cNvPr id="377" name="tx376"/>
            <p:cNvSpPr/>
            <p:nvPr/>
          </p:nvSpPr>
          <p:spPr>
            <a:xfrm>
              <a:off x="3329645" y="5590075"/>
              <a:ext cx="929149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C51">
                      <a:alpha val="100000"/>
                    </a:srgbClr>
                  </a:solidFill>
                  <a:latin typeface="Arial"/>
                  <a:cs typeface="Arial"/>
                </a:rPr>
                <a:t>Trebouxia sp. C0009 RCD-2024</a:t>
              </a:r>
            </a:p>
          </p:txBody>
        </p:sp>
        <p:sp>
          <p:nvSpPr>
            <p:cNvPr id="378" name="tx377"/>
            <p:cNvSpPr/>
            <p:nvPr/>
          </p:nvSpPr>
          <p:spPr>
            <a:xfrm>
              <a:off x="3329645" y="5525432"/>
              <a:ext cx="60380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84C">
                      <a:alpha val="100000"/>
                    </a:srgbClr>
                  </a:solidFill>
                  <a:latin typeface="Arial"/>
                  <a:cs typeface="Arial"/>
                </a:rPr>
                <a:t>Trebouxia sp. C0006</a:t>
              </a:r>
            </a:p>
          </p:txBody>
        </p:sp>
        <p:sp>
          <p:nvSpPr>
            <p:cNvPr id="379" name="tx378"/>
            <p:cNvSpPr/>
            <p:nvPr/>
          </p:nvSpPr>
          <p:spPr>
            <a:xfrm>
              <a:off x="3329645" y="5460790"/>
              <a:ext cx="60380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C51">
                      <a:alpha val="100000"/>
                    </a:srgbClr>
                  </a:solidFill>
                  <a:latin typeface="Arial"/>
                  <a:cs typeface="Arial"/>
                </a:rPr>
                <a:t>Trebouxia sp. C0005</a:t>
              </a:r>
            </a:p>
          </p:txBody>
        </p:sp>
        <p:sp>
          <p:nvSpPr>
            <p:cNvPr id="380" name="tx379"/>
            <p:cNvSpPr/>
            <p:nvPr/>
          </p:nvSpPr>
          <p:spPr>
            <a:xfrm>
              <a:off x="3329645" y="5396147"/>
              <a:ext cx="60380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Trebouxia sp. C0004</a:t>
              </a:r>
            </a:p>
          </p:txBody>
        </p:sp>
        <p:sp>
          <p:nvSpPr>
            <p:cNvPr id="381" name="tx380"/>
            <p:cNvSpPr/>
            <p:nvPr/>
          </p:nvSpPr>
          <p:spPr>
            <a:xfrm>
              <a:off x="3329645" y="5332108"/>
              <a:ext cx="549530" cy="596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A5372">
                      <a:alpha val="100000"/>
                    </a:srgbClr>
                  </a:solidFill>
                  <a:latin typeface="Arial"/>
                  <a:cs typeface="Arial"/>
                </a:rPr>
                <a:t>Trebouxia sp. A1-2</a:t>
              </a:r>
            </a:p>
          </p:txBody>
        </p:sp>
        <p:sp>
          <p:nvSpPr>
            <p:cNvPr id="382" name="tx381"/>
            <p:cNvSpPr/>
            <p:nvPr/>
          </p:nvSpPr>
          <p:spPr>
            <a:xfrm>
              <a:off x="3329645" y="5266100"/>
              <a:ext cx="85677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A3F55">
                      <a:alpha val="100000"/>
                    </a:srgbClr>
                  </a:solidFill>
                  <a:latin typeface="Arial"/>
                  <a:cs typeface="Arial"/>
                </a:rPr>
                <a:t>Asterochloris sp. Cgr/DA1pho</a:t>
              </a:r>
            </a:p>
          </p:txBody>
        </p:sp>
        <p:sp>
          <p:nvSpPr>
            <p:cNvPr id="383" name="tx382"/>
            <p:cNvSpPr/>
            <p:nvPr/>
          </p:nvSpPr>
          <p:spPr>
            <a:xfrm>
              <a:off x="3329645" y="5202251"/>
              <a:ext cx="542162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D42">
                      <a:alpha val="100000"/>
                    </a:srgbClr>
                  </a:solidFill>
                  <a:latin typeface="Arial"/>
                  <a:cs typeface="Arial"/>
                </a:rPr>
                <a:t>[Myrmecia] bisecta</a:t>
              </a:r>
            </a:p>
          </p:txBody>
        </p:sp>
        <p:sp>
          <p:nvSpPr>
            <p:cNvPr id="384" name="tx383"/>
            <p:cNvSpPr/>
            <p:nvPr/>
          </p:nvSpPr>
          <p:spPr>
            <a:xfrm>
              <a:off x="3329645" y="5136815"/>
              <a:ext cx="70845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35A">
                      <a:alpha val="100000"/>
                    </a:srgbClr>
                  </a:solidFill>
                  <a:latin typeface="Arial"/>
                  <a:cs typeface="Arial"/>
                </a:rPr>
                <a:t>Symbiochloris irregularis</a:t>
              </a:r>
            </a:p>
          </p:txBody>
        </p:sp>
        <p:sp>
          <p:nvSpPr>
            <p:cNvPr id="385" name="tx384"/>
            <p:cNvSpPr/>
            <p:nvPr/>
          </p:nvSpPr>
          <p:spPr>
            <a:xfrm>
              <a:off x="3329645" y="5072172"/>
              <a:ext cx="68682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2F44">
                      <a:alpha val="100000"/>
                    </a:srgbClr>
                  </a:solidFill>
                  <a:latin typeface="Arial"/>
                  <a:cs typeface="Arial"/>
                </a:rPr>
                <a:t>Symbiochloris reticulata</a:t>
              </a:r>
            </a:p>
          </p:txBody>
        </p:sp>
        <p:sp>
          <p:nvSpPr>
            <p:cNvPr id="386" name="tx385"/>
            <p:cNvSpPr/>
            <p:nvPr/>
          </p:nvSpPr>
          <p:spPr>
            <a:xfrm>
              <a:off x="3329645" y="5008292"/>
              <a:ext cx="502558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04C68">
                      <a:alpha val="100000"/>
                    </a:srgbClr>
                  </a:solidFill>
                  <a:latin typeface="Arial"/>
                  <a:cs typeface="Arial"/>
                </a:rPr>
                <a:t>Chlorellaceae sp.</a:t>
              </a:r>
            </a:p>
          </p:txBody>
        </p:sp>
        <p:sp>
          <p:nvSpPr>
            <p:cNvPr id="387" name="tx386"/>
            <p:cNvSpPr/>
            <p:nvPr/>
          </p:nvSpPr>
          <p:spPr>
            <a:xfrm>
              <a:off x="3329645" y="4943650"/>
              <a:ext cx="96160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C83D8">
                      <a:alpha val="100000"/>
                    </a:srgbClr>
                  </a:solidFill>
                  <a:latin typeface="Arial"/>
                  <a:cs typeface="Arial"/>
                </a:rPr>
                <a:t>Helicosporidium sp. ATCC 50920</a:t>
              </a:r>
            </a:p>
          </p:txBody>
        </p:sp>
        <p:sp>
          <p:nvSpPr>
            <p:cNvPr id="388" name="tx387"/>
            <p:cNvSpPr/>
            <p:nvPr/>
          </p:nvSpPr>
          <p:spPr>
            <a:xfrm>
              <a:off x="3329645" y="4879007"/>
              <a:ext cx="668913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A6A9E">
                      <a:alpha val="100000"/>
                    </a:srgbClr>
                  </a:solidFill>
                  <a:latin typeface="Arial"/>
                  <a:cs typeface="Arial"/>
                </a:rPr>
                <a:t>Apatococcus fuscideae</a:t>
              </a:r>
            </a:p>
          </p:txBody>
        </p:sp>
        <p:sp>
          <p:nvSpPr>
            <p:cNvPr id="389" name="tx388"/>
            <p:cNvSpPr/>
            <p:nvPr/>
          </p:nvSpPr>
          <p:spPr>
            <a:xfrm>
              <a:off x="3329645" y="4815159"/>
              <a:ext cx="600218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F3549">
                      <a:alpha val="100000"/>
                    </a:srgbClr>
                  </a:solidFill>
                  <a:latin typeface="Arial"/>
                  <a:cs typeface="Arial"/>
                </a:rPr>
                <a:t>Apatococcus lobatus</a:t>
              </a:r>
            </a:p>
          </p:txBody>
        </p:sp>
        <p:sp>
          <p:nvSpPr>
            <p:cNvPr id="390" name="tx389"/>
            <p:cNvSpPr/>
            <p:nvPr/>
          </p:nvSpPr>
          <p:spPr>
            <a:xfrm>
              <a:off x="3329645" y="4762680"/>
              <a:ext cx="67952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F3549">
                      <a:alpha val="100000"/>
                    </a:srgbClr>
                  </a:solidFill>
                  <a:latin typeface="Arial"/>
                  <a:cs typeface="Arial"/>
                </a:rPr>
                <a:t>Micractinium conductrix</a:t>
              </a:r>
            </a:p>
          </p:txBody>
        </p:sp>
        <p:sp>
          <p:nvSpPr>
            <p:cNvPr id="391" name="tx390"/>
            <p:cNvSpPr/>
            <p:nvPr/>
          </p:nvSpPr>
          <p:spPr>
            <a:xfrm>
              <a:off x="3329645" y="4698037"/>
              <a:ext cx="67237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26594">
                      <a:alpha val="100000"/>
                    </a:srgbClr>
                  </a:solidFill>
                  <a:latin typeface="Arial"/>
                  <a:cs typeface="Arial"/>
                </a:rPr>
                <a:t>Prototheca wickerhamii</a:t>
              </a:r>
            </a:p>
          </p:txBody>
        </p:sp>
        <p:sp>
          <p:nvSpPr>
            <p:cNvPr id="392" name="tx391"/>
            <p:cNvSpPr/>
            <p:nvPr/>
          </p:nvSpPr>
          <p:spPr>
            <a:xfrm>
              <a:off x="3329645" y="4621231"/>
              <a:ext cx="907584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14B66">
                      <a:alpha val="100000"/>
                    </a:srgbClr>
                  </a:solidFill>
                  <a:latin typeface="Arial"/>
                  <a:cs typeface="Arial"/>
                </a:rPr>
                <a:t>Auxenochlorella protothecoides</a:t>
              </a:r>
            </a:p>
          </p:txBody>
        </p:sp>
        <p:sp>
          <p:nvSpPr>
            <p:cNvPr id="393" name="tx392"/>
            <p:cNvSpPr/>
            <p:nvPr/>
          </p:nvSpPr>
          <p:spPr>
            <a:xfrm>
              <a:off x="3329645" y="4567927"/>
              <a:ext cx="448345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03348">
                      <a:alpha val="100000"/>
                    </a:srgbClr>
                  </a:solidFill>
                  <a:latin typeface="Arial"/>
                  <a:cs typeface="Arial"/>
                </a:rPr>
                <a:t>Chlorella ohadii</a:t>
              </a:r>
            </a:p>
          </p:txBody>
        </p:sp>
        <p:sp>
          <p:nvSpPr>
            <p:cNvPr id="394" name="tx393"/>
            <p:cNvSpPr/>
            <p:nvPr/>
          </p:nvSpPr>
          <p:spPr>
            <a:xfrm>
              <a:off x="3329645" y="4491152"/>
              <a:ext cx="49531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5465E">
                      <a:alpha val="100000"/>
                    </a:srgbClr>
                  </a:solidFill>
                  <a:latin typeface="Arial"/>
                  <a:cs typeface="Arial"/>
                </a:rPr>
                <a:t>Chlorella sp. A99</a:t>
              </a:r>
            </a:p>
          </p:txBody>
        </p:sp>
        <p:sp>
          <p:nvSpPr>
            <p:cNvPr id="395" name="tx394"/>
            <p:cNvSpPr/>
            <p:nvPr/>
          </p:nvSpPr>
          <p:spPr>
            <a:xfrm>
              <a:off x="3329645" y="4425747"/>
              <a:ext cx="90018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045">
                      <a:alpha val="100000"/>
                    </a:srgbClr>
                  </a:solidFill>
                  <a:latin typeface="Arial"/>
                  <a:cs typeface="Arial"/>
                </a:rPr>
                <a:t>Chlorella desiccata (nom. nud.)</a:t>
              </a:r>
            </a:p>
          </p:txBody>
        </p:sp>
        <p:sp>
          <p:nvSpPr>
            <p:cNvPr id="396" name="tx395"/>
            <p:cNvSpPr/>
            <p:nvPr/>
          </p:nvSpPr>
          <p:spPr>
            <a:xfrm>
              <a:off x="3329645" y="4373999"/>
              <a:ext cx="527775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A3F55">
                      <a:alpha val="100000"/>
                    </a:srgbClr>
                  </a:solidFill>
                  <a:latin typeface="Arial"/>
                  <a:cs typeface="Arial"/>
                </a:rPr>
                <a:t>Chlorella variabilis</a:t>
              </a:r>
            </a:p>
          </p:txBody>
        </p:sp>
        <p:sp>
          <p:nvSpPr>
            <p:cNvPr id="397" name="tx396"/>
            <p:cNvSpPr/>
            <p:nvPr/>
          </p:nvSpPr>
          <p:spPr>
            <a:xfrm>
              <a:off x="3329645" y="4296462"/>
              <a:ext cx="49887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138">
                      <a:alpha val="100000"/>
                    </a:srgbClr>
                  </a:solidFill>
                  <a:latin typeface="Arial"/>
                  <a:cs typeface="Arial"/>
                </a:rPr>
                <a:t>Chlorella vulgaris</a:t>
              </a:r>
            </a:p>
          </p:txBody>
        </p:sp>
        <p:sp>
          <p:nvSpPr>
            <p:cNvPr id="398" name="tx397"/>
            <p:cNvSpPr/>
            <p:nvPr/>
          </p:nvSpPr>
          <p:spPr>
            <a:xfrm>
              <a:off x="3329645" y="4244714"/>
              <a:ext cx="607396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35A">
                      <a:alpha val="100000"/>
                    </a:srgbClr>
                  </a:solidFill>
                  <a:latin typeface="Arial"/>
                  <a:cs typeface="Arial"/>
                </a:rPr>
                <a:t>Chlorella sorokiniana</a:t>
              </a:r>
            </a:p>
          </p:txBody>
        </p:sp>
        <p:sp>
          <p:nvSpPr>
            <p:cNvPr id="399" name="tx398"/>
            <p:cNvSpPr/>
            <p:nvPr/>
          </p:nvSpPr>
          <p:spPr>
            <a:xfrm>
              <a:off x="3329645" y="4168733"/>
              <a:ext cx="723158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145">
                      <a:alpha val="100000"/>
                    </a:srgbClr>
                  </a:solidFill>
                  <a:latin typeface="Arial"/>
                  <a:cs typeface="Arial"/>
                </a:rPr>
                <a:t>Raphidocelis subcapitata</a:t>
              </a:r>
            </a:p>
          </p:txBody>
        </p:sp>
        <p:sp>
          <p:nvSpPr>
            <p:cNvPr id="400" name="tx399"/>
            <p:cNvSpPr/>
            <p:nvPr/>
          </p:nvSpPr>
          <p:spPr>
            <a:xfrm>
              <a:off x="3329645" y="4103329"/>
              <a:ext cx="76647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E6FAA">
                      <a:alpha val="100000"/>
                    </a:srgbClr>
                  </a:solidFill>
                  <a:latin typeface="Arial"/>
                  <a:cs typeface="Arial"/>
                </a:rPr>
                <a:t>Monoraphidium neglectum</a:t>
              </a:r>
            </a:p>
          </p:txBody>
        </p:sp>
        <p:sp>
          <p:nvSpPr>
            <p:cNvPr id="401" name="tx400"/>
            <p:cNvSpPr/>
            <p:nvPr/>
          </p:nvSpPr>
          <p:spPr>
            <a:xfrm>
              <a:off x="3329645" y="4039448"/>
              <a:ext cx="715790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F43">
                      <a:alpha val="100000"/>
                    </a:srgbClr>
                  </a:solidFill>
                  <a:latin typeface="Arial"/>
                  <a:cs typeface="Arial"/>
                </a:rPr>
                <a:t>Monoraphidium minutum</a:t>
              </a:r>
            </a:p>
          </p:txBody>
        </p:sp>
        <p:sp>
          <p:nvSpPr>
            <p:cNvPr id="402" name="tx401"/>
            <p:cNvSpPr/>
            <p:nvPr/>
          </p:nvSpPr>
          <p:spPr>
            <a:xfrm>
              <a:off x="3329645" y="3973250"/>
              <a:ext cx="77721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139">
                      <a:alpha val="100000"/>
                    </a:srgbClr>
                  </a:solidFill>
                  <a:latin typeface="Arial"/>
                  <a:cs typeface="Arial"/>
                </a:rPr>
                <a:t>Chromochloris zofingiensis</a:t>
              </a:r>
            </a:p>
          </p:txBody>
        </p:sp>
        <p:sp>
          <p:nvSpPr>
            <p:cNvPr id="403" name="tx402"/>
            <p:cNvSpPr/>
            <p:nvPr/>
          </p:nvSpPr>
          <p:spPr>
            <a:xfrm>
              <a:off x="3329645" y="3922327"/>
              <a:ext cx="686794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B3C51">
                      <a:alpha val="100000"/>
                    </a:srgbClr>
                  </a:solidFill>
                  <a:latin typeface="Arial"/>
                  <a:cs typeface="Arial"/>
                </a:rPr>
                <a:t>Desmodesmus armatus</a:t>
              </a:r>
            </a:p>
          </p:txBody>
        </p:sp>
        <p:sp>
          <p:nvSpPr>
            <p:cNvPr id="404" name="tx403"/>
            <p:cNvSpPr/>
            <p:nvPr/>
          </p:nvSpPr>
          <p:spPr>
            <a:xfrm>
              <a:off x="3329645" y="3857685"/>
              <a:ext cx="560424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33A">
                      <a:alpha val="100000"/>
                    </a:srgbClr>
                  </a:solidFill>
                  <a:latin typeface="Arial"/>
                  <a:cs typeface="Arial"/>
                </a:rPr>
                <a:t>Flechtneria rotunda</a:t>
              </a:r>
            </a:p>
          </p:txBody>
        </p:sp>
        <p:sp>
          <p:nvSpPr>
            <p:cNvPr id="405" name="tx404"/>
            <p:cNvSpPr/>
            <p:nvPr/>
          </p:nvSpPr>
          <p:spPr>
            <a:xfrm>
              <a:off x="3329645" y="3793042"/>
              <a:ext cx="47362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43B">
                      <a:alpha val="100000"/>
                    </a:srgbClr>
                  </a:solidFill>
                  <a:latin typeface="Arial"/>
                  <a:cs typeface="Arial"/>
                </a:rPr>
                <a:t>Enallax costatus</a:t>
              </a:r>
            </a:p>
          </p:txBody>
        </p:sp>
        <p:sp>
          <p:nvSpPr>
            <p:cNvPr id="406" name="tx405"/>
            <p:cNvSpPr/>
            <p:nvPr/>
          </p:nvSpPr>
          <p:spPr>
            <a:xfrm>
              <a:off x="3329645" y="3728400"/>
              <a:ext cx="712170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F43">
                      <a:alpha val="100000"/>
                    </a:srgbClr>
                  </a:solidFill>
                  <a:latin typeface="Arial"/>
                  <a:cs typeface="Arial"/>
                </a:rPr>
                <a:t>Tetradesmus deserticola</a:t>
              </a:r>
            </a:p>
          </p:txBody>
        </p:sp>
        <p:sp>
          <p:nvSpPr>
            <p:cNvPr id="407" name="tx406"/>
            <p:cNvSpPr/>
            <p:nvPr/>
          </p:nvSpPr>
          <p:spPr>
            <a:xfrm>
              <a:off x="3329645" y="3651593"/>
              <a:ext cx="639917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44861">
                      <a:alpha val="100000"/>
                    </a:srgbClr>
                  </a:solidFill>
                  <a:latin typeface="Arial"/>
                  <a:cs typeface="Arial"/>
                </a:rPr>
                <a:t>Tetradesmus obliquus</a:t>
              </a:r>
            </a:p>
          </p:txBody>
        </p:sp>
        <p:sp>
          <p:nvSpPr>
            <p:cNvPr id="408" name="tx407"/>
            <p:cNvSpPr/>
            <p:nvPr/>
          </p:nvSpPr>
          <p:spPr>
            <a:xfrm>
              <a:off x="3329645" y="3586157"/>
              <a:ext cx="817134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5465E">
                      <a:alpha val="100000"/>
                    </a:srgbClr>
                  </a:solidFill>
                  <a:latin typeface="Arial"/>
                  <a:cs typeface="Arial"/>
                </a:rPr>
                <a:t>Scenedesmus sp. PABB004</a:t>
              </a:r>
            </a:p>
          </p:txBody>
        </p:sp>
        <p:sp>
          <p:nvSpPr>
            <p:cNvPr id="409" name="tx408"/>
            <p:cNvSpPr/>
            <p:nvPr/>
          </p:nvSpPr>
          <p:spPr>
            <a:xfrm>
              <a:off x="3329645" y="3521514"/>
              <a:ext cx="947188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B3C51">
                      <a:alpha val="100000"/>
                    </a:srgbClr>
                  </a:solidFill>
                  <a:latin typeface="Arial"/>
                  <a:cs typeface="Arial"/>
                </a:rPr>
                <a:t>Scenedesmus sp. NREL 46B-D3</a:t>
              </a:r>
            </a:p>
          </p:txBody>
        </p:sp>
        <p:sp>
          <p:nvSpPr>
            <p:cNvPr id="410" name="tx409"/>
            <p:cNvSpPr/>
            <p:nvPr/>
          </p:nvSpPr>
          <p:spPr>
            <a:xfrm>
              <a:off x="3329645" y="3456903"/>
              <a:ext cx="806209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3F55">
                      <a:alpha val="100000"/>
                    </a:srgbClr>
                  </a:solidFill>
                  <a:latin typeface="Arial"/>
                  <a:cs typeface="Arial"/>
                </a:rPr>
                <a:t>Limnomonas spitsbergensis</a:t>
              </a:r>
            </a:p>
          </p:txBody>
        </p:sp>
        <p:sp>
          <p:nvSpPr>
            <p:cNvPr id="411" name="tx410"/>
            <p:cNvSpPr/>
            <p:nvPr/>
          </p:nvSpPr>
          <p:spPr>
            <a:xfrm>
              <a:off x="3329645" y="3405187"/>
              <a:ext cx="56401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5F82C5">
                      <a:alpha val="100000"/>
                    </a:srgbClr>
                  </a:solidFill>
                  <a:latin typeface="Arial"/>
                  <a:cs typeface="Arial"/>
                </a:rPr>
                <a:t>Tetrabaena socialis</a:t>
              </a:r>
            </a:p>
          </p:txBody>
        </p:sp>
        <p:sp>
          <p:nvSpPr>
            <p:cNvPr id="412" name="tx411"/>
            <p:cNvSpPr/>
            <p:nvPr/>
          </p:nvSpPr>
          <p:spPr>
            <a:xfrm>
              <a:off x="3329645" y="3326824"/>
              <a:ext cx="88948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3597D">
                      <a:alpha val="100000"/>
                    </a:srgbClr>
                  </a:solidFill>
                  <a:latin typeface="Arial"/>
                  <a:cs typeface="Arial"/>
                </a:rPr>
                <a:t>Astrephomene gubernaculifera</a:t>
              </a:r>
            </a:p>
          </p:txBody>
        </p:sp>
        <p:sp>
          <p:nvSpPr>
            <p:cNvPr id="413" name="tx412"/>
            <p:cNvSpPr/>
            <p:nvPr/>
          </p:nvSpPr>
          <p:spPr>
            <a:xfrm>
              <a:off x="3329645" y="3262976"/>
              <a:ext cx="78826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D42">
                      <a:alpha val="100000"/>
                    </a:srgbClr>
                  </a:solidFill>
                  <a:latin typeface="Arial"/>
                  <a:cs typeface="Arial"/>
                </a:rPr>
                <a:t>Edaphochlamys debaryana</a:t>
              </a:r>
            </a:p>
          </p:txBody>
        </p:sp>
        <p:sp>
          <p:nvSpPr>
            <p:cNvPr id="414" name="tx413"/>
            <p:cNvSpPr/>
            <p:nvPr/>
          </p:nvSpPr>
          <p:spPr>
            <a:xfrm>
              <a:off x="3329645" y="3211259"/>
              <a:ext cx="722968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F43">
                      <a:alpha val="100000"/>
                    </a:srgbClr>
                  </a:solidFill>
                  <a:latin typeface="Arial"/>
                  <a:cs typeface="Arial"/>
                </a:rPr>
                <a:t>Haematococcus lacustris</a:t>
              </a:r>
            </a:p>
          </p:txBody>
        </p:sp>
        <p:sp>
          <p:nvSpPr>
            <p:cNvPr id="415" name="tx414"/>
            <p:cNvSpPr/>
            <p:nvPr/>
          </p:nvSpPr>
          <p:spPr>
            <a:xfrm>
              <a:off x="3329645" y="3146617"/>
              <a:ext cx="488044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Pleodorina starrii</a:t>
              </a:r>
            </a:p>
          </p:txBody>
        </p:sp>
        <p:sp>
          <p:nvSpPr>
            <p:cNvPr id="416" name="tx415"/>
            <p:cNvSpPr/>
            <p:nvPr/>
          </p:nvSpPr>
          <p:spPr>
            <a:xfrm>
              <a:off x="3329645" y="3069017"/>
              <a:ext cx="513388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84158">
                      <a:alpha val="100000"/>
                    </a:srgbClr>
                  </a:solidFill>
                  <a:latin typeface="Arial"/>
                  <a:cs typeface="Arial"/>
                </a:rPr>
                <a:t>Gonium pectorale</a:t>
              </a:r>
            </a:p>
          </p:txBody>
        </p:sp>
        <p:sp>
          <p:nvSpPr>
            <p:cNvPr id="417" name="tx416"/>
            <p:cNvSpPr/>
            <p:nvPr/>
          </p:nvSpPr>
          <p:spPr>
            <a:xfrm>
              <a:off x="3329645" y="3016538"/>
              <a:ext cx="545846" cy="481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6455D">
                      <a:alpha val="100000"/>
                    </a:srgbClr>
                  </a:solidFill>
                  <a:latin typeface="Arial"/>
                  <a:cs typeface="Arial"/>
                </a:rPr>
                <a:t>Volvox reticuliferus</a:t>
              </a:r>
            </a:p>
          </p:txBody>
        </p:sp>
        <p:sp>
          <p:nvSpPr>
            <p:cNvPr id="418" name="tx417"/>
            <p:cNvSpPr/>
            <p:nvPr/>
          </p:nvSpPr>
          <p:spPr>
            <a:xfrm>
              <a:off x="3329645" y="2951895"/>
              <a:ext cx="477214" cy="481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24A63">
                      <a:alpha val="100000"/>
                    </a:srgbClr>
                  </a:solidFill>
                  <a:latin typeface="Arial"/>
                  <a:cs typeface="Arial"/>
                </a:rPr>
                <a:t>Volvox africanus</a:t>
              </a:r>
            </a:p>
          </p:txBody>
        </p:sp>
        <p:sp>
          <p:nvSpPr>
            <p:cNvPr id="419" name="tx418"/>
            <p:cNvSpPr/>
            <p:nvPr/>
          </p:nvSpPr>
          <p:spPr>
            <a:xfrm>
              <a:off x="3329645" y="2874327"/>
              <a:ext cx="79893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Volvox carteri f. nagariensis</a:t>
              </a:r>
            </a:p>
          </p:txBody>
        </p:sp>
        <p:sp>
          <p:nvSpPr>
            <p:cNvPr id="420" name="tx419"/>
            <p:cNvSpPr/>
            <p:nvPr/>
          </p:nvSpPr>
          <p:spPr>
            <a:xfrm>
              <a:off x="3329645" y="2809684"/>
              <a:ext cx="62175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25A7F">
                      <a:alpha val="100000"/>
                    </a:srgbClr>
                  </a:solidFill>
                  <a:latin typeface="Arial"/>
                  <a:cs typeface="Arial"/>
                </a:rPr>
                <a:t>Microglena sp. YARC</a:t>
              </a:r>
            </a:p>
          </p:txBody>
        </p:sp>
        <p:sp>
          <p:nvSpPr>
            <p:cNvPr id="421" name="tx420"/>
            <p:cNvSpPr/>
            <p:nvPr/>
          </p:nvSpPr>
          <p:spPr>
            <a:xfrm>
              <a:off x="3329645" y="2745042"/>
              <a:ext cx="52799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04C67">
                      <a:alpha val="100000"/>
                    </a:srgbClr>
                  </a:solidFill>
                  <a:latin typeface="Arial"/>
                  <a:cs typeface="Arial"/>
                </a:rPr>
                <a:t>Sanguina aurantia</a:t>
              </a:r>
            </a:p>
          </p:txBody>
        </p:sp>
        <p:sp>
          <p:nvSpPr>
            <p:cNvPr id="422" name="tx421"/>
            <p:cNvSpPr/>
            <p:nvPr/>
          </p:nvSpPr>
          <p:spPr>
            <a:xfrm>
              <a:off x="3329645" y="2693294"/>
              <a:ext cx="628960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B3D53">
                      <a:alpha val="100000"/>
                    </a:srgbClr>
                  </a:solidFill>
                  <a:latin typeface="Arial"/>
                  <a:cs typeface="Arial"/>
                </a:rPr>
                <a:t>Chloromonas remiasii</a:t>
              </a:r>
            </a:p>
          </p:txBody>
        </p:sp>
        <p:sp>
          <p:nvSpPr>
            <p:cNvPr id="423" name="tx422"/>
            <p:cNvSpPr/>
            <p:nvPr/>
          </p:nvSpPr>
          <p:spPr>
            <a:xfrm>
              <a:off x="3329645" y="2615757"/>
              <a:ext cx="83145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4283D">
                      <a:alpha val="100000"/>
                    </a:srgbClr>
                  </a:solidFill>
                  <a:latin typeface="Arial"/>
                  <a:cs typeface="Arial"/>
                </a:rPr>
                <a:t>Chlamydomonas schloesseri</a:t>
              </a:r>
            </a:p>
          </p:txBody>
        </p:sp>
        <p:sp>
          <p:nvSpPr>
            <p:cNvPr id="424" name="tx423"/>
            <p:cNvSpPr/>
            <p:nvPr/>
          </p:nvSpPr>
          <p:spPr>
            <a:xfrm>
              <a:off x="3329645" y="2551083"/>
              <a:ext cx="896500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15B81">
                      <a:alpha val="100000"/>
                    </a:srgbClr>
                  </a:solidFill>
                  <a:latin typeface="Arial"/>
                  <a:cs typeface="Arial"/>
                </a:rPr>
                <a:t>Chlamydomonas sp. UWO 241</a:t>
              </a:r>
            </a:p>
          </p:txBody>
        </p:sp>
        <p:sp>
          <p:nvSpPr>
            <p:cNvPr id="425" name="tx424"/>
            <p:cNvSpPr/>
            <p:nvPr/>
          </p:nvSpPr>
          <p:spPr>
            <a:xfrm>
              <a:off x="3329645" y="2486472"/>
              <a:ext cx="77003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Chlamydomonas eustigma</a:t>
              </a:r>
            </a:p>
          </p:txBody>
        </p:sp>
        <p:sp>
          <p:nvSpPr>
            <p:cNvPr id="426" name="tx425"/>
            <p:cNvSpPr/>
            <p:nvPr/>
          </p:nvSpPr>
          <p:spPr>
            <a:xfrm>
              <a:off x="3329645" y="2421829"/>
              <a:ext cx="70134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145">
                      <a:alpha val="100000"/>
                    </a:srgbClr>
                  </a:solidFill>
                  <a:latin typeface="Arial"/>
                  <a:cs typeface="Arial"/>
                </a:rPr>
                <a:t>Chlamydomonas incerta</a:t>
              </a:r>
            </a:p>
          </p:txBody>
        </p:sp>
        <p:sp>
          <p:nvSpPr>
            <p:cNvPr id="427" name="tx426"/>
            <p:cNvSpPr/>
            <p:nvPr/>
          </p:nvSpPr>
          <p:spPr>
            <a:xfrm>
              <a:off x="3329645" y="2357187"/>
              <a:ext cx="79172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Chlamydomonas reinhardtii</a:t>
              </a:r>
            </a:p>
          </p:txBody>
        </p:sp>
        <p:sp>
          <p:nvSpPr>
            <p:cNvPr id="428" name="tx427"/>
            <p:cNvSpPr/>
            <p:nvPr/>
          </p:nvSpPr>
          <p:spPr>
            <a:xfrm>
              <a:off x="3329645" y="2306264"/>
              <a:ext cx="473657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F5C83">
                      <a:alpha val="100000"/>
                    </a:srgbClr>
                  </a:solidFill>
                  <a:latin typeface="Arial"/>
                  <a:cs typeface="Arial"/>
                </a:rPr>
                <a:t>Dunaliella salina</a:t>
              </a:r>
            </a:p>
          </p:txBody>
        </p:sp>
        <p:sp>
          <p:nvSpPr>
            <p:cNvPr id="429" name="tx428"/>
            <p:cNvSpPr/>
            <p:nvPr/>
          </p:nvSpPr>
          <p:spPr>
            <a:xfrm>
              <a:off x="3329645" y="2241622"/>
              <a:ext cx="60012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65779">
                      <a:alpha val="100000"/>
                    </a:srgbClr>
                  </a:solidFill>
                  <a:latin typeface="Arial"/>
                  <a:cs typeface="Arial"/>
                </a:rPr>
                <a:t>Rhodosorus marinus</a:t>
              </a:r>
            </a:p>
          </p:txBody>
        </p:sp>
        <p:sp>
          <p:nvSpPr>
            <p:cNvPr id="430" name="tx429"/>
            <p:cNvSpPr/>
            <p:nvPr/>
          </p:nvSpPr>
          <p:spPr>
            <a:xfrm>
              <a:off x="3329645" y="2163259"/>
              <a:ext cx="73389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C5F87">
                      <a:alpha val="100000"/>
                    </a:srgbClr>
                  </a:solidFill>
                  <a:latin typeface="Arial"/>
                  <a:cs typeface="Arial"/>
                </a:rPr>
                <a:t>Galdieria yellowstonensis</a:t>
              </a:r>
            </a:p>
          </p:txBody>
        </p:sp>
        <p:sp>
          <p:nvSpPr>
            <p:cNvPr id="431" name="tx430"/>
            <p:cNvSpPr/>
            <p:nvPr/>
          </p:nvSpPr>
          <p:spPr>
            <a:xfrm>
              <a:off x="3329645" y="2099379"/>
              <a:ext cx="60015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36594">
                      <a:alpha val="100000"/>
                    </a:srgbClr>
                  </a:solidFill>
                  <a:latin typeface="Arial"/>
                  <a:cs typeface="Arial"/>
                </a:rPr>
                <a:t>Galdieria sulphuraria</a:t>
              </a:r>
            </a:p>
          </p:txBody>
        </p:sp>
        <p:sp>
          <p:nvSpPr>
            <p:cNvPr id="432" name="tx431"/>
            <p:cNvSpPr/>
            <p:nvPr/>
          </p:nvSpPr>
          <p:spPr>
            <a:xfrm>
              <a:off x="3329645" y="2034736"/>
              <a:ext cx="459143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05C82">
                      <a:alpha val="100000"/>
                    </a:srgbClr>
                  </a:solidFill>
                  <a:latin typeface="Arial"/>
                  <a:cs typeface="Arial"/>
                </a:rPr>
                <a:t>Galdieria partita</a:t>
              </a:r>
            </a:p>
          </p:txBody>
        </p:sp>
        <p:sp>
          <p:nvSpPr>
            <p:cNvPr id="433" name="tx432"/>
            <p:cNvSpPr/>
            <p:nvPr/>
          </p:nvSpPr>
          <p:spPr>
            <a:xfrm>
              <a:off x="3329645" y="1970126"/>
              <a:ext cx="71579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772B0">
                      <a:alpha val="100000"/>
                    </a:srgbClr>
                  </a:solidFill>
                  <a:latin typeface="Arial"/>
                  <a:cs typeface="Arial"/>
                </a:rPr>
                <a:t>Porphyridium purpureum</a:t>
              </a:r>
            </a:p>
          </p:txBody>
        </p:sp>
        <p:sp>
          <p:nvSpPr>
            <p:cNvPr id="434" name="tx433"/>
            <p:cNvSpPr/>
            <p:nvPr/>
          </p:nvSpPr>
          <p:spPr>
            <a:xfrm>
              <a:off x="3329645" y="1905483"/>
              <a:ext cx="61819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83D5">
                      <a:alpha val="100000"/>
                    </a:srgbClr>
                  </a:solidFill>
                  <a:latin typeface="Arial"/>
                  <a:cs typeface="Arial"/>
                </a:rPr>
                <a:t>Pyropia vietnamensis</a:t>
              </a:r>
            </a:p>
          </p:txBody>
        </p:sp>
        <p:sp>
          <p:nvSpPr>
            <p:cNvPr id="435" name="tx434"/>
            <p:cNvSpPr/>
            <p:nvPr/>
          </p:nvSpPr>
          <p:spPr>
            <a:xfrm>
              <a:off x="3329645" y="1840841"/>
              <a:ext cx="527839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8819C">
                      <a:alpha val="100000"/>
                    </a:srgbClr>
                  </a:solidFill>
                  <a:latin typeface="Arial"/>
                  <a:cs typeface="Arial"/>
                </a:rPr>
                <a:t>Pyropia yezoensis</a:t>
              </a:r>
            </a:p>
          </p:txBody>
        </p:sp>
        <p:sp>
          <p:nvSpPr>
            <p:cNvPr id="436" name="tx435"/>
            <p:cNvSpPr/>
            <p:nvPr/>
          </p:nvSpPr>
          <p:spPr>
            <a:xfrm>
              <a:off x="3329645" y="1776198"/>
              <a:ext cx="58198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B807C">
                      <a:alpha val="100000"/>
                    </a:srgbClr>
                  </a:solidFill>
                  <a:latin typeface="Arial"/>
                  <a:cs typeface="Arial"/>
                </a:rPr>
                <a:t>Porphyra umbilicalis</a:t>
              </a:r>
            </a:p>
          </p:txBody>
        </p:sp>
        <p:sp>
          <p:nvSpPr>
            <p:cNvPr id="437" name="tx436"/>
            <p:cNvSpPr/>
            <p:nvPr/>
          </p:nvSpPr>
          <p:spPr>
            <a:xfrm>
              <a:off x="3329645" y="1710762"/>
              <a:ext cx="104850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7581B2">
                      <a:alpha val="100000"/>
                    </a:srgbClr>
                  </a:solidFill>
                  <a:latin typeface="Arial"/>
                  <a:cs typeface="Arial"/>
                </a:rPr>
                <a:t>Cyanidiococcus yangmingshanensis</a:t>
              </a:r>
            </a:p>
          </p:txBody>
        </p:sp>
        <p:sp>
          <p:nvSpPr>
            <p:cNvPr id="438" name="tx437"/>
            <p:cNvSpPr/>
            <p:nvPr/>
          </p:nvSpPr>
          <p:spPr>
            <a:xfrm>
              <a:off x="3329645" y="1646119"/>
              <a:ext cx="105926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D6FAB">
                      <a:alpha val="100000"/>
                    </a:srgbClr>
                  </a:solidFill>
                  <a:latin typeface="Arial"/>
                  <a:cs typeface="Arial"/>
                </a:rPr>
                <a:t>Cyanidioschyzon merolae strain 10D</a:t>
              </a:r>
            </a:p>
          </p:txBody>
        </p:sp>
        <p:sp>
          <p:nvSpPr>
            <p:cNvPr id="439" name="tx438"/>
            <p:cNvSpPr/>
            <p:nvPr/>
          </p:nvSpPr>
          <p:spPr>
            <a:xfrm>
              <a:off x="3329645" y="1581477"/>
              <a:ext cx="60730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687BC6">
                      <a:alpha val="100000"/>
                    </a:srgbClr>
                  </a:solidFill>
                  <a:latin typeface="Arial"/>
                  <a:cs typeface="Arial"/>
                </a:rPr>
                <a:t>Cyanidium caldarium</a:t>
              </a:r>
            </a:p>
          </p:txBody>
        </p:sp>
        <p:sp>
          <p:nvSpPr>
            <p:cNvPr id="440" name="tx439"/>
            <p:cNvSpPr/>
            <p:nvPr/>
          </p:nvSpPr>
          <p:spPr>
            <a:xfrm>
              <a:off x="3329645" y="1517596"/>
              <a:ext cx="610921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D5E86">
                      <a:alpha val="100000"/>
                    </a:srgbClr>
                  </a:solidFill>
                  <a:latin typeface="Arial"/>
                  <a:cs typeface="Arial"/>
                </a:rPr>
                <a:t>Gracilariopsis chorda</a:t>
              </a:r>
            </a:p>
          </p:txBody>
        </p:sp>
        <p:sp>
          <p:nvSpPr>
            <p:cNvPr id="441" name="tx440"/>
            <p:cNvSpPr/>
            <p:nvPr/>
          </p:nvSpPr>
          <p:spPr>
            <a:xfrm>
              <a:off x="3329645" y="1452192"/>
              <a:ext cx="66154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5082CF">
                      <a:alpha val="100000"/>
                    </a:srgbClr>
                  </a:solidFill>
                  <a:latin typeface="Arial"/>
                  <a:cs typeface="Arial"/>
                </a:rPr>
                <a:t>Gracilaria domingensis</a:t>
              </a:r>
            </a:p>
          </p:txBody>
        </p:sp>
        <p:sp>
          <p:nvSpPr>
            <p:cNvPr id="442" name="tx441"/>
            <p:cNvSpPr/>
            <p:nvPr/>
          </p:nvSpPr>
          <p:spPr>
            <a:xfrm>
              <a:off x="3329645" y="1388311"/>
              <a:ext cx="50611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C82D9">
                      <a:alpha val="100000"/>
                    </a:srgbClr>
                  </a:solidFill>
                  <a:latin typeface="Arial"/>
                  <a:cs typeface="Arial"/>
                </a:rPr>
                <a:t>Chondrus crispus</a:t>
              </a:r>
            </a:p>
          </p:txBody>
        </p:sp>
        <p:sp>
          <p:nvSpPr>
            <p:cNvPr id="443" name="pl442"/>
            <p:cNvSpPr/>
            <p:nvPr/>
          </p:nvSpPr>
          <p:spPr>
            <a:xfrm>
              <a:off x="1634656" y="401282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rc443"/>
            <p:cNvSpPr/>
            <p:nvPr/>
          </p:nvSpPr>
          <p:spPr>
            <a:xfrm>
              <a:off x="5086222" y="7146173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" name="rc444"/>
            <p:cNvSpPr/>
            <p:nvPr/>
          </p:nvSpPr>
          <p:spPr>
            <a:xfrm>
              <a:off x="5086222" y="7081531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" name="rc445"/>
            <p:cNvSpPr/>
            <p:nvPr/>
          </p:nvSpPr>
          <p:spPr>
            <a:xfrm>
              <a:off x="5086222" y="7016888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" name="rc446"/>
            <p:cNvSpPr/>
            <p:nvPr/>
          </p:nvSpPr>
          <p:spPr>
            <a:xfrm>
              <a:off x="5086222" y="6952246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" name="rc447"/>
            <p:cNvSpPr/>
            <p:nvPr/>
          </p:nvSpPr>
          <p:spPr>
            <a:xfrm>
              <a:off x="5086222" y="6887603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" name="rc448"/>
            <p:cNvSpPr/>
            <p:nvPr/>
          </p:nvSpPr>
          <p:spPr>
            <a:xfrm>
              <a:off x="5086222" y="6822961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" name="rc449"/>
            <p:cNvSpPr/>
            <p:nvPr/>
          </p:nvSpPr>
          <p:spPr>
            <a:xfrm>
              <a:off x="5086222" y="6758318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" name="rc450"/>
            <p:cNvSpPr/>
            <p:nvPr/>
          </p:nvSpPr>
          <p:spPr>
            <a:xfrm>
              <a:off x="5086222" y="6693676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" name="rc451"/>
            <p:cNvSpPr/>
            <p:nvPr/>
          </p:nvSpPr>
          <p:spPr>
            <a:xfrm>
              <a:off x="5086222" y="6629033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" name="rc452"/>
            <p:cNvSpPr/>
            <p:nvPr/>
          </p:nvSpPr>
          <p:spPr>
            <a:xfrm>
              <a:off x="5086222" y="6564391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" name="rc453"/>
            <p:cNvSpPr/>
            <p:nvPr/>
          </p:nvSpPr>
          <p:spPr>
            <a:xfrm>
              <a:off x="5086222" y="6499748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" name="rc454"/>
            <p:cNvSpPr/>
            <p:nvPr/>
          </p:nvSpPr>
          <p:spPr>
            <a:xfrm>
              <a:off x="5086222" y="6435106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" name="rc455"/>
            <p:cNvSpPr/>
            <p:nvPr/>
          </p:nvSpPr>
          <p:spPr>
            <a:xfrm>
              <a:off x="5086222" y="6370463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" name="rc456"/>
            <p:cNvSpPr/>
            <p:nvPr/>
          </p:nvSpPr>
          <p:spPr>
            <a:xfrm>
              <a:off x="5086222" y="6305821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" name="rc457"/>
            <p:cNvSpPr/>
            <p:nvPr/>
          </p:nvSpPr>
          <p:spPr>
            <a:xfrm>
              <a:off x="5086222" y="6241178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" name="rc458"/>
            <p:cNvSpPr/>
            <p:nvPr/>
          </p:nvSpPr>
          <p:spPr>
            <a:xfrm>
              <a:off x="5086222" y="6176536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" name="rc459"/>
            <p:cNvSpPr/>
            <p:nvPr/>
          </p:nvSpPr>
          <p:spPr>
            <a:xfrm>
              <a:off x="5086222" y="6111893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" name="rc460"/>
            <p:cNvSpPr/>
            <p:nvPr/>
          </p:nvSpPr>
          <p:spPr>
            <a:xfrm>
              <a:off x="5086222" y="6047251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" name="rc461"/>
            <p:cNvSpPr/>
            <p:nvPr/>
          </p:nvSpPr>
          <p:spPr>
            <a:xfrm>
              <a:off x="5086222" y="5982608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" name="rc462"/>
            <p:cNvSpPr/>
            <p:nvPr/>
          </p:nvSpPr>
          <p:spPr>
            <a:xfrm>
              <a:off x="5086222" y="5917966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" name="rc463"/>
            <p:cNvSpPr/>
            <p:nvPr/>
          </p:nvSpPr>
          <p:spPr>
            <a:xfrm>
              <a:off x="5086222" y="5853323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" name="rc464"/>
            <p:cNvSpPr/>
            <p:nvPr/>
          </p:nvSpPr>
          <p:spPr>
            <a:xfrm>
              <a:off x="5086222" y="5788681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" name="rc465"/>
            <p:cNvSpPr/>
            <p:nvPr/>
          </p:nvSpPr>
          <p:spPr>
            <a:xfrm>
              <a:off x="5086222" y="5724038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" name="rc466"/>
            <p:cNvSpPr/>
            <p:nvPr/>
          </p:nvSpPr>
          <p:spPr>
            <a:xfrm>
              <a:off x="5086222" y="5659396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" name="rc467"/>
            <p:cNvSpPr/>
            <p:nvPr/>
          </p:nvSpPr>
          <p:spPr>
            <a:xfrm>
              <a:off x="5086222" y="5594753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" name="rc468"/>
            <p:cNvSpPr/>
            <p:nvPr/>
          </p:nvSpPr>
          <p:spPr>
            <a:xfrm>
              <a:off x="5086222" y="5530111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" name="rc469"/>
            <p:cNvSpPr/>
            <p:nvPr/>
          </p:nvSpPr>
          <p:spPr>
            <a:xfrm>
              <a:off x="5086222" y="5465468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" name="rc470"/>
            <p:cNvSpPr/>
            <p:nvPr/>
          </p:nvSpPr>
          <p:spPr>
            <a:xfrm>
              <a:off x="5086222" y="5400826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" name="rc471"/>
            <p:cNvSpPr/>
            <p:nvPr/>
          </p:nvSpPr>
          <p:spPr>
            <a:xfrm>
              <a:off x="5086222" y="5336183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" name="rc472"/>
            <p:cNvSpPr/>
            <p:nvPr/>
          </p:nvSpPr>
          <p:spPr>
            <a:xfrm>
              <a:off x="5086222" y="5271540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" name="rc473"/>
            <p:cNvSpPr/>
            <p:nvPr/>
          </p:nvSpPr>
          <p:spPr>
            <a:xfrm>
              <a:off x="5086222" y="5206898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" name="rc474"/>
            <p:cNvSpPr/>
            <p:nvPr/>
          </p:nvSpPr>
          <p:spPr>
            <a:xfrm>
              <a:off x="5086222" y="5142255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" name="rc475"/>
            <p:cNvSpPr/>
            <p:nvPr/>
          </p:nvSpPr>
          <p:spPr>
            <a:xfrm>
              <a:off x="5086222" y="5077613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" name="rc476"/>
            <p:cNvSpPr/>
            <p:nvPr/>
          </p:nvSpPr>
          <p:spPr>
            <a:xfrm>
              <a:off x="5086222" y="5012970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" name="rc477"/>
            <p:cNvSpPr/>
            <p:nvPr/>
          </p:nvSpPr>
          <p:spPr>
            <a:xfrm>
              <a:off x="5086222" y="4948328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" name="rc478"/>
            <p:cNvSpPr/>
            <p:nvPr/>
          </p:nvSpPr>
          <p:spPr>
            <a:xfrm>
              <a:off x="5086222" y="4883685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" name="rc479"/>
            <p:cNvSpPr/>
            <p:nvPr/>
          </p:nvSpPr>
          <p:spPr>
            <a:xfrm>
              <a:off x="5086222" y="4819043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" name="rc480"/>
            <p:cNvSpPr/>
            <p:nvPr/>
          </p:nvSpPr>
          <p:spPr>
            <a:xfrm>
              <a:off x="5086222" y="4754400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" name="rc481"/>
            <p:cNvSpPr/>
            <p:nvPr/>
          </p:nvSpPr>
          <p:spPr>
            <a:xfrm>
              <a:off x="5086222" y="4689758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" name="rc482"/>
            <p:cNvSpPr/>
            <p:nvPr/>
          </p:nvSpPr>
          <p:spPr>
            <a:xfrm>
              <a:off x="5086222" y="4625115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" name="rc483"/>
            <p:cNvSpPr/>
            <p:nvPr/>
          </p:nvSpPr>
          <p:spPr>
            <a:xfrm>
              <a:off x="5086222" y="4560473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" name="rc484"/>
            <p:cNvSpPr/>
            <p:nvPr/>
          </p:nvSpPr>
          <p:spPr>
            <a:xfrm>
              <a:off x="5086222" y="4495830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" name="rc485"/>
            <p:cNvSpPr/>
            <p:nvPr/>
          </p:nvSpPr>
          <p:spPr>
            <a:xfrm>
              <a:off x="5086222" y="4431188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" name="rc486"/>
            <p:cNvSpPr/>
            <p:nvPr/>
          </p:nvSpPr>
          <p:spPr>
            <a:xfrm>
              <a:off x="5086222" y="4366545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" name="rc487"/>
            <p:cNvSpPr/>
            <p:nvPr/>
          </p:nvSpPr>
          <p:spPr>
            <a:xfrm>
              <a:off x="5086222" y="4301903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" name="rc488"/>
            <p:cNvSpPr/>
            <p:nvPr/>
          </p:nvSpPr>
          <p:spPr>
            <a:xfrm>
              <a:off x="5086222" y="4237260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" name="rc489"/>
            <p:cNvSpPr/>
            <p:nvPr/>
          </p:nvSpPr>
          <p:spPr>
            <a:xfrm>
              <a:off x="5086222" y="4172618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" name="rc490"/>
            <p:cNvSpPr/>
            <p:nvPr/>
          </p:nvSpPr>
          <p:spPr>
            <a:xfrm>
              <a:off x="5086222" y="4107975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" name="rc491"/>
            <p:cNvSpPr/>
            <p:nvPr/>
          </p:nvSpPr>
          <p:spPr>
            <a:xfrm>
              <a:off x="5086222" y="4043333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" name="rc492"/>
            <p:cNvSpPr/>
            <p:nvPr/>
          </p:nvSpPr>
          <p:spPr>
            <a:xfrm>
              <a:off x="5086222" y="3978690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" name="rc493"/>
            <p:cNvSpPr/>
            <p:nvPr/>
          </p:nvSpPr>
          <p:spPr>
            <a:xfrm>
              <a:off x="5086222" y="3914048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" name="rc494"/>
            <p:cNvSpPr/>
            <p:nvPr/>
          </p:nvSpPr>
          <p:spPr>
            <a:xfrm>
              <a:off x="5086222" y="3849405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" name="rc495"/>
            <p:cNvSpPr/>
            <p:nvPr/>
          </p:nvSpPr>
          <p:spPr>
            <a:xfrm>
              <a:off x="5086222" y="3784763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" name="rc496"/>
            <p:cNvSpPr/>
            <p:nvPr/>
          </p:nvSpPr>
          <p:spPr>
            <a:xfrm>
              <a:off x="5086222" y="3720120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" name="rc497"/>
            <p:cNvSpPr/>
            <p:nvPr/>
          </p:nvSpPr>
          <p:spPr>
            <a:xfrm>
              <a:off x="5086222" y="3655478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" name="rc498"/>
            <p:cNvSpPr/>
            <p:nvPr/>
          </p:nvSpPr>
          <p:spPr>
            <a:xfrm>
              <a:off x="5086222" y="3590835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" name="rc499"/>
            <p:cNvSpPr/>
            <p:nvPr/>
          </p:nvSpPr>
          <p:spPr>
            <a:xfrm>
              <a:off x="5086222" y="3526193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" name="rc500"/>
            <p:cNvSpPr/>
            <p:nvPr/>
          </p:nvSpPr>
          <p:spPr>
            <a:xfrm>
              <a:off x="5086222" y="3461550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" name="rc501"/>
            <p:cNvSpPr/>
            <p:nvPr/>
          </p:nvSpPr>
          <p:spPr>
            <a:xfrm>
              <a:off x="5086222" y="3396908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" name="rc502"/>
            <p:cNvSpPr/>
            <p:nvPr/>
          </p:nvSpPr>
          <p:spPr>
            <a:xfrm>
              <a:off x="5086222" y="3332265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" name="rc503"/>
            <p:cNvSpPr/>
            <p:nvPr/>
          </p:nvSpPr>
          <p:spPr>
            <a:xfrm>
              <a:off x="5086222" y="3267622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" name="rc504"/>
            <p:cNvSpPr/>
            <p:nvPr/>
          </p:nvSpPr>
          <p:spPr>
            <a:xfrm>
              <a:off x="5086222" y="3202980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" name="rc505"/>
            <p:cNvSpPr/>
            <p:nvPr/>
          </p:nvSpPr>
          <p:spPr>
            <a:xfrm>
              <a:off x="5086222" y="3138337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" name="rc506"/>
            <p:cNvSpPr/>
            <p:nvPr/>
          </p:nvSpPr>
          <p:spPr>
            <a:xfrm>
              <a:off x="5086222" y="3073695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" name="rc507"/>
            <p:cNvSpPr/>
            <p:nvPr/>
          </p:nvSpPr>
          <p:spPr>
            <a:xfrm>
              <a:off x="5086222" y="3009052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" name="rc508"/>
            <p:cNvSpPr/>
            <p:nvPr/>
          </p:nvSpPr>
          <p:spPr>
            <a:xfrm>
              <a:off x="5086222" y="2944410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" name="rc509"/>
            <p:cNvSpPr/>
            <p:nvPr/>
          </p:nvSpPr>
          <p:spPr>
            <a:xfrm>
              <a:off x="5086222" y="2879767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" name="rc510"/>
            <p:cNvSpPr/>
            <p:nvPr/>
          </p:nvSpPr>
          <p:spPr>
            <a:xfrm>
              <a:off x="5086222" y="2815125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" name="rc511"/>
            <p:cNvSpPr/>
            <p:nvPr/>
          </p:nvSpPr>
          <p:spPr>
            <a:xfrm>
              <a:off x="5086222" y="2750482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" name="rc512"/>
            <p:cNvSpPr/>
            <p:nvPr/>
          </p:nvSpPr>
          <p:spPr>
            <a:xfrm>
              <a:off x="5086222" y="2685840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" name="rc513"/>
            <p:cNvSpPr/>
            <p:nvPr/>
          </p:nvSpPr>
          <p:spPr>
            <a:xfrm>
              <a:off x="5086222" y="2621197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" name="rc514"/>
            <p:cNvSpPr/>
            <p:nvPr/>
          </p:nvSpPr>
          <p:spPr>
            <a:xfrm>
              <a:off x="5086222" y="2556555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" name="rc515"/>
            <p:cNvSpPr/>
            <p:nvPr/>
          </p:nvSpPr>
          <p:spPr>
            <a:xfrm>
              <a:off x="5086222" y="2491912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" name="rc516"/>
            <p:cNvSpPr/>
            <p:nvPr/>
          </p:nvSpPr>
          <p:spPr>
            <a:xfrm>
              <a:off x="5086222" y="2427270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" name="rc517"/>
            <p:cNvSpPr/>
            <p:nvPr/>
          </p:nvSpPr>
          <p:spPr>
            <a:xfrm>
              <a:off x="5086222" y="2362627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" name="rc518"/>
            <p:cNvSpPr/>
            <p:nvPr/>
          </p:nvSpPr>
          <p:spPr>
            <a:xfrm>
              <a:off x="5086222" y="2297985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" name="rc519"/>
            <p:cNvSpPr/>
            <p:nvPr/>
          </p:nvSpPr>
          <p:spPr>
            <a:xfrm>
              <a:off x="5086222" y="2233342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" name="rc520"/>
            <p:cNvSpPr/>
            <p:nvPr/>
          </p:nvSpPr>
          <p:spPr>
            <a:xfrm>
              <a:off x="5086222" y="2168700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" name="rc521"/>
            <p:cNvSpPr/>
            <p:nvPr/>
          </p:nvSpPr>
          <p:spPr>
            <a:xfrm>
              <a:off x="5086222" y="2104057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" name="rc522"/>
            <p:cNvSpPr/>
            <p:nvPr/>
          </p:nvSpPr>
          <p:spPr>
            <a:xfrm>
              <a:off x="5086222" y="2039415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" name="rc523"/>
            <p:cNvSpPr/>
            <p:nvPr/>
          </p:nvSpPr>
          <p:spPr>
            <a:xfrm>
              <a:off x="5086222" y="1974772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" name="rc524"/>
            <p:cNvSpPr/>
            <p:nvPr/>
          </p:nvSpPr>
          <p:spPr>
            <a:xfrm>
              <a:off x="5086222" y="1910130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" name="rc525"/>
            <p:cNvSpPr/>
            <p:nvPr/>
          </p:nvSpPr>
          <p:spPr>
            <a:xfrm>
              <a:off x="5086222" y="1845487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" name="rc526"/>
            <p:cNvSpPr/>
            <p:nvPr/>
          </p:nvSpPr>
          <p:spPr>
            <a:xfrm>
              <a:off x="5086222" y="1780845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" name="rc527"/>
            <p:cNvSpPr/>
            <p:nvPr/>
          </p:nvSpPr>
          <p:spPr>
            <a:xfrm>
              <a:off x="5086222" y="1716202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" name="rc528"/>
            <p:cNvSpPr/>
            <p:nvPr/>
          </p:nvSpPr>
          <p:spPr>
            <a:xfrm>
              <a:off x="5086222" y="1651560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" name="rc529"/>
            <p:cNvSpPr/>
            <p:nvPr/>
          </p:nvSpPr>
          <p:spPr>
            <a:xfrm>
              <a:off x="5086222" y="1586917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" name="rc530"/>
            <p:cNvSpPr/>
            <p:nvPr/>
          </p:nvSpPr>
          <p:spPr>
            <a:xfrm>
              <a:off x="5086222" y="1522275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" name="rc531"/>
            <p:cNvSpPr/>
            <p:nvPr/>
          </p:nvSpPr>
          <p:spPr>
            <a:xfrm>
              <a:off x="5086222" y="1457632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" name="rc532"/>
            <p:cNvSpPr/>
            <p:nvPr/>
          </p:nvSpPr>
          <p:spPr>
            <a:xfrm>
              <a:off x="5086222" y="1392990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" name="rc533"/>
            <p:cNvSpPr/>
            <p:nvPr/>
          </p:nvSpPr>
          <p:spPr>
            <a:xfrm>
              <a:off x="5295083" y="7146173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" name="rc534"/>
            <p:cNvSpPr/>
            <p:nvPr/>
          </p:nvSpPr>
          <p:spPr>
            <a:xfrm>
              <a:off x="5295083" y="7081531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" name="rc535"/>
            <p:cNvSpPr/>
            <p:nvPr/>
          </p:nvSpPr>
          <p:spPr>
            <a:xfrm>
              <a:off x="5295083" y="7016888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" name="rc536"/>
            <p:cNvSpPr/>
            <p:nvPr/>
          </p:nvSpPr>
          <p:spPr>
            <a:xfrm>
              <a:off x="5295083" y="6952246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" name="rc537"/>
            <p:cNvSpPr/>
            <p:nvPr/>
          </p:nvSpPr>
          <p:spPr>
            <a:xfrm>
              <a:off x="5295083" y="6887603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" name="rc538"/>
            <p:cNvSpPr/>
            <p:nvPr/>
          </p:nvSpPr>
          <p:spPr>
            <a:xfrm>
              <a:off x="5295083" y="6822961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" name="rc539"/>
            <p:cNvSpPr/>
            <p:nvPr/>
          </p:nvSpPr>
          <p:spPr>
            <a:xfrm>
              <a:off x="5295083" y="6758318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" name="rc540"/>
            <p:cNvSpPr/>
            <p:nvPr/>
          </p:nvSpPr>
          <p:spPr>
            <a:xfrm>
              <a:off x="5295083" y="6693676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" name="rc541"/>
            <p:cNvSpPr/>
            <p:nvPr/>
          </p:nvSpPr>
          <p:spPr>
            <a:xfrm>
              <a:off x="5295083" y="6629033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" name="rc542"/>
            <p:cNvSpPr/>
            <p:nvPr/>
          </p:nvSpPr>
          <p:spPr>
            <a:xfrm>
              <a:off x="5295083" y="6564391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" name="rc543"/>
            <p:cNvSpPr/>
            <p:nvPr/>
          </p:nvSpPr>
          <p:spPr>
            <a:xfrm>
              <a:off x="5295083" y="6499748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" name="rc544"/>
            <p:cNvSpPr/>
            <p:nvPr/>
          </p:nvSpPr>
          <p:spPr>
            <a:xfrm>
              <a:off x="5295083" y="6435106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" name="rc545"/>
            <p:cNvSpPr/>
            <p:nvPr/>
          </p:nvSpPr>
          <p:spPr>
            <a:xfrm>
              <a:off x="5295083" y="6370463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" name="rc546"/>
            <p:cNvSpPr/>
            <p:nvPr/>
          </p:nvSpPr>
          <p:spPr>
            <a:xfrm>
              <a:off x="5295083" y="6305821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" name="rc547"/>
            <p:cNvSpPr/>
            <p:nvPr/>
          </p:nvSpPr>
          <p:spPr>
            <a:xfrm>
              <a:off x="5295083" y="6241178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" name="rc548"/>
            <p:cNvSpPr/>
            <p:nvPr/>
          </p:nvSpPr>
          <p:spPr>
            <a:xfrm>
              <a:off x="5295083" y="6176536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" name="rc549"/>
            <p:cNvSpPr/>
            <p:nvPr/>
          </p:nvSpPr>
          <p:spPr>
            <a:xfrm>
              <a:off x="5295083" y="6111893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" name="rc550"/>
            <p:cNvSpPr/>
            <p:nvPr/>
          </p:nvSpPr>
          <p:spPr>
            <a:xfrm>
              <a:off x="5295083" y="6047251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" name="rc551"/>
            <p:cNvSpPr/>
            <p:nvPr/>
          </p:nvSpPr>
          <p:spPr>
            <a:xfrm>
              <a:off x="5295083" y="5982608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" name="rc552"/>
            <p:cNvSpPr/>
            <p:nvPr/>
          </p:nvSpPr>
          <p:spPr>
            <a:xfrm>
              <a:off x="5295083" y="5917966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" name="rc553"/>
            <p:cNvSpPr/>
            <p:nvPr/>
          </p:nvSpPr>
          <p:spPr>
            <a:xfrm>
              <a:off x="5295083" y="5853323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" name="rc554"/>
            <p:cNvSpPr/>
            <p:nvPr/>
          </p:nvSpPr>
          <p:spPr>
            <a:xfrm>
              <a:off x="5295083" y="5788681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" name="rc555"/>
            <p:cNvSpPr/>
            <p:nvPr/>
          </p:nvSpPr>
          <p:spPr>
            <a:xfrm>
              <a:off x="5295083" y="5724038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" name="rc556"/>
            <p:cNvSpPr/>
            <p:nvPr/>
          </p:nvSpPr>
          <p:spPr>
            <a:xfrm>
              <a:off x="5295083" y="5659396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" name="rc557"/>
            <p:cNvSpPr/>
            <p:nvPr/>
          </p:nvSpPr>
          <p:spPr>
            <a:xfrm>
              <a:off x="5295083" y="5594753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" name="rc558"/>
            <p:cNvSpPr/>
            <p:nvPr/>
          </p:nvSpPr>
          <p:spPr>
            <a:xfrm>
              <a:off x="5295083" y="5530111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" name="rc559"/>
            <p:cNvSpPr/>
            <p:nvPr/>
          </p:nvSpPr>
          <p:spPr>
            <a:xfrm>
              <a:off x="5295083" y="5465468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" name="rc560"/>
            <p:cNvSpPr/>
            <p:nvPr/>
          </p:nvSpPr>
          <p:spPr>
            <a:xfrm>
              <a:off x="5295083" y="5400826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" name="rc561"/>
            <p:cNvSpPr/>
            <p:nvPr/>
          </p:nvSpPr>
          <p:spPr>
            <a:xfrm>
              <a:off x="5295083" y="5336183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" name="rc562"/>
            <p:cNvSpPr/>
            <p:nvPr/>
          </p:nvSpPr>
          <p:spPr>
            <a:xfrm>
              <a:off x="5295083" y="5271540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" name="rc563"/>
            <p:cNvSpPr/>
            <p:nvPr/>
          </p:nvSpPr>
          <p:spPr>
            <a:xfrm>
              <a:off x="5295083" y="5206898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" name="rc564"/>
            <p:cNvSpPr/>
            <p:nvPr/>
          </p:nvSpPr>
          <p:spPr>
            <a:xfrm>
              <a:off x="5295083" y="5142255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" name="rc565"/>
            <p:cNvSpPr/>
            <p:nvPr/>
          </p:nvSpPr>
          <p:spPr>
            <a:xfrm>
              <a:off x="5295083" y="5077613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" name="rc566"/>
            <p:cNvSpPr/>
            <p:nvPr/>
          </p:nvSpPr>
          <p:spPr>
            <a:xfrm>
              <a:off x="5295083" y="5012970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" name="rc567"/>
            <p:cNvSpPr/>
            <p:nvPr/>
          </p:nvSpPr>
          <p:spPr>
            <a:xfrm>
              <a:off x="5295083" y="4948328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" name="rc568"/>
            <p:cNvSpPr/>
            <p:nvPr/>
          </p:nvSpPr>
          <p:spPr>
            <a:xfrm>
              <a:off x="5295083" y="4883685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" name="rc569"/>
            <p:cNvSpPr/>
            <p:nvPr/>
          </p:nvSpPr>
          <p:spPr>
            <a:xfrm>
              <a:off x="5295083" y="4819043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" name="rc570"/>
            <p:cNvSpPr/>
            <p:nvPr/>
          </p:nvSpPr>
          <p:spPr>
            <a:xfrm>
              <a:off x="5295083" y="4754400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" name="rc571"/>
            <p:cNvSpPr/>
            <p:nvPr/>
          </p:nvSpPr>
          <p:spPr>
            <a:xfrm>
              <a:off x="5295083" y="4689758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" name="rc572"/>
            <p:cNvSpPr/>
            <p:nvPr/>
          </p:nvSpPr>
          <p:spPr>
            <a:xfrm>
              <a:off x="5295083" y="4625115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" name="rc573"/>
            <p:cNvSpPr/>
            <p:nvPr/>
          </p:nvSpPr>
          <p:spPr>
            <a:xfrm>
              <a:off x="5295083" y="4560473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" name="rc574"/>
            <p:cNvSpPr/>
            <p:nvPr/>
          </p:nvSpPr>
          <p:spPr>
            <a:xfrm>
              <a:off x="5295083" y="4495830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" name="rc575"/>
            <p:cNvSpPr/>
            <p:nvPr/>
          </p:nvSpPr>
          <p:spPr>
            <a:xfrm>
              <a:off x="5295083" y="4431188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" name="rc576"/>
            <p:cNvSpPr/>
            <p:nvPr/>
          </p:nvSpPr>
          <p:spPr>
            <a:xfrm>
              <a:off x="5295083" y="4366545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" name="rc577"/>
            <p:cNvSpPr/>
            <p:nvPr/>
          </p:nvSpPr>
          <p:spPr>
            <a:xfrm>
              <a:off x="5295083" y="4301903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" name="rc578"/>
            <p:cNvSpPr/>
            <p:nvPr/>
          </p:nvSpPr>
          <p:spPr>
            <a:xfrm>
              <a:off x="5295083" y="4237260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" name="rc579"/>
            <p:cNvSpPr/>
            <p:nvPr/>
          </p:nvSpPr>
          <p:spPr>
            <a:xfrm>
              <a:off x="5295083" y="4172618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" name="rc580"/>
            <p:cNvSpPr/>
            <p:nvPr/>
          </p:nvSpPr>
          <p:spPr>
            <a:xfrm>
              <a:off x="5295083" y="4107975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" name="rc581"/>
            <p:cNvSpPr/>
            <p:nvPr/>
          </p:nvSpPr>
          <p:spPr>
            <a:xfrm>
              <a:off x="5295083" y="4043333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" name="rc582"/>
            <p:cNvSpPr/>
            <p:nvPr/>
          </p:nvSpPr>
          <p:spPr>
            <a:xfrm>
              <a:off x="5295083" y="3978690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" name="rc583"/>
            <p:cNvSpPr/>
            <p:nvPr/>
          </p:nvSpPr>
          <p:spPr>
            <a:xfrm>
              <a:off x="5295083" y="3914048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" name="rc584"/>
            <p:cNvSpPr/>
            <p:nvPr/>
          </p:nvSpPr>
          <p:spPr>
            <a:xfrm>
              <a:off x="5295083" y="3849405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" name="rc585"/>
            <p:cNvSpPr/>
            <p:nvPr/>
          </p:nvSpPr>
          <p:spPr>
            <a:xfrm>
              <a:off x="5295083" y="3784763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" name="rc586"/>
            <p:cNvSpPr/>
            <p:nvPr/>
          </p:nvSpPr>
          <p:spPr>
            <a:xfrm>
              <a:off x="5295083" y="3720120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" name="rc587"/>
            <p:cNvSpPr/>
            <p:nvPr/>
          </p:nvSpPr>
          <p:spPr>
            <a:xfrm>
              <a:off x="5295083" y="3655478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" name="rc588"/>
            <p:cNvSpPr/>
            <p:nvPr/>
          </p:nvSpPr>
          <p:spPr>
            <a:xfrm>
              <a:off x="5295083" y="3590835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" name="rc589"/>
            <p:cNvSpPr/>
            <p:nvPr/>
          </p:nvSpPr>
          <p:spPr>
            <a:xfrm>
              <a:off x="5295083" y="3526193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" name="rc590"/>
            <p:cNvSpPr/>
            <p:nvPr/>
          </p:nvSpPr>
          <p:spPr>
            <a:xfrm>
              <a:off x="5295083" y="3461550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" name="rc591"/>
            <p:cNvSpPr/>
            <p:nvPr/>
          </p:nvSpPr>
          <p:spPr>
            <a:xfrm>
              <a:off x="5295083" y="3396908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" name="rc592"/>
            <p:cNvSpPr/>
            <p:nvPr/>
          </p:nvSpPr>
          <p:spPr>
            <a:xfrm>
              <a:off x="5295083" y="3332265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" name="rc593"/>
            <p:cNvSpPr/>
            <p:nvPr/>
          </p:nvSpPr>
          <p:spPr>
            <a:xfrm>
              <a:off x="5295083" y="3267622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" name="rc594"/>
            <p:cNvSpPr/>
            <p:nvPr/>
          </p:nvSpPr>
          <p:spPr>
            <a:xfrm>
              <a:off x="5295083" y="3202980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" name="rc595"/>
            <p:cNvSpPr/>
            <p:nvPr/>
          </p:nvSpPr>
          <p:spPr>
            <a:xfrm>
              <a:off x="5295083" y="3138337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" name="rc596"/>
            <p:cNvSpPr/>
            <p:nvPr/>
          </p:nvSpPr>
          <p:spPr>
            <a:xfrm>
              <a:off x="5295083" y="3073695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" name="rc597"/>
            <p:cNvSpPr/>
            <p:nvPr/>
          </p:nvSpPr>
          <p:spPr>
            <a:xfrm>
              <a:off x="5295083" y="3009052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" name="rc598"/>
            <p:cNvSpPr/>
            <p:nvPr/>
          </p:nvSpPr>
          <p:spPr>
            <a:xfrm>
              <a:off x="5295083" y="2944410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" name="rc599"/>
            <p:cNvSpPr/>
            <p:nvPr/>
          </p:nvSpPr>
          <p:spPr>
            <a:xfrm>
              <a:off x="5295083" y="2879767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" name="rc600"/>
            <p:cNvSpPr/>
            <p:nvPr/>
          </p:nvSpPr>
          <p:spPr>
            <a:xfrm>
              <a:off x="5295083" y="2815125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" name="rc601"/>
            <p:cNvSpPr/>
            <p:nvPr/>
          </p:nvSpPr>
          <p:spPr>
            <a:xfrm>
              <a:off x="5295083" y="2750482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" name="rc602"/>
            <p:cNvSpPr/>
            <p:nvPr/>
          </p:nvSpPr>
          <p:spPr>
            <a:xfrm>
              <a:off x="5295083" y="2685840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" name="rc603"/>
            <p:cNvSpPr/>
            <p:nvPr/>
          </p:nvSpPr>
          <p:spPr>
            <a:xfrm>
              <a:off x="5295083" y="2621197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" name="rc604"/>
            <p:cNvSpPr/>
            <p:nvPr/>
          </p:nvSpPr>
          <p:spPr>
            <a:xfrm>
              <a:off x="5295083" y="2556555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" name="rc605"/>
            <p:cNvSpPr/>
            <p:nvPr/>
          </p:nvSpPr>
          <p:spPr>
            <a:xfrm>
              <a:off x="5295083" y="2491912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" name="rc606"/>
            <p:cNvSpPr/>
            <p:nvPr/>
          </p:nvSpPr>
          <p:spPr>
            <a:xfrm>
              <a:off x="5295083" y="2427270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" name="rc607"/>
            <p:cNvSpPr/>
            <p:nvPr/>
          </p:nvSpPr>
          <p:spPr>
            <a:xfrm>
              <a:off x="5295083" y="2362627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" name="rc608"/>
            <p:cNvSpPr/>
            <p:nvPr/>
          </p:nvSpPr>
          <p:spPr>
            <a:xfrm>
              <a:off x="5295083" y="2297985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" name="rc609"/>
            <p:cNvSpPr/>
            <p:nvPr/>
          </p:nvSpPr>
          <p:spPr>
            <a:xfrm>
              <a:off x="5295083" y="2233342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1" name="rc610"/>
            <p:cNvSpPr/>
            <p:nvPr/>
          </p:nvSpPr>
          <p:spPr>
            <a:xfrm>
              <a:off x="5295083" y="2168700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2" name="rc611"/>
            <p:cNvSpPr/>
            <p:nvPr/>
          </p:nvSpPr>
          <p:spPr>
            <a:xfrm>
              <a:off x="5295083" y="2104057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3" name="rc612"/>
            <p:cNvSpPr/>
            <p:nvPr/>
          </p:nvSpPr>
          <p:spPr>
            <a:xfrm>
              <a:off x="5295083" y="2039415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4" name="rc613"/>
            <p:cNvSpPr/>
            <p:nvPr/>
          </p:nvSpPr>
          <p:spPr>
            <a:xfrm>
              <a:off x="5295083" y="1974772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5" name="rc614"/>
            <p:cNvSpPr/>
            <p:nvPr/>
          </p:nvSpPr>
          <p:spPr>
            <a:xfrm>
              <a:off x="5295083" y="1910130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6" name="rc615"/>
            <p:cNvSpPr/>
            <p:nvPr/>
          </p:nvSpPr>
          <p:spPr>
            <a:xfrm>
              <a:off x="5295083" y="1845487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7" name="rc616"/>
            <p:cNvSpPr/>
            <p:nvPr/>
          </p:nvSpPr>
          <p:spPr>
            <a:xfrm>
              <a:off x="5295083" y="1780845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8" name="rc617"/>
            <p:cNvSpPr/>
            <p:nvPr/>
          </p:nvSpPr>
          <p:spPr>
            <a:xfrm>
              <a:off x="5295083" y="1716202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9" name="rc618"/>
            <p:cNvSpPr/>
            <p:nvPr/>
          </p:nvSpPr>
          <p:spPr>
            <a:xfrm>
              <a:off x="5295083" y="1651560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0" name="rc619"/>
            <p:cNvSpPr/>
            <p:nvPr/>
          </p:nvSpPr>
          <p:spPr>
            <a:xfrm>
              <a:off x="5295083" y="1586917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1" name="rc620"/>
            <p:cNvSpPr/>
            <p:nvPr/>
          </p:nvSpPr>
          <p:spPr>
            <a:xfrm>
              <a:off x="5295083" y="1522275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2" name="rc621"/>
            <p:cNvSpPr/>
            <p:nvPr/>
          </p:nvSpPr>
          <p:spPr>
            <a:xfrm>
              <a:off x="5295083" y="1457632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3" name="rc622"/>
            <p:cNvSpPr/>
            <p:nvPr/>
          </p:nvSpPr>
          <p:spPr>
            <a:xfrm>
              <a:off x="5295083" y="1392990"/>
              <a:ext cx="208861" cy="646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4" name="rc623"/>
            <p:cNvSpPr/>
            <p:nvPr/>
          </p:nvSpPr>
          <p:spPr>
            <a:xfrm>
              <a:off x="5503945" y="714617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5" name="rc624"/>
            <p:cNvSpPr/>
            <p:nvPr/>
          </p:nvSpPr>
          <p:spPr>
            <a:xfrm>
              <a:off x="5503945" y="7081531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6" name="rc625"/>
            <p:cNvSpPr/>
            <p:nvPr/>
          </p:nvSpPr>
          <p:spPr>
            <a:xfrm>
              <a:off x="5503945" y="701688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7" name="rc626"/>
            <p:cNvSpPr/>
            <p:nvPr/>
          </p:nvSpPr>
          <p:spPr>
            <a:xfrm>
              <a:off x="5503945" y="6952246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8" name="rc627"/>
            <p:cNvSpPr/>
            <p:nvPr/>
          </p:nvSpPr>
          <p:spPr>
            <a:xfrm>
              <a:off x="5503945" y="688760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9" name="rc628"/>
            <p:cNvSpPr/>
            <p:nvPr/>
          </p:nvSpPr>
          <p:spPr>
            <a:xfrm>
              <a:off x="5503945" y="6822961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0" name="rc629"/>
            <p:cNvSpPr/>
            <p:nvPr/>
          </p:nvSpPr>
          <p:spPr>
            <a:xfrm>
              <a:off x="5503945" y="675831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1" name="rc630"/>
            <p:cNvSpPr/>
            <p:nvPr/>
          </p:nvSpPr>
          <p:spPr>
            <a:xfrm>
              <a:off x="5503945" y="6693676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2" name="rc631"/>
            <p:cNvSpPr/>
            <p:nvPr/>
          </p:nvSpPr>
          <p:spPr>
            <a:xfrm>
              <a:off x="5503945" y="662903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3" name="rc632"/>
            <p:cNvSpPr/>
            <p:nvPr/>
          </p:nvSpPr>
          <p:spPr>
            <a:xfrm>
              <a:off x="5503945" y="6564391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4" name="rc633"/>
            <p:cNvSpPr/>
            <p:nvPr/>
          </p:nvSpPr>
          <p:spPr>
            <a:xfrm>
              <a:off x="5503945" y="649974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5" name="rc634"/>
            <p:cNvSpPr/>
            <p:nvPr/>
          </p:nvSpPr>
          <p:spPr>
            <a:xfrm>
              <a:off x="5503945" y="6435106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6" name="rc635"/>
            <p:cNvSpPr/>
            <p:nvPr/>
          </p:nvSpPr>
          <p:spPr>
            <a:xfrm>
              <a:off x="5503945" y="637046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7" name="rc636"/>
            <p:cNvSpPr/>
            <p:nvPr/>
          </p:nvSpPr>
          <p:spPr>
            <a:xfrm>
              <a:off x="5503945" y="6305821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8" name="rc637"/>
            <p:cNvSpPr/>
            <p:nvPr/>
          </p:nvSpPr>
          <p:spPr>
            <a:xfrm>
              <a:off x="5503945" y="624117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9" name="rc638"/>
            <p:cNvSpPr/>
            <p:nvPr/>
          </p:nvSpPr>
          <p:spPr>
            <a:xfrm>
              <a:off x="5503945" y="6176536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0" name="rc639"/>
            <p:cNvSpPr/>
            <p:nvPr/>
          </p:nvSpPr>
          <p:spPr>
            <a:xfrm>
              <a:off x="5503945" y="611189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1" name="rc640"/>
            <p:cNvSpPr/>
            <p:nvPr/>
          </p:nvSpPr>
          <p:spPr>
            <a:xfrm>
              <a:off x="5503945" y="6047251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2" name="rc641"/>
            <p:cNvSpPr/>
            <p:nvPr/>
          </p:nvSpPr>
          <p:spPr>
            <a:xfrm>
              <a:off x="5503945" y="598260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3" name="rc642"/>
            <p:cNvSpPr/>
            <p:nvPr/>
          </p:nvSpPr>
          <p:spPr>
            <a:xfrm>
              <a:off x="5503945" y="5917966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4" name="rc643"/>
            <p:cNvSpPr/>
            <p:nvPr/>
          </p:nvSpPr>
          <p:spPr>
            <a:xfrm>
              <a:off x="5503945" y="585332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5" name="rc644"/>
            <p:cNvSpPr/>
            <p:nvPr/>
          </p:nvSpPr>
          <p:spPr>
            <a:xfrm>
              <a:off x="5503945" y="5788681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6" name="rc645"/>
            <p:cNvSpPr/>
            <p:nvPr/>
          </p:nvSpPr>
          <p:spPr>
            <a:xfrm>
              <a:off x="5503945" y="572403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7" name="rc646"/>
            <p:cNvSpPr/>
            <p:nvPr/>
          </p:nvSpPr>
          <p:spPr>
            <a:xfrm>
              <a:off x="5503945" y="5659396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8" name="rc647"/>
            <p:cNvSpPr/>
            <p:nvPr/>
          </p:nvSpPr>
          <p:spPr>
            <a:xfrm>
              <a:off x="5503945" y="559475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9" name="rc648"/>
            <p:cNvSpPr/>
            <p:nvPr/>
          </p:nvSpPr>
          <p:spPr>
            <a:xfrm>
              <a:off x="5503945" y="5530111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0" name="rc649"/>
            <p:cNvSpPr/>
            <p:nvPr/>
          </p:nvSpPr>
          <p:spPr>
            <a:xfrm>
              <a:off x="5503945" y="546546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1" name="rc650"/>
            <p:cNvSpPr/>
            <p:nvPr/>
          </p:nvSpPr>
          <p:spPr>
            <a:xfrm>
              <a:off x="5503945" y="5400826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2" name="rc651"/>
            <p:cNvSpPr/>
            <p:nvPr/>
          </p:nvSpPr>
          <p:spPr>
            <a:xfrm>
              <a:off x="5503945" y="533618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3" name="rc652"/>
            <p:cNvSpPr/>
            <p:nvPr/>
          </p:nvSpPr>
          <p:spPr>
            <a:xfrm>
              <a:off x="5503945" y="527154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4" name="rc653"/>
            <p:cNvSpPr/>
            <p:nvPr/>
          </p:nvSpPr>
          <p:spPr>
            <a:xfrm>
              <a:off x="5503945" y="520689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5" name="rc654"/>
            <p:cNvSpPr/>
            <p:nvPr/>
          </p:nvSpPr>
          <p:spPr>
            <a:xfrm>
              <a:off x="5503945" y="514225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6" name="rc655"/>
            <p:cNvSpPr/>
            <p:nvPr/>
          </p:nvSpPr>
          <p:spPr>
            <a:xfrm>
              <a:off x="5503945" y="507761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7" name="rc656"/>
            <p:cNvSpPr/>
            <p:nvPr/>
          </p:nvSpPr>
          <p:spPr>
            <a:xfrm>
              <a:off x="5503945" y="501297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8" name="rc657"/>
            <p:cNvSpPr/>
            <p:nvPr/>
          </p:nvSpPr>
          <p:spPr>
            <a:xfrm>
              <a:off x="5503945" y="494832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9" name="rc658"/>
            <p:cNvSpPr/>
            <p:nvPr/>
          </p:nvSpPr>
          <p:spPr>
            <a:xfrm>
              <a:off x="5503945" y="488368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0" name="rc659"/>
            <p:cNvSpPr/>
            <p:nvPr/>
          </p:nvSpPr>
          <p:spPr>
            <a:xfrm>
              <a:off x="5503945" y="481904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1" name="rc660"/>
            <p:cNvSpPr/>
            <p:nvPr/>
          </p:nvSpPr>
          <p:spPr>
            <a:xfrm>
              <a:off x="5503945" y="475440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2" name="rc661"/>
            <p:cNvSpPr/>
            <p:nvPr/>
          </p:nvSpPr>
          <p:spPr>
            <a:xfrm>
              <a:off x="5503945" y="468975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3" name="rc662"/>
            <p:cNvSpPr/>
            <p:nvPr/>
          </p:nvSpPr>
          <p:spPr>
            <a:xfrm>
              <a:off x="5503945" y="462511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4" name="rc663"/>
            <p:cNvSpPr/>
            <p:nvPr/>
          </p:nvSpPr>
          <p:spPr>
            <a:xfrm>
              <a:off x="5503945" y="456047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5" name="rc664"/>
            <p:cNvSpPr/>
            <p:nvPr/>
          </p:nvSpPr>
          <p:spPr>
            <a:xfrm>
              <a:off x="5503945" y="449583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6" name="rc665"/>
            <p:cNvSpPr/>
            <p:nvPr/>
          </p:nvSpPr>
          <p:spPr>
            <a:xfrm>
              <a:off x="5503945" y="443118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7" name="rc666"/>
            <p:cNvSpPr/>
            <p:nvPr/>
          </p:nvSpPr>
          <p:spPr>
            <a:xfrm>
              <a:off x="5503945" y="436654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8" name="rc667"/>
            <p:cNvSpPr/>
            <p:nvPr/>
          </p:nvSpPr>
          <p:spPr>
            <a:xfrm>
              <a:off x="5503945" y="430190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9" name="rc668"/>
            <p:cNvSpPr/>
            <p:nvPr/>
          </p:nvSpPr>
          <p:spPr>
            <a:xfrm>
              <a:off x="5503945" y="423726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0" name="rc669"/>
            <p:cNvSpPr/>
            <p:nvPr/>
          </p:nvSpPr>
          <p:spPr>
            <a:xfrm>
              <a:off x="5503945" y="417261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1" name="rc670"/>
            <p:cNvSpPr/>
            <p:nvPr/>
          </p:nvSpPr>
          <p:spPr>
            <a:xfrm>
              <a:off x="5503945" y="410797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2" name="rc671"/>
            <p:cNvSpPr/>
            <p:nvPr/>
          </p:nvSpPr>
          <p:spPr>
            <a:xfrm>
              <a:off x="5503945" y="404333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3" name="rc672"/>
            <p:cNvSpPr/>
            <p:nvPr/>
          </p:nvSpPr>
          <p:spPr>
            <a:xfrm>
              <a:off x="5503945" y="397869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4" name="rc673"/>
            <p:cNvSpPr/>
            <p:nvPr/>
          </p:nvSpPr>
          <p:spPr>
            <a:xfrm>
              <a:off x="5503945" y="391404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5" name="rc674"/>
            <p:cNvSpPr/>
            <p:nvPr/>
          </p:nvSpPr>
          <p:spPr>
            <a:xfrm>
              <a:off x="5503945" y="384940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6" name="rc675"/>
            <p:cNvSpPr/>
            <p:nvPr/>
          </p:nvSpPr>
          <p:spPr>
            <a:xfrm>
              <a:off x="5503945" y="378476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7" name="rc676"/>
            <p:cNvSpPr/>
            <p:nvPr/>
          </p:nvSpPr>
          <p:spPr>
            <a:xfrm>
              <a:off x="5503945" y="372012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8" name="rc677"/>
            <p:cNvSpPr/>
            <p:nvPr/>
          </p:nvSpPr>
          <p:spPr>
            <a:xfrm>
              <a:off x="5503945" y="3655478"/>
              <a:ext cx="208861" cy="64642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9" name="rc678"/>
            <p:cNvSpPr/>
            <p:nvPr/>
          </p:nvSpPr>
          <p:spPr>
            <a:xfrm>
              <a:off x="5503945" y="359083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0" name="rc679"/>
            <p:cNvSpPr/>
            <p:nvPr/>
          </p:nvSpPr>
          <p:spPr>
            <a:xfrm>
              <a:off x="5503945" y="352619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1" name="rc680"/>
            <p:cNvSpPr/>
            <p:nvPr/>
          </p:nvSpPr>
          <p:spPr>
            <a:xfrm>
              <a:off x="5503945" y="346155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2" name="rc681"/>
            <p:cNvSpPr/>
            <p:nvPr/>
          </p:nvSpPr>
          <p:spPr>
            <a:xfrm>
              <a:off x="5503945" y="339690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3" name="rc682"/>
            <p:cNvSpPr/>
            <p:nvPr/>
          </p:nvSpPr>
          <p:spPr>
            <a:xfrm>
              <a:off x="5503945" y="333226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4" name="rc683"/>
            <p:cNvSpPr/>
            <p:nvPr/>
          </p:nvSpPr>
          <p:spPr>
            <a:xfrm>
              <a:off x="5503945" y="3267622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5" name="rc684"/>
            <p:cNvSpPr/>
            <p:nvPr/>
          </p:nvSpPr>
          <p:spPr>
            <a:xfrm>
              <a:off x="5503945" y="320298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6" name="rc685"/>
            <p:cNvSpPr/>
            <p:nvPr/>
          </p:nvSpPr>
          <p:spPr>
            <a:xfrm>
              <a:off x="5503945" y="3138337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7" name="rc686"/>
            <p:cNvSpPr/>
            <p:nvPr/>
          </p:nvSpPr>
          <p:spPr>
            <a:xfrm>
              <a:off x="5503945" y="307369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8" name="rc687"/>
            <p:cNvSpPr/>
            <p:nvPr/>
          </p:nvSpPr>
          <p:spPr>
            <a:xfrm>
              <a:off x="5503945" y="3009052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9" name="rc688"/>
            <p:cNvSpPr/>
            <p:nvPr/>
          </p:nvSpPr>
          <p:spPr>
            <a:xfrm>
              <a:off x="5503945" y="294441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0" name="rc689"/>
            <p:cNvSpPr/>
            <p:nvPr/>
          </p:nvSpPr>
          <p:spPr>
            <a:xfrm>
              <a:off x="5503945" y="2879767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1" name="rc690"/>
            <p:cNvSpPr/>
            <p:nvPr/>
          </p:nvSpPr>
          <p:spPr>
            <a:xfrm>
              <a:off x="5503945" y="281512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2" name="rc691"/>
            <p:cNvSpPr/>
            <p:nvPr/>
          </p:nvSpPr>
          <p:spPr>
            <a:xfrm>
              <a:off x="5503945" y="2750482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3" name="rc692"/>
            <p:cNvSpPr/>
            <p:nvPr/>
          </p:nvSpPr>
          <p:spPr>
            <a:xfrm>
              <a:off x="5503945" y="268584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4" name="rc693"/>
            <p:cNvSpPr/>
            <p:nvPr/>
          </p:nvSpPr>
          <p:spPr>
            <a:xfrm>
              <a:off x="5503945" y="2621197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5" name="rc694"/>
            <p:cNvSpPr/>
            <p:nvPr/>
          </p:nvSpPr>
          <p:spPr>
            <a:xfrm>
              <a:off x="5503945" y="255655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6" name="rc695"/>
            <p:cNvSpPr/>
            <p:nvPr/>
          </p:nvSpPr>
          <p:spPr>
            <a:xfrm>
              <a:off x="5503945" y="2491912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7" name="rc696"/>
            <p:cNvSpPr/>
            <p:nvPr/>
          </p:nvSpPr>
          <p:spPr>
            <a:xfrm>
              <a:off x="5503945" y="242727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8" name="rc697"/>
            <p:cNvSpPr/>
            <p:nvPr/>
          </p:nvSpPr>
          <p:spPr>
            <a:xfrm>
              <a:off x="5503945" y="2362627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9" name="rc698"/>
            <p:cNvSpPr/>
            <p:nvPr/>
          </p:nvSpPr>
          <p:spPr>
            <a:xfrm>
              <a:off x="5503945" y="2297985"/>
              <a:ext cx="208861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0" name="rc699"/>
            <p:cNvSpPr/>
            <p:nvPr/>
          </p:nvSpPr>
          <p:spPr>
            <a:xfrm>
              <a:off x="5503945" y="2233342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1" name="rc700"/>
            <p:cNvSpPr/>
            <p:nvPr/>
          </p:nvSpPr>
          <p:spPr>
            <a:xfrm>
              <a:off x="5503945" y="216870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2" name="rc701"/>
            <p:cNvSpPr/>
            <p:nvPr/>
          </p:nvSpPr>
          <p:spPr>
            <a:xfrm>
              <a:off x="5503945" y="2104057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3" name="rc702"/>
            <p:cNvSpPr/>
            <p:nvPr/>
          </p:nvSpPr>
          <p:spPr>
            <a:xfrm>
              <a:off x="5503945" y="203941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4" name="rc703"/>
            <p:cNvSpPr/>
            <p:nvPr/>
          </p:nvSpPr>
          <p:spPr>
            <a:xfrm>
              <a:off x="5503945" y="1974772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5" name="rc704"/>
            <p:cNvSpPr/>
            <p:nvPr/>
          </p:nvSpPr>
          <p:spPr>
            <a:xfrm>
              <a:off x="5503945" y="191013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6" name="rc705"/>
            <p:cNvSpPr/>
            <p:nvPr/>
          </p:nvSpPr>
          <p:spPr>
            <a:xfrm>
              <a:off x="5503945" y="1845487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7" name="rc706"/>
            <p:cNvSpPr/>
            <p:nvPr/>
          </p:nvSpPr>
          <p:spPr>
            <a:xfrm>
              <a:off x="5503945" y="1780845"/>
              <a:ext cx="208861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8" name="rc707"/>
            <p:cNvSpPr/>
            <p:nvPr/>
          </p:nvSpPr>
          <p:spPr>
            <a:xfrm>
              <a:off x="5503945" y="1716202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9" name="rc708"/>
            <p:cNvSpPr/>
            <p:nvPr/>
          </p:nvSpPr>
          <p:spPr>
            <a:xfrm>
              <a:off x="5503945" y="165156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0" name="rc709"/>
            <p:cNvSpPr/>
            <p:nvPr/>
          </p:nvSpPr>
          <p:spPr>
            <a:xfrm>
              <a:off x="5503945" y="1586917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1" name="rc710"/>
            <p:cNvSpPr/>
            <p:nvPr/>
          </p:nvSpPr>
          <p:spPr>
            <a:xfrm>
              <a:off x="5503945" y="152227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2" name="rc711"/>
            <p:cNvSpPr/>
            <p:nvPr/>
          </p:nvSpPr>
          <p:spPr>
            <a:xfrm>
              <a:off x="5503945" y="1457632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3" name="rc712"/>
            <p:cNvSpPr/>
            <p:nvPr/>
          </p:nvSpPr>
          <p:spPr>
            <a:xfrm>
              <a:off x="5503945" y="139299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4" name="rc713"/>
            <p:cNvSpPr/>
            <p:nvPr/>
          </p:nvSpPr>
          <p:spPr>
            <a:xfrm>
              <a:off x="5712806" y="714617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5" name="rc714"/>
            <p:cNvSpPr/>
            <p:nvPr/>
          </p:nvSpPr>
          <p:spPr>
            <a:xfrm>
              <a:off x="5712806" y="7081531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6" name="rc715"/>
            <p:cNvSpPr/>
            <p:nvPr/>
          </p:nvSpPr>
          <p:spPr>
            <a:xfrm>
              <a:off x="5712806" y="701688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7" name="rc716"/>
            <p:cNvSpPr/>
            <p:nvPr/>
          </p:nvSpPr>
          <p:spPr>
            <a:xfrm>
              <a:off x="5712806" y="6952246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8" name="rc717"/>
            <p:cNvSpPr/>
            <p:nvPr/>
          </p:nvSpPr>
          <p:spPr>
            <a:xfrm>
              <a:off x="5712806" y="688760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9" name="rc718"/>
            <p:cNvSpPr/>
            <p:nvPr/>
          </p:nvSpPr>
          <p:spPr>
            <a:xfrm>
              <a:off x="5712806" y="6822961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0" name="rc719"/>
            <p:cNvSpPr/>
            <p:nvPr/>
          </p:nvSpPr>
          <p:spPr>
            <a:xfrm>
              <a:off x="5712806" y="675831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1" name="rc720"/>
            <p:cNvSpPr/>
            <p:nvPr/>
          </p:nvSpPr>
          <p:spPr>
            <a:xfrm>
              <a:off x="5712806" y="6693676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2" name="rc721"/>
            <p:cNvSpPr/>
            <p:nvPr/>
          </p:nvSpPr>
          <p:spPr>
            <a:xfrm>
              <a:off x="5712806" y="662903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3" name="rc722"/>
            <p:cNvSpPr/>
            <p:nvPr/>
          </p:nvSpPr>
          <p:spPr>
            <a:xfrm>
              <a:off x="5712806" y="6564391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4" name="rc723"/>
            <p:cNvSpPr/>
            <p:nvPr/>
          </p:nvSpPr>
          <p:spPr>
            <a:xfrm>
              <a:off x="5712806" y="649974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5" name="rc724"/>
            <p:cNvSpPr/>
            <p:nvPr/>
          </p:nvSpPr>
          <p:spPr>
            <a:xfrm>
              <a:off x="5712806" y="6435106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6" name="rc725"/>
            <p:cNvSpPr/>
            <p:nvPr/>
          </p:nvSpPr>
          <p:spPr>
            <a:xfrm>
              <a:off x="5712806" y="637046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7" name="rc726"/>
            <p:cNvSpPr/>
            <p:nvPr/>
          </p:nvSpPr>
          <p:spPr>
            <a:xfrm>
              <a:off x="5712806" y="6305821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8" name="rc727"/>
            <p:cNvSpPr/>
            <p:nvPr/>
          </p:nvSpPr>
          <p:spPr>
            <a:xfrm>
              <a:off x="5712806" y="624117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9" name="rc728"/>
            <p:cNvSpPr/>
            <p:nvPr/>
          </p:nvSpPr>
          <p:spPr>
            <a:xfrm>
              <a:off x="5712806" y="6176536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0" name="rc729"/>
            <p:cNvSpPr/>
            <p:nvPr/>
          </p:nvSpPr>
          <p:spPr>
            <a:xfrm>
              <a:off x="5712806" y="611189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1" name="rc730"/>
            <p:cNvSpPr/>
            <p:nvPr/>
          </p:nvSpPr>
          <p:spPr>
            <a:xfrm>
              <a:off x="5712806" y="6047251"/>
              <a:ext cx="208861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2" name="rc731"/>
            <p:cNvSpPr/>
            <p:nvPr/>
          </p:nvSpPr>
          <p:spPr>
            <a:xfrm>
              <a:off x="5712806" y="598260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3" name="rc732"/>
            <p:cNvSpPr/>
            <p:nvPr/>
          </p:nvSpPr>
          <p:spPr>
            <a:xfrm>
              <a:off x="5712806" y="5917966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4" name="rc733"/>
            <p:cNvSpPr/>
            <p:nvPr/>
          </p:nvSpPr>
          <p:spPr>
            <a:xfrm>
              <a:off x="5712806" y="585332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5" name="rc734"/>
            <p:cNvSpPr/>
            <p:nvPr/>
          </p:nvSpPr>
          <p:spPr>
            <a:xfrm>
              <a:off x="5712806" y="5788681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6" name="rc735"/>
            <p:cNvSpPr/>
            <p:nvPr/>
          </p:nvSpPr>
          <p:spPr>
            <a:xfrm>
              <a:off x="5712806" y="572403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7" name="rc736"/>
            <p:cNvSpPr/>
            <p:nvPr/>
          </p:nvSpPr>
          <p:spPr>
            <a:xfrm>
              <a:off x="5712806" y="5659396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8" name="rc737"/>
            <p:cNvSpPr/>
            <p:nvPr/>
          </p:nvSpPr>
          <p:spPr>
            <a:xfrm>
              <a:off x="5712806" y="559475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9" name="rc738"/>
            <p:cNvSpPr/>
            <p:nvPr/>
          </p:nvSpPr>
          <p:spPr>
            <a:xfrm>
              <a:off x="5712806" y="5530111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0" name="rc739"/>
            <p:cNvSpPr/>
            <p:nvPr/>
          </p:nvSpPr>
          <p:spPr>
            <a:xfrm>
              <a:off x="5712806" y="5465468"/>
              <a:ext cx="208861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1" name="rc740"/>
            <p:cNvSpPr/>
            <p:nvPr/>
          </p:nvSpPr>
          <p:spPr>
            <a:xfrm>
              <a:off x="5712806" y="5400826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2" name="rc741"/>
            <p:cNvSpPr/>
            <p:nvPr/>
          </p:nvSpPr>
          <p:spPr>
            <a:xfrm>
              <a:off x="5712806" y="533618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3" name="rc742"/>
            <p:cNvSpPr/>
            <p:nvPr/>
          </p:nvSpPr>
          <p:spPr>
            <a:xfrm>
              <a:off x="5712806" y="527154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4" name="rc743"/>
            <p:cNvSpPr/>
            <p:nvPr/>
          </p:nvSpPr>
          <p:spPr>
            <a:xfrm>
              <a:off x="5712806" y="520689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5" name="rc744"/>
            <p:cNvSpPr/>
            <p:nvPr/>
          </p:nvSpPr>
          <p:spPr>
            <a:xfrm>
              <a:off x="5712806" y="514225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6" name="rc745"/>
            <p:cNvSpPr/>
            <p:nvPr/>
          </p:nvSpPr>
          <p:spPr>
            <a:xfrm>
              <a:off x="5712806" y="507761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7" name="rc746"/>
            <p:cNvSpPr/>
            <p:nvPr/>
          </p:nvSpPr>
          <p:spPr>
            <a:xfrm>
              <a:off x="5712806" y="501297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8" name="rc747"/>
            <p:cNvSpPr/>
            <p:nvPr/>
          </p:nvSpPr>
          <p:spPr>
            <a:xfrm>
              <a:off x="5712806" y="494832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9" name="rc748"/>
            <p:cNvSpPr/>
            <p:nvPr/>
          </p:nvSpPr>
          <p:spPr>
            <a:xfrm>
              <a:off x="5712806" y="4883685"/>
              <a:ext cx="208861" cy="6464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0" name="rc749"/>
            <p:cNvSpPr/>
            <p:nvPr/>
          </p:nvSpPr>
          <p:spPr>
            <a:xfrm>
              <a:off x="5712806" y="481904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1" name="rc750"/>
            <p:cNvSpPr/>
            <p:nvPr/>
          </p:nvSpPr>
          <p:spPr>
            <a:xfrm>
              <a:off x="5712806" y="475440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2" name="rc751"/>
            <p:cNvSpPr/>
            <p:nvPr/>
          </p:nvSpPr>
          <p:spPr>
            <a:xfrm>
              <a:off x="5712806" y="468975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3" name="rc752"/>
            <p:cNvSpPr/>
            <p:nvPr/>
          </p:nvSpPr>
          <p:spPr>
            <a:xfrm>
              <a:off x="5712806" y="462511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4" name="rc753"/>
            <p:cNvSpPr/>
            <p:nvPr/>
          </p:nvSpPr>
          <p:spPr>
            <a:xfrm>
              <a:off x="5712806" y="456047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5" name="rc754"/>
            <p:cNvSpPr/>
            <p:nvPr/>
          </p:nvSpPr>
          <p:spPr>
            <a:xfrm>
              <a:off x="5712806" y="449583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6" name="rc755"/>
            <p:cNvSpPr/>
            <p:nvPr/>
          </p:nvSpPr>
          <p:spPr>
            <a:xfrm>
              <a:off x="5712806" y="443118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7" name="rc756"/>
            <p:cNvSpPr/>
            <p:nvPr/>
          </p:nvSpPr>
          <p:spPr>
            <a:xfrm>
              <a:off x="5712806" y="436654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8" name="rc757"/>
            <p:cNvSpPr/>
            <p:nvPr/>
          </p:nvSpPr>
          <p:spPr>
            <a:xfrm>
              <a:off x="5712806" y="430190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9" name="rc758"/>
            <p:cNvSpPr/>
            <p:nvPr/>
          </p:nvSpPr>
          <p:spPr>
            <a:xfrm>
              <a:off x="5712806" y="423726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0" name="rc759"/>
            <p:cNvSpPr/>
            <p:nvPr/>
          </p:nvSpPr>
          <p:spPr>
            <a:xfrm>
              <a:off x="5712806" y="417261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1" name="rc760"/>
            <p:cNvSpPr/>
            <p:nvPr/>
          </p:nvSpPr>
          <p:spPr>
            <a:xfrm>
              <a:off x="5712806" y="410797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2" name="rc761"/>
            <p:cNvSpPr/>
            <p:nvPr/>
          </p:nvSpPr>
          <p:spPr>
            <a:xfrm>
              <a:off x="5712806" y="404333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3" name="rc762"/>
            <p:cNvSpPr/>
            <p:nvPr/>
          </p:nvSpPr>
          <p:spPr>
            <a:xfrm>
              <a:off x="5712806" y="397869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4" name="rc763"/>
            <p:cNvSpPr/>
            <p:nvPr/>
          </p:nvSpPr>
          <p:spPr>
            <a:xfrm>
              <a:off x="5712806" y="391404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5" name="rc764"/>
            <p:cNvSpPr/>
            <p:nvPr/>
          </p:nvSpPr>
          <p:spPr>
            <a:xfrm>
              <a:off x="5712806" y="384940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6" name="rc765"/>
            <p:cNvSpPr/>
            <p:nvPr/>
          </p:nvSpPr>
          <p:spPr>
            <a:xfrm>
              <a:off x="5712806" y="378476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7" name="rc766"/>
            <p:cNvSpPr/>
            <p:nvPr/>
          </p:nvSpPr>
          <p:spPr>
            <a:xfrm>
              <a:off x="5712806" y="372012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8" name="rc767"/>
            <p:cNvSpPr/>
            <p:nvPr/>
          </p:nvSpPr>
          <p:spPr>
            <a:xfrm>
              <a:off x="5712806" y="365547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9" name="rc768"/>
            <p:cNvSpPr/>
            <p:nvPr/>
          </p:nvSpPr>
          <p:spPr>
            <a:xfrm>
              <a:off x="5712806" y="359083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0" name="rc769"/>
            <p:cNvSpPr/>
            <p:nvPr/>
          </p:nvSpPr>
          <p:spPr>
            <a:xfrm>
              <a:off x="5712806" y="352619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1" name="rc770"/>
            <p:cNvSpPr/>
            <p:nvPr/>
          </p:nvSpPr>
          <p:spPr>
            <a:xfrm>
              <a:off x="5712806" y="346155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2" name="rc771"/>
            <p:cNvSpPr/>
            <p:nvPr/>
          </p:nvSpPr>
          <p:spPr>
            <a:xfrm>
              <a:off x="5712806" y="339690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3" name="rc772"/>
            <p:cNvSpPr/>
            <p:nvPr/>
          </p:nvSpPr>
          <p:spPr>
            <a:xfrm>
              <a:off x="5712806" y="333226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4" name="rc773"/>
            <p:cNvSpPr/>
            <p:nvPr/>
          </p:nvSpPr>
          <p:spPr>
            <a:xfrm>
              <a:off x="5712806" y="3267622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5" name="rc774"/>
            <p:cNvSpPr/>
            <p:nvPr/>
          </p:nvSpPr>
          <p:spPr>
            <a:xfrm>
              <a:off x="5712806" y="320298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6" name="rc775"/>
            <p:cNvSpPr/>
            <p:nvPr/>
          </p:nvSpPr>
          <p:spPr>
            <a:xfrm>
              <a:off x="5712806" y="3138337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7" name="rc776"/>
            <p:cNvSpPr/>
            <p:nvPr/>
          </p:nvSpPr>
          <p:spPr>
            <a:xfrm>
              <a:off x="5712806" y="307369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8" name="rc777"/>
            <p:cNvSpPr/>
            <p:nvPr/>
          </p:nvSpPr>
          <p:spPr>
            <a:xfrm>
              <a:off x="5712806" y="3009052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9" name="rc778"/>
            <p:cNvSpPr/>
            <p:nvPr/>
          </p:nvSpPr>
          <p:spPr>
            <a:xfrm>
              <a:off x="5712806" y="294441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0" name="rc779"/>
            <p:cNvSpPr/>
            <p:nvPr/>
          </p:nvSpPr>
          <p:spPr>
            <a:xfrm>
              <a:off x="5712806" y="2879767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1" name="rc780"/>
            <p:cNvSpPr/>
            <p:nvPr/>
          </p:nvSpPr>
          <p:spPr>
            <a:xfrm>
              <a:off x="5712806" y="281512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2" name="rc781"/>
            <p:cNvSpPr/>
            <p:nvPr/>
          </p:nvSpPr>
          <p:spPr>
            <a:xfrm>
              <a:off x="5712806" y="2750482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3" name="rc782"/>
            <p:cNvSpPr/>
            <p:nvPr/>
          </p:nvSpPr>
          <p:spPr>
            <a:xfrm>
              <a:off x="5712806" y="268584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4" name="rc783"/>
            <p:cNvSpPr/>
            <p:nvPr/>
          </p:nvSpPr>
          <p:spPr>
            <a:xfrm>
              <a:off x="5712806" y="2621197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5" name="rc784"/>
            <p:cNvSpPr/>
            <p:nvPr/>
          </p:nvSpPr>
          <p:spPr>
            <a:xfrm>
              <a:off x="5712806" y="255655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6" name="rc785"/>
            <p:cNvSpPr/>
            <p:nvPr/>
          </p:nvSpPr>
          <p:spPr>
            <a:xfrm>
              <a:off x="5712806" y="2491912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7" name="rc786"/>
            <p:cNvSpPr/>
            <p:nvPr/>
          </p:nvSpPr>
          <p:spPr>
            <a:xfrm>
              <a:off x="5712806" y="242727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8" name="rc787"/>
            <p:cNvSpPr/>
            <p:nvPr/>
          </p:nvSpPr>
          <p:spPr>
            <a:xfrm>
              <a:off x="5712806" y="2362627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9" name="rc788"/>
            <p:cNvSpPr/>
            <p:nvPr/>
          </p:nvSpPr>
          <p:spPr>
            <a:xfrm>
              <a:off x="5712806" y="229798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0" name="rc789"/>
            <p:cNvSpPr/>
            <p:nvPr/>
          </p:nvSpPr>
          <p:spPr>
            <a:xfrm>
              <a:off x="5712806" y="2233342"/>
              <a:ext cx="208861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1" name="rc790"/>
            <p:cNvSpPr/>
            <p:nvPr/>
          </p:nvSpPr>
          <p:spPr>
            <a:xfrm>
              <a:off x="5712806" y="2168700"/>
              <a:ext cx="208861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2" name="rc791"/>
            <p:cNvSpPr/>
            <p:nvPr/>
          </p:nvSpPr>
          <p:spPr>
            <a:xfrm>
              <a:off x="5712806" y="2104057"/>
              <a:ext cx="208861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3" name="rc792"/>
            <p:cNvSpPr/>
            <p:nvPr/>
          </p:nvSpPr>
          <p:spPr>
            <a:xfrm>
              <a:off x="5712806" y="2039415"/>
              <a:ext cx="208861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4" name="rc793"/>
            <p:cNvSpPr/>
            <p:nvPr/>
          </p:nvSpPr>
          <p:spPr>
            <a:xfrm>
              <a:off x="5712806" y="1974772"/>
              <a:ext cx="208861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5" name="rc794"/>
            <p:cNvSpPr/>
            <p:nvPr/>
          </p:nvSpPr>
          <p:spPr>
            <a:xfrm>
              <a:off x="5712806" y="1910130"/>
              <a:ext cx="208861" cy="6464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6" name="rc795"/>
            <p:cNvSpPr/>
            <p:nvPr/>
          </p:nvSpPr>
          <p:spPr>
            <a:xfrm>
              <a:off x="5712806" y="1845487"/>
              <a:ext cx="208861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7" name="rc796"/>
            <p:cNvSpPr/>
            <p:nvPr/>
          </p:nvSpPr>
          <p:spPr>
            <a:xfrm>
              <a:off x="5712806" y="1780845"/>
              <a:ext cx="208861" cy="6464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8" name="rc797"/>
            <p:cNvSpPr/>
            <p:nvPr/>
          </p:nvSpPr>
          <p:spPr>
            <a:xfrm>
              <a:off x="5712806" y="1716202"/>
              <a:ext cx="208861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9" name="rc798"/>
            <p:cNvSpPr/>
            <p:nvPr/>
          </p:nvSpPr>
          <p:spPr>
            <a:xfrm>
              <a:off x="5712806" y="1651560"/>
              <a:ext cx="208861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0" name="rc799"/>
            <p:cNvSpPr/>
            <p:nvPr/>
          </p:nvSpPr>
          <p:spPr>
            <a:xfrm>
              <a:off x="5712806" y="1586917"/>
              <a:ext cx="208861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1" name="rc800"/>
            <p:cNvSpPr/>
            <p:nvPr/>
          </p:nvSpPr>
          <p:spPr>
            <a:xfrm>
              <a:off x="5712806" y="1522275"/>
              <a:ext cx="208861" cy="6464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2" name="rc801"/>
            <p:cNvSpPr/>
            <p:nvPr/>
          </p:nvSpPr>
          <p:spPr>
            <a:xfrm>
              <a:off x="5712806" y="1457632"/>
              <a:ext cx="208861" cy="6464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3" name="rc802"/>
            <p:cNvSpPr/>
            <p:nvPr/>
          </p:nvSpPr>
          <p:spPr>
            <a:xfrm>
              <a:off x="5712806" y="1392990"/>
              <a:ext cx="208861" cy="6464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4" name="rc803"/>
            <p:cNvSpPr/>
            <p:nvPr/>
          </p:nvSpPr>
          <p:spPr>
            <a:xfrm>
              <a:off x="5921667" y="714617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5" name="rc804"/>
            <p:cNvSpPr/>
            <p:nvPr/>
          </p:nvSpPr>
          <p:spPr>
            <a:xfrm>
              <a:off x="5921667" y="7081531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6" name="rc805"/>
            <p:cNvSpPr/>
            <p:nvPr/>
          </p:nvSpPr>
          <p:spPr>
            <a:xfrm>
              <a:off x="5921667" y="701688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7" name="rc806"/>
            <p:cNvSpPr/>
            <p:nvPr/>
          </p:nvSpPr>
          <p:spPr>
            <a:xfrm>
              <a:off x="5921667" y="6952246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8" name="rc807"/>
            <p:cNvSpPr/>
            <p:nvPr/>
          </p:nvSpPr>
          <p:spPr>
            <a:xfrm>
              <a:off x="5921667" y="688760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9" name="rc808"/>
            <p:cNvSpPr/>
            <p:nvPr/>
          </p:nvSpPr>
          <p:spPr>
            <a:xfrm>
              <a:off x="5921667" y="6822961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0" name="rc809"/>
            <p:cNvSpPr/>
            <p:nvPr/>
          </p:nvSpPr>
          <p:spPr>
            <a:xfrm>
              <a:off x="5921667" y="675831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1" name="rc810"/>
            <p:cNvSpPr/>
            <p:nvPr/>
          </p:nvSpPr>
          <p:spPr>
            <a:xfrm>
              <a:off x="5921667" y="6693676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2" name="rc811"/>
            <p:cNvSpPr/>
            <p:nvPr/>
          </p:nvSpPr>
          <p:spPr>
            <a:xfrm>
              <a:off x="5921667" y="662903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3" name="rc812"/>
            <p:cNvSpPr/>
            <p:nvPr/>
          </p:nvSpPr>
          <p:spPr>
            <a:xfrm>
              <a:off x="5921667" y="6564391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4" name="rc813"/>
            <p:cNvSpPr/>
            <p:nvPr/>
          </p:nvSpPr>
          <p:spPr>
            <a:xfrm>
              <a:off x="5921667" y="649974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5" name="rc814"/>
            <p:cNvSpPr/>
            <p:nvPr/>
          </p:nvSpPr>
          <p:spPr>
            <a:xfrm>
              <a:off x="5921667" y="6435106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6" name="rc815"/>
            <p:cNvSpPr/>
            <p:nvPr/>
          </p:nvSpPr>
          <p:spPr>
            <a:xfrm>
              <a:off x="5921667" y="637046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7" name="rc816"/>
            <p:cNvSpPr/>
            <p:nvPr/>
          </p:nvSpPr>
          <p:spPr>
            <a:xfrm>
              <a:off x="5921667" y="6305821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8" name="rc817"/>
            <p:cNvSpPr/>
            <p:nvPr/>
          </p:nvSpPr>
          <p:spPr>
            <a:xfrm>
              <a:off x="5921667" y="624117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9" name="rc818"/>
            <p:cNvSpPr/>
            <p:nvPr/>
          </p:nvSpPr>
          <p:spPr>
            <a:xfrm>
              <a:off x="5921667" y="6176536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0" name="rc819"/>
            <p:cNvSpPr/>
            <p:nvPr/>
          </p:nvSpPr>
          <p:spPr>
            <a:xfrm>
              <a:off x="5921667" y="611189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1" name="rc820"/>
            <p:cNvSpPr/>
            <p:nvPr/>
          </p:nvSpPr>
          <p:spPr>
            <a:xfrm>
              <a:off x="5921667" y="6047251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2" name="rc821"/>
            <p:cNvSpPr/>
            <p:nvPr/>
          </p:nvSpPr>
          <p:spPr>
            <a:xfrm>
              <a:off x="5921667" y="598260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3" name="rc822"/>
            <p:cNvSpPr/>
            <p:nvPr/>
          </p:nvSpPr>
          <p:spPr>
            <a:xfrm>
              <a:off x="5921667" y="5917966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4" name="rc823"/>
            <p:cNvSpPr/>
            <p:nvPr/>
          </p:nvSpPr>
          <p:spPr>
            <a:xfrm>
              <a:off x="5921667" y="585332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5" name="rc824"/>
            <p:cNvSpPr/>
            <p:nvPr/>
          </p:nvSpPr>
          <p:spPr>
            <a:xfrm>
              <a:off x="5921667" y="5788681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6" name="rc825"/>
            <p:cNvSpPr/>
            <p:nvPr/>
          </p:nvSpPr>
          <p:spPr>
            <a:xfrm>
              <a:off x="5921667" y="572403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7" name="rc826"/>
            <p:cNvSpPr/>
            <p:nvPr/>
          </p:nvSpPr>
          <p:spPr>
            <a:xfrm>
              <a:off x="5921667" y="5659396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8" name="rc827"/>
            <p:cNvSpPr/>
            <p:nvPr/>
          </p:nvSpPr>
          <p:spPr>
            <a:xfrm>
              <a:off x="5921667" y="559475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9" name="rc828"/>
            <p:cNvSpPr/>
            <p:nvPr/>
          </p:nvSpPr>
          <p:spPr>
            <a:xfrm>
              <a:off x="5921667" y="5530111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0" name="rc829"/>
            <p:cNvSpPr/>
            <p:nvPr/>
          </p:nvSpPr>
          <p:spPr>
            <a:xfrm>
              <a:off x="5921667" y="546546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1" name="rc830"/>
            <p:cNvSpPr/>
            <p:nvPr/>
          </p:nvSpPr>
          <p:spPr>
            <a:xfrm>
              <a:off x="5921667" y="5400826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2" name="rc831"/>
            <p:cNvSpPr/>
            <p:nvPr/>
          </p:nvSpPr>
          <p:spPr>
            <a:xfrm>
              <a:off x="5921667" y="533618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3" name="rc832"/>
            <p:cNvSpPr/>
            <p:nvPr/>
          </p:nvSpPr>
          <p:spPr>
            <a:xfrm>
              <a:off x="5921667" y="527154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4" name="rc833"/>
            <p:cNvSpPr/>
            <p:nvPr/>
          </p:nvSpPr>
          <p:spPr>
            <a:xfrm>
              <a:off x="5921667" y="520689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5" name="rc834"/>
            <p:cNvSpPr/>
            <p:nvPr/>
          </p:nvSpPr>
          <p:spPr>
            <a:xfrm>
              <a:off x="5921667" y="514225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6" name="rc835"/>
            <p:cNvSpPr/>
            <p:nvPr/>
          </p:nvSpPr>
          <p:spPr>
            <a:xfrm>
              <a:off x="5921667" y="507761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7" name="rc836"/>
            <p:cNvSpPr/>
            <p:nvPr/>
          </p:nvSpPr>
          <p:spPr>
            <a:xfrm>
              <a:off x="5921667" y="501297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8" name="rc837"/>
            <p:cNvSpPr/>
            <p:nvPr/>
          </p:nvSpPr>
          <p:spPr>
            <a:xfrm>
              <a:off x="5921667" y="494832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9" name="rc838"/>
            <p:cNvSpPr/>
            <p:nvPr/>
          </p:nvSpPr>
          <p:spPr>
            <a:xfrm>
              <a:off x="5921667" y="488368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0" name="rc839"/>
            <p:cNvSpPr/>
            <p:nvPr/>
          </p:nvSpPr>
          <p:spPr>
            <a:xfrm>
              <a:off x="5921667" y="481904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1" name="rc840"/>
            <p:cNvSpPr/>
            <p:nvPr/>
          </p:nvSpPr>
          <p:spPr>
            <a:xfrm>
              <a:off x="5921667" y="475440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2" name="rc841"/>
            <p:cNvSpPr/>
            <p:nvPr/>
          </p:nvSpPr>
          <p:spPr>
            <a:xfrm>
              <a:off x="5921667" y="468975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3" name="rc842"/>
            <p:cNvSpPr/>
            <p:nvPr/>
          </p:nvSpPr>
          <p:spPr>
            <a:xfrm>
              <a:off x="5921667" y="462511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4" name="rc843"/>
            <p:cNvSpPr/>
            <p:nvPr/>
          </p:nvSpPr>
          <p:spPr>
            <a:xfrm>
              <a:off x="5921667" y="456047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5" name="rc844"/>
            <p:cNvSpPr/>
            <p:nvPr/>
          </p:nvSpPr>
          <p:spPr>
            <a:xfrm>
              <a:off x="5921667" y="449583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6" name="rc845"/>
            <p:cNvSpPr/>
            <p:nvPr/>
          </p:nvSpPr>
          <p:spPr>
            <a:xfrm>
              <a:off x="5921667" y="443118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7" name="rc846"/>
            <p:cNvSpPr/>
            <p:nvPr/>
          </p:nvSpPr>
          <p:spPr>
            <a:xfrm>
              <a:off x="5921667" y="436654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8" name="rc847"/>
            <p:cNvSpPr/>
            <p:nvPr/>
          </p:nvSpPr>
          <p:spPr>
            <a:xfrm>
              <a:off x="5921667" y="430190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9" name="rc848"/>
            <p:cNvSpPr/>
            <p:nvPr/>
          </p:nvSpPr>
          <p:spPr>
            <a:xfrm>
              <a:off x="5921667" y="423726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0" name="rc849"/>
            <p:cNvSpPr/>
            <p:nvPr/>
          </p:nvSpPr>
          <p:spPr>
            <a:xfrm>
              <a:off x="5921667" y="417261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1" name="rc850"/>
            <p:cNvSpPr/>
            <p:nvPr/>
          </p:nvSpPr>
          <p:spPr>
            <a:xfrm>
              <a:off x="5921667" y="410797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2" name="rc851"/>
            <p:cNvSpPr/>
            <p:nvPr/>
          </p:nvSpPr>
          <p:spPr>
            <a:xfrm>
              <a:off x="5921667" y="404333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3" name="rc852"/>
            <p:cNvSpPr/>
            <p:nvPr/>
          </p:nvSpPr>
          <p:spPr>
            <a:xfrm>
              <a:off x="5921667" y="397869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4" name="rc853"/>
            <p:cNvSpPr/>
            <p:nvPr/>
          </p:nvSpPr>
          <p:spPr>
            <a:xfrm>
              <a:off x="5921667" y="391404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5" name="rc854"/>
            <p:cNvSpPr/>
            <p:nvPr/>
          </p:nvSpPr>
          <p:spPr>
            <a:xfrm>
              <a:off x="5921667" y="384940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6" name="rc855"/>
            <p:cNvSpPr/>
            <p:nvPr/>
          </p:nvSpPr>
          <p:spPr>
            <a:xfrm>
              <a:off x="5921667" y="378476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7" name="rc856"/>
            <p:cNvSpPr/>
            <p:nvPr/>
          </p:nvSpPr>
          <p:spPr>
            <a:xfrm>
              <a:off x="5921667" y="372012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8" name="rc857"/>
            <p:cNvSpPr/>
            <p:nvPr/>
          </p:nvSpPr>
          <p:spPr>
            <a:xfrm>
              <a:off x="5921667" y="3655478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9" name="rc858"/>
            <p:cNvSpPr/>
            <p:nvPr/>
          </p:nvSpPr>
          <p:spPr>
            <a:xfrm>
              <a:off x="5921667" y="359083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0" name="rc859"/>
            <p:cNvSpPr/>
            <p:nvPr/>
          </p:nvSpPr>
          <p:spPr>
            <a:xfrm>
              <a:off x="5921667" y="3526193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1" name="rc860"/>
            <p:cNvSpPr/>
            <p:nvPr/>
          </p:nvSpPr>
          <p:spPr>
            <a:xfrm>
              <a:off x="5921667" y="346155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2" name="rc861"/>
            <p:cNvSpPr/>
            <p:nvPr/>
          </p:nvSpPr>
          <p:spPr>
            <a:xfrm>
              <a:off x="5921667" y="3396908"/>
              <a:ext cx="208861" cy="6464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3" name="rc862"/>
            <p:cNvSpPr/>
            <p:nvPr/>
          </p:nvSpPr>
          <p:spPr>
            <a:xfrm>
              <a:off x="5921667" y="333226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4" name="rc863"/>
            <p:cNvSpPr/>
            <p:nvPr/>
          </p:nvSpPr>
          <p:spPr>
            <a:xfrm>
              <a:off x="5921667" y="3267622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5" name="rc864"/>
            <p:cNvSpPr/>
            <p:nvPr/>
          </p:nvSpPr>
          <p:spPr>
            <a:xfrm>
              <a:off x="5921667" y="320298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6" name="rc865"/>
            <p:cNvSpPr/>
            <p:nvPr/>
          </p:nvSpPr>
          <p:spPr>
            <a:xfrm>
              <a:off x="5921667" y="3138337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7" name="rc866"/>
            <p:cNvSpPr/>
            <p:nvPr/>
          </p:nvSpPr>
          <p:spPr>
            <a:xfrm>
              <a:off x="5921667" y="307369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8" name="rc867"/>
            <p:cNvSpPr/>
            <p:nvPr/>
          </p:nvSpPr>
          <p:spPr>
            <a:xfrm>
              <a:off x="5921667" y="3009052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9" name="rc868"/>
            <p:cNvSpPr/>
            <p:nvPr/>
          </p:nvSpPr>
          <p:spPr>
            <a:xfrm>
              <a:off x="5921667" y="294441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0" name="rc869"/>
            <p:cNvSpPr/>
            <p:nvPr/>
          </p:nvSpPr>
          <p:spPr>
            <a:xfrm>
              <a:off x="5921667" y="2879767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1" name="rc870"/>
            <p:cNvSpPr/>
            <p:nvPr/>
          </p:nvSpPr>
          <p:spPr>
            <a:xfrm>
              <a:off x="5921667" y="281512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2" name="rc871"/>
            <p:cNvSpPr/>
            <p:nvPr/>
          </p:nvSpPr>
          <p:spPr>
            <a:xfrm>
              <a:off x="5921667" y="2750482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3" name="rc872"/>
            <p:cNvSpPr/>
            <p:nvPr/>
          </p:nvSpPr>
          <p:spPr>
            <a:xfrm>
              <a:off x="5921667" y="268584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4" name="rc873"/>
            <p:cNvSpPr/>
            <p:nvPr/>
          </p:nvSpPr>
          <p:spPr>
            <a:xfrm>
              <a:off x="5921667" y="2621197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5" name="rc874"/>
            <p:cNvSpPr/>
            <p:nvPr/>
          </p:nvSpPr>
          <p:spPr>
            <a:xfrm>
              <a:off x="5921667" y="255655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6" name="rc875"/>
            <p:cNvSpPr/>
            <p:nvPr/>
          </p:nvSpPr>
          <p:spPr>
            <a:xfrm>
              <a:off x="5921667" y="2491912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7" name="rc876"/>
            <p:cNvSpPr/>
            <p:nvPr/>
          </p:nvSpPr>
          <p:spPr>
            <a:xfrm>
              <a:off x="5921667" y="242727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8" name="rc877"/>
            <p:cNvSpPr/>
            <p:nvPr/>
          </p:nvSpPr>
          <p:spPr>
            <a:xfrm>
              <a:off x="5921667" y="2362627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9" name="rc878"/>
            <p:cNvSpPr/>
            <p:nvPr/>
          </p:nvSpPr>
          <p:spPr>
            <a:xfrm>
              <a:off x="5921667" y="229798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0" name="rc879"/>
            <p:cNvSpPr/>
            <p:nvPr/>
          </p:nvSpPr>
          <p:spPr>
            <a:xfrm>
              <a:off x="5921667" y="2233342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1" name="rc880"/>
            <p:cNvSpPr/>
            <p:nvPr/>
          </p:nvSpPr>
          <p:spPr>
            <a:xfrm>
              <a:off x="5921667" y="216870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2" name="rc881"/>
            <p:cNvSpPr/>
            <p:nvPr/>
          </p:nvSpPr>
          <p:spPr>
            <a:xfrm>
              <a:off x="5921667" y="2104057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3" name="rc882"/>
            <p:cNvSpPr/>
            <p:nvPr/>
          </p:nvSpPr>
          <p:spPr>
            <a:xfrm>
              <a:off x="5921667" y="203941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4" name="rc883"/>
            <p:cNvSpPr/>
            <p:nvPr/>
          </p:nvSpPr>
          <p:spPr>
            <a:xfrm>
              <a:off x="5921667" y="1974772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5" name="rc884"/>
            <p:cNvSpPr/>
            <p:nvPr/>
          </p:nvSpPr>
          <p:spPr>
            <a:xfrm>
              <a:off x="5921667" y="191013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6" name="rc885"/>
            <p:cNvSpPr/>
            <p:nvPr/>
          </p:nvSpPr>
          <p:spPr>
            <a:xfrm>
              <a:off x="5921667" y="1845487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7" name="rc886"/>
            <p:cNvSpPr/>
            <p:nvPr/>
          </p:nvSpPr>
          <p:spPr>
            <a:xfrm>
              <a:off x="5921667" y="178084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8" name="rc887"/>
            <p:cNvSpPr/>
            <p:nvPr/>
          </p:nvSpPr>
          <p:spPr>
            <a:xfrm>
              <a:off x="5921667" y="1716202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9" name="rc888"/>
            <p:cNvSpPr/>
            <p:nvPr/>
          </p:nvSpPr>
          <p:spPr>
            <a:xfrm>
              <a:off x="5921667" y="165156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0" name="rc889"/>
            <p:cNvSpPr/>
            <p:nvPr/>
          </p:nvSpPr>
          <p:spPr>
            <a:xfrm>
              <a:off x="5921667" y="1586917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1" name="rc890"/>
            <p:cNvSpPr/>
            <p:nvPr/>
          </p:nvSpPr>
          <p:spPr>
            <a:xfrm>
              <a:off x="5921667" y="1522275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2" name="rc891"/>
            <p:cNvSpPr/>
            <p:nvPr/>
          </p:nvSpPr>
          <p:spPr>
            <a:xfrm>
              <a:off x="5921667" y="1457632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3" name="rc892"/>
            <p:cNvSpPr/>
            <p:nvPr/>
          </p:nvSpPr>
          <p:spPr>
            <a:xfrm>
              <a:off x="5921667" y="1392990"/>
              <a:ext cx="208861" cy="6464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4" name="rc893"/>
            <p:cNvSpPr/>
            <p:nvPr/>
          </p:nvSpPr>
          <p:spPr>
            <a:xfrm>
              <a:off x="6307257" y="7146173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5" name="rc894"/>
            <p:cNvSpPr/>
            <p:nvPr/>
          </p:nvSpPr>
          <p:spPr>
            <a:xfrm>
              <a:off x="6307257" y="7081531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6" name="rc895"/>
            <p:cNvSpPr/>
            <p:nvPr/>
          </p:nvSpPr>
          <p:spPr>
            <a:xfrm>
              <a:off x="6307257" y="7016888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7" name="rc896"/>
            <p:cNvSpPr/>
            <p:nvPr/>
          </p:nvSpPr>
          <p:spPr>
            <a:xfrm>
              <a:off x="6307257" y="6952246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8" name="rc897"/>
            <p:cNvSpPr/>
            <p:nvPr/>
          </p:nvSpPr>
          <p:spPr>
            <a:xfrm>
              <a:off x="6307257" y="6887603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9" name="rc898"/>
            <p:cNvSpPr/>
            <p:nvPr/>
          </p:nvSpPr>
          <p:spPr>
            <a:xfrm>
              <a:off x="6307257" y="6822961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0" name="rc899"/>
            <p:cNvSpPr/>
            <p:nvPr/>
          </p:nvSpPr>
          <p:spPr>
            <a:xfrm>
              <a:off x="6307257" y="6758318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1" name="rc900"/>
            <p:cNvSpPr/>
            <p:nvPr/>
          </p:nvSpPr>
          <p:spPr>
            <a:xfrm>
              <a:off x="6307257" y="6693676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2" name="rc901"/>
            <p:cNvSpPr/>
            <p:nvPr/>
          </p:nvSpPr>
          <p:spPr>
            <a:xfrm>
              <a:off x="6307257" y="6629033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3" name="rc902"/>
            <p:cNvSpPr/>
            <p:nvPr/>
          </p:nvSpPr>
          <p:spPr>
            <a:xfrm>
              <a:off x="6307257" y="6564391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4" name="rc903"/>
            <p:cNvSpPr/>
            <p:nvPr/>
          </p:nvSpPr>
          <p:spPr>
            <a:xfrm>
              <a:off x="6307257" y="6499748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5" name="rc904"/>
            <p:cNvSpPr/>
            <p:nvPr/>
          </p:nvSpPr>
          <p:spPr>
            <a:xfrm>
              <a:off x="6307257" y="6435106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6" name="rc905"/>
            <p:cNvSpPr/>
            <p:nvPr/>
          </p:nvSpPr>
          <p:spPr>
            <a:xfrm>
              <a:off x="6307257" y="6370463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7" name="rc906"/>
            <p:cNvSpPr/>
            <p:nvPr/>
          </p:nvSpPr>
          <p:spPr>
            <a:xfrm>
              <a:off x="6307257" y="6305821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8" name="rc907"/>
            <p:cNvSpPr/>
            <p:nvPr/>
          </p:nvSpPr>
          <p:spPr>
            <a:xfrm>
              <a:off x="6307257" y="6241178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9" name="rc908"/>
            <p:cNvSpPr/>
            <p:nvPr/>
          </p:nvSpPr>
          <p:spPr>
            <a:xfrm>
              <a:off x="6307257" y="6176536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0" name="rc909"/>
            <p:cNvSpPr/>
            <p:nvPr/>
          </p:nvSpPr>
          <p:spPr>
            <a:xfrm>
              <a:off x="6307257" y="6111893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1" name="rc910"/>
            <p:cNvSpPr/>
            <p:nvPr/>
          </p:nvSpPr>
          <p:spPr>
            <a:xfrm>
              <a:off x="6307257" y="6047251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2" name="rc911"/>
            <p:cNvSpPr/>
            <p:nvPr/>
          </p:nvSpPr>
          <p:spPr>
            <a:xfrm>
              <a:off x="6307257" y="5982608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3" name="rc912"/>
            <p:cNvSpPr/>
            <p:nvPr/>
          </p:nvSpPr>
          <p:spPr>
            <a:xfrm>
              <a:off x="6307257" y="5917966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4" name="rc913"/>
            <p:cNvSpPr/>
            <p:nvPr/>
          </p:nvSpPr>
          <p:spPr>
            <a:xfrm>
              <a:off x="6307257" y="5853323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5" name="rc914"/>
            <p:cNvSpPr/>
            <p:nvPr/>
          </p:nvSpPr>
          <p:spPr>
            <a:xfrm>
              <a:off x="6307257" y="5788681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6" name="rc915"/>
            <p:cNvSpPr/>
            <p:nvPr/>
          </p:nvSpPr>
          <p:spPr>
            <a:xfrm>
              <a:off x="6307257" y="5724038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7" name="rc916"/>
            <p:cNvSpPr/>
            <p:nvPr/>
          </p:nvSpPr>
          <p:spPr>
            <a:xfrm>
              <a:off x="6307257" y="5659396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8" name="rc917"/>
            <p:cNvSpPr/>
            <p:nvPr/>
          </p:nvSpPr>
          <p:spPr>
            <a:xfrm>
              <a:off x="6307257" y="5594753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9" name="rc918"/>
            <p:cNvSpPr/>
            <p:nvPr/>
          </p:nvSpPr>
          <p:spPr>
            <a:xfrm>
              <a:off x="6307257" y="5530111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0" name="rc919"/>
            <p:cNvSpPr/>
            <p:nvPr/>
          </p:nvSpPr>
          <p:spPr>
            <a:xfrm>
              <a:off x="6307257" y="5465468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1" name="rc920"/>
            <p:cNvSpPr/>
            <p:nvPr/>
          </p:nvSpPr>
          <p:spPr>
            <a:xfrm>
              <a:off x="6307257" y="5400826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2" name="rc921"/>
            <p:cNvSpPr/>
            <p:nvPr/>
          </p:nvSpPr>
          <p:spPr>
            <a:xfrm>
              <a:off x="6307257" y="5336183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3" name="rc922"/>
            <p:cNvSpPr/>
            <p:nvPr/>
          </p:nvSpPr>
          <p:spPr>
            <a:xfrm>
              <a:off x="6307257" y="5271540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4" name="rc923"/>
            <p:cNvSpPr/>
            <p:nvPr/>
          </p:nvSpPr>
          <p:spPr>
            <a:xfrm>
              <a:off x="6307257" y="5206898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5" name="rc924"/>
            <p:cNvSpPr/>
            <p:nvPr/>
          </p:nvSpPr>
          <p:spPr>
            <a:xfrm>
              <a:off x="6307257" y="5142255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6" name="rc925"/>
            <p:cNvSpPr/>
            <p:nvPr/>
          </p:nvSpPr>
          <p:spPr>
            <a:xfrm>
              <a:off x="6307257" y="5077613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7" name="rc926"/>
            <p:cNvSpPr/>
            <p:nvPr/>
          </p:nvSpPr>
          <p:spPr>
            <a:xfrm>
              <a:off x="6307257" y="5012970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8" name="rc927"/>
            <p:cNvSpPr/>
            <p:nvPr/>
          </p:nvSpPr>
          <p:spPr>
            <a:xfrm>
              <a:off x="6307257" y="4948328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9" name="rc928"/>
            <p:cNvSpPr/>
            <p:nvPr/>
          </p:nvSpPr>
          <p:spPr>
            <a:xfrm>
              <a:off x="6307257" y="4883685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0" name="rc929"/>
            <p:cNvSpPr/>
            <p:nvPr/>
          </p:nvSpPr>
          <p:spPr>
            <a:xfrm>
              <a:off x="6307257" y="4819043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1" name="rc930"/>
            <p:cNvSpPr/>
            <p:nvPr/>
          </p:nvSpPr>
          <p:spPr>
            <a:xfrm>
              <a:off x="6307257" y="4754400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2" name="rc931"/>
            <p:cNvSpPr/>
            <p:nvPr/>
          </p:nvSpPr>
          <p:spPr>
            <a:xfrm>
              <a:off x="6307257" y="4689758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3" name="rc932"/>
            <p:cNvSpPr/>
            <p:nvPr/>
          </p:nvSpPr>
          <p:spPr>
            <a:xfrm>
              <a:off x="6307257" y="4625115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4" name="rc933"/>
            <p:cNvSpPr/>
            <p:nvPr/>
          </p:nvSpPr>
          <p:spPr>
            <a:xfrm>
              <a:off x="6307257" y="4560473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5" name="rc934"/>
            <p:cNvSpPr/>
            <p:nvPr/>
          </p:nvSpPr>
          <p:spPr>
            <a:xfrm>
              <a:off x="6307257" y="4495830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6" name="rc935"/>
            <p:cNvSpPr/>
            <p:nvPr/>
          </p:nvSpPr>
          <p:spPr>
            <a:xfrm>
              <a:off x="6307257" y="4431188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7" name="rc936"/>
            <p:cNvSpPr/>
            <p:nvPr/>
          </p:nvSpPr>
          <p:spPr>
            <a:xfrm>
              <a:off x="6307257" y="4366545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8" name="rc937"/>
            <p:cNvSpPr/>
            <p:nvPr/>
          </p:nvSpPr>
          <p:spPr>
            <a:xfrm>
              <a:off x="6307257" y="4301903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9" name="rc938"/>
            <p:cNvSpPr/>
            <p:nvPr/>
          </p:nvSpPr>
          <p:spPr>
            <a:xfrm>
              <a:off x="6307257" y="4237260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0" name="rc939"/>
            <p:cNvSpPr/>
            <p:nvPr/>
          </p:nvSpPr>
          <p:spPr>
            <a:xfrm>
              <a:off x="6307257" y="4172618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1" name="rc940"/>
            <p:cNvSpPr/>
            <p:nvPr/>
          </p:nvSpPr>
          <p:spPr>
            <a:xfrm>
              <a:off x="6307257" y="4107975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2" name="rc941"/>
            <p:cNvSpPr/>
            <p:nvPr/>
          </p:nvSpPr>
          <p:spPr>
            <a:xfrm>
              <a:off x="6307257" y="4043333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3" name="rc942"/>
            <p:cNvSpPr/>
            <p:nvPr/>
          </p:nvSpPr>
          <p:spPr>
            <a:xfrm>
              <a:off x="6307257" y="3978690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4" name="rc943"/>
            <p:cNvSpPr/>
            <p:nvPr/>
          </p:nvSpPr>
          <p:spPr>
            <a:xfrm>
              <a:off x="6307257" y="3914048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5" name="rc944"/>
            <p:cNvSpPr/>
            <p:nvPr/>
          </p:nvSpPr>
          <p:spPr>
            <a:xfrm>
              <a:off x="6307257" y="3849405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6" name="rc945"/>
            <p:cNvSpPr/>
            <p:nvPr/>
          </p:nvSpPr>
          <p:spPr>
            <a:xfrm>
              <a:off x="6307257" y="3784763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7" name="rc946"/>
            <p:cNvSpPr/>
            <p:nvPr/>
          </p:nvSpPr>
          <p:spPr>
            <a:xfrm>
              <a:off x="6307257" y="3720120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8" name="rc947"/>
            <p:cNvSpPr/>
            <p:nvPr/>
          </p:nvSpPr>
          <p:spPr>
            <a:xfrm>
              <a:off x="6307257" y="3655478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9" name="rc948"/>
            <p:cNvSpPr/>
            <p:nvPr/>
          </p:nvSpPr>
          <p:spPr>
            <a:xfrm>
              <a:off x="6307257" y="3590835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0" name="rc949"/>
            <p:cNvSpPr/>
            <p:nvPr/>
          </p:nvSpPr>
          <p:spPr>
            <a:xfrm>
              <a:off x="6307257" y="3526193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1" name="rc950"/>
            <p:cNvSpPr/>
            <p:nvPr/>
          </p:nvSpPr>
          <p:spPr>
            <a:xfrm>
              <a:off x="6307257" y="3461550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2" name="rc951"/>
            <p:cNvSpPr/>
            <p:nvPr/>
          </p:nvSpPr>
          <p:spPr>
            <a:xfrm>
              <a:off x="6307257" y="3396908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3" name="rc952"/>
            <p:cNvSpPr/>
            <p:nvPr/>
          </p:nvSpPr>
          <p:spPr>
            <a:xfrm>
              <a:off x="6307257" y="3332265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4" name="rc953"/>
            <p:cNvSpPr/>
            <p:nvPr/>
          </p:nvSpPr>
          <p:spPr>
            <a:xfrm>
              <a:off x="6307257" y="3267622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5" name="rc954"/>
            <p:cNvSpPr/>
            <p:nvPr/>
          </p:nvSpPr>
          <p:spPr>
            <a:xfrm>
              <a:off x="6307257" y="3202980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6" name="rc955"/>
            <p:cNvSpPr/>
            <p:nvPr/>
          </p:nvSpPr>
          <p:spPr>
            <a:xfrm>
              <a:off x="6307257" y="3138337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7" name="rc956"/>
            <p:cNvSpPr/>
            <p:nvPr/>
          </p:nvSpPr>
          <p:spPr>
            <a:xfrm>
              <a:off x="6307257" y="3073695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8" name="rc957"/>
            <p:cNvSpPr/>
            <p:nvPr/>
          </p:nvSpPr>
          <p:spPr>
            <a:xfrm>
              <a:off x="6307257" y="3009052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9" name="rc958"/>
            <p:cNvSpPr/>
            <p:nvPr/>
          </p:nvSpPr>
          <p:spPr>
            <a:xfrm>
              <a:off x="6307257" y="2944410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0" name="rc959"/>
            <p:cNvSpPr/>
            <p:nvPr/>
          </p:nvSpPr>
          <p:spPr>
            <a:xfrm>
              <a:off x="6307257" y="2879767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1" name="rc960"/>
            <p:cNvSpPr/>
            <p:nvPr/>
          </p:nvSpPr>
          <p:spPr>
            <a:xfrm>
              <a:off x="6307257" y="2815125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2" name="rc961"/>
            <p:cNvSpPr/>
            <p:nvPr/>
          </p:nvSpPr>
          <p:spPr>
            <a:xfrm>
              <a:off x="6307257" y="2750482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3" name="rc962"/>
            <p:cNvSpPr/>
            <p:nvPr/>
          </p:nvSpPr>
          <p:spPr>
            <a:xfrm>
              <a:off x="6307257" y="2685840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4" name="rc963"/>
            <p:cNvSpPr/>
            <p:nvPr/>
          </p:nvSpPr>
          <p:spPr>
            <a:xfrm>
              <a:off x="6307257" y="2621197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5" name="rc964"/>
            <p:cNvSpPr/>
            <p:nvPr/>
          </p:nvSpPr>
          <p:spPr>
            <a:xfrm>
              <a:off x="6307257" y="2556555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6" name="rc965"/>
            <p:cNvSpPr/>
            <p:nvPr/>
          </p:nvSpPr>
          <p:spPr>
            <a:xfrm>
              <a:off x="6307257" y="2491912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7" name="rc966"/>
            <p:cNvSpPr/>
            <p:nvPr/>
          </p:nvSpPr>
          <p:spPr>
            <a:xfrm>
              <a:off x="6307257" y="2427270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8" name="rc967"/>
            <p:cNvSpPr/>
            <p:nvPr/>
          </p:nvSpPr>
          <p:spPr>
            <a:xfrm>
              <a:off x="6307257" y="2362627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9" name="rc968"/>
            <p:cNvSpPr/>
            <p:nvPr/>
          </p:nvSpPr>
          <p:spPr>
            <a:xfrm>
              <a:off x="6307257" y="2297985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0" name="rc969"/>
            <p:cNvSpPr/>
            <p:nvPr/>
          </p:nvSpPr>
          <p:spPr>
            <a:xfrm>
              <a:off x="6307257" y="2233342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1" name="rc970"/>
            <p:cNvSpPr/>
            <p:nvPr/>
          </p:nvSpPr>
          <p:spPr>
            <a:xfrm>
              <a:off x="6307257" y="2168700"/>
              <a:ext cx="240993" cy="6464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2" name="rc971"/>
            <p:cNvSpPr/>
            <p:nvPr/>
          </p:nvSpPr>
          <p:spPr>
            <a:xfrm>
              <a:off x="6307257" y="2104057"/>
              <a:ext cx="240993" cy="6464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3" name="rc972"/>
            <p:cNvSpPr/>
            <p:nvPr/>
          </p:nvSpPr>
          <p:spPr>
            <a:xfrm>
              <a:off x="6307257" y="2039415"/>
              <a:ext cx="240993" cy="6464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4" name="rc973"/>
            <p:cNvSpPr/>
            <p:nvPr/>
          </p:nvSpPr>
          <p:spPr>
            <a:xfrm>
              <a:off x="6307257" y="1974772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5" name="rc974"/>
            <p:cNvSpPr/>
            <p:nvPr/>
          </p:nvSpPr>
          <p:spPr>
            <a:xfrm>
              <a:off x="6307257" y="1910130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6" name="rc975"/>
            <p:cNvSpPr/>
            <p:nvPr/>
          </p:nvSpPr>
          <p:spPr>
            <a:xfrm>
              <a:off x="6307257" y="1845487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7" name="rc976"/>
            <p:cNvSpPr/>
            <p:nvPr/>
          </p:nvSpPr>
          <p:spPr>
            <a:xfrm>
              <a:off x="6307257" y="1780845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8" name="rc977"/>
            <p:cNvSpPr/>
            <p:nvPr/>
          </p:nvSpPr>
          <p:spPr>
            <a:xfrm>
              <a:off x="6307257" y="1716202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9" name="rc978"/>
            <p:cNvSpPr/>
            <p:nvPr/>
          </p:nvSpPr>
          <p:spPr>
            <a:xfrm>
              <a:off x="6307257" y="1651560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0" name="rc979"/>
            <p:cNvSpPr/>
            <p:nvPr/>
          </p:nvSpPr>
          <p:spPr>
            <a:xfrm>
              <a:off x="6307257" y="1586917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1" name="rc980"/>
            <p:cNvSpPr/>
            <p:nvPr/>
          </p:nvSpPr>
          <p:spPr>
            <a:xfrm>
              <a:off x="6307257" y="1522275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2" name="rc981"/>
            <p:cNvSpPr/>
            <p:nvPr/>
          </p:nvSpPr>
          <p:spPr>
            <a:xfrm>
              <a:off x="6307257" y="1457632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3" name="rc982"/>
            <p:cNvSpPr/>
            <p:nvPr/>
          </p:nvSpPr>
          <p:spPr>
            <a:xfrm>
              <a:off x="6307257" y="1392990"/>
              <a:ext cx="240993" cy="6464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4" name="rc983"/>
            <p:cNvSpPr/>
            <p:nvPr/>
          </p:nvSpPr>
          <p:spPr>
            <a:xfrm>
              <a:off x="1366885" y="2297985"/>
              <a:ext cx="1874395" cy="4912831"/>
            </a:xfrm>
            <a:prstGeom prst="rect">
              <a:avLst/>
            </a:prstGeom>
            <a:solidFill>
              <a:srgbClr val="525601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85" name="rc984"/>
            <p:cNvSpPr/>
            <p:nvPr/>
          </p:nvSpPr>
          <p:spPr>
            <a:xfrm>
              <a:off x="1634656" y="1392990"/>
              <a:ext cx="1606625" cy="904995"/>
            </a:xfrm>
            <a:prstGeom prst="rect">
              <a:avLst/>
            </a:prstGeom>
            <a:solidFill>
              <a:srgbClr val="68111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986" name="rc985"/>
            <p:cNvSpPr/>
            <p:nvPr/>
          </p:nvSpPr>
          <p:spPr>
            <a:xfrm>
              <a:off x="8816207" y="2114382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987" name="tx986"/>
            <p:cNvSpPr/>
            <p:nvPr/>
          </p:nvSpPr>
          <p:spPr>
            <a:xfrm>
              <a:off x="8885796" y="2166422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988" name="pic98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85796" y="2365058"/>
              <a:ext cx="219455" cy="1097280"/>
            </a:xfrm>
            <a:prstGeom prst="rect">
              <a:avLst/>
            </a:prstGeom>
          </p:spPr>
        </p:pic>
        <p:sp>
          <p:nvSpPr>
            <p:cNvPr id="989" name="pl988"/>
            <p:cNvSpPr/>
            <p:nvPr/>
          </p:nvSpPr>
          <p:spPr>
            <a:xfrm>
              <a:off x="9061361" y="324669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l989"/>
            <p:cNvSpPr/>
            <p:nvPr/>
          </p:nvSpPr>
          <p:spPr>
            <a:xfrm>
              <a:off x="9061361" y="295096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l990"/>
            <p:cNvSpPr/>
            <p:nvPr/>
          </p:nvSpPr>
          <p:spPr>
            <a:xfrm>
              <a:off x="9061361" y="265522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l991"/>
            <p:cNvSpPr/>
            <p:nvPr/>
          </p:nvSpPr>
          <p:spPr>
            <a:xfrm>
              <a:off x="8885796" y="3246693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l992"/>
            <p:cNvSpPr/>
            <p:nvPr/>
          </p:nvSpPr>
          <p:spPr>
            <a:xfrm>
              <a:off x="8885796" y="2950960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l993"/>
            <p:cNvSpPr/>
            <p:nvPr/>
          </p:nvSpPr>
          <p:spPr>
            <a:xfrm>
              <a:off x="8885796" y="2655226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tx994"/>
            <p:cNvSpPr/>
            <p:nvPr/>
          </p:nvSpPr>
          <p:spPr>
            <a:xfrm>
              <a:off x="9174841" y="3221796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40</a:t>
              </a:r>
            </a:p>
          </p:txBody>
        </p:sp>
        <p:sp>
          <p:nvSpPr>
            <p:cNvPr id="996" name="tx995"/>
            <p:cNvSpPr/>
            <p:nvPr/>
          </p:nvSpPr>
          <p:spPr>
            <a:xfrm>
              <a:off x="9174841" y="2926062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60</a:t>
              </a:r>
            </a:p>
          </p:txBody>
        </p:sp>
        <p:sp>
          <p:nvSpPr>
            <p:cNvPr id="997" name="tx996"/>
            <p:cNvSpPr/>
            <p:nvPr/>
          </p:nvSpPr>
          <p:spPr>
            <a:xfrm>
              <a:off x="9174841" y="2630329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80</a:t>
              </a:r>
            </a:p>
          </p:txBody>
        </p:sp>
        <p:sp>
          <p:nvSpPr>
            <p:cNvPr id="998" name="rc997"/>
            <p:cNvSpPr/>
            <p:nvPr/>
          </p:nvSpPr>
          <p:spPr>
            <a:xfrm>
              <a:off x="8816207" y="3539127"/>
              <a:ext cx="1109041" cy="75917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999" name="tx998"/>
            <p:cNvSpPr/>
            <p:nvPr/>
          </p:nvSpPr>
          <p:spPr>
            <a:xfrm>
              <a:off x="8885796" y="3590918"/>
              <a:ext cx="969863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</a:t>
              </a:r>
            </a:p>
          </p:txBody>
        </p:sp>
        <p:sp>
          <p:nvSpPr>
            <p:cNvPr id="1000" name="rc999"/>
            <p:cNvSpPr/>
            <p:nvPr/>
          </p:nvSpPr>
          <p:spPr>
            <a:xfrm>
              <a:off x="8885796" y="3789802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rc1000"/>
            <p:cNvSpPr/>
            <p:nvPr/>
          </p:nvSpPr>
          <p:spPr>
            <a:xfrm>
              <a:off x="8887596" y="3791602"/>
              <a:ext cx="215856" cy="21585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2" name="rc1001"/>
            <p:cNvSpPr/>
            <p:nvPr/>
          </p:nvSpPr>
          <p:spPr>
            <a:xfrm>
              <a:off x="8885796" y="400925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rc1002"/>
            <p:cNvSpPr/>
            <p:nvPr/>
          </p:nvSpPr>
          <p:spPr>
            <a:xfrm>
              <a:off x="8887596" y="4011058"/>
              <a:ext cx="215856" cy="215856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4" name="tx1003"/>
            <p:cNvSpPr/>
            <p:nvPr/>
          </p:nvSpPr>
          <p:spPr>
            <a:xfrm>
              <a:off x="9174841" y="3859216"/>
              <a:ext cx="337551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Autotrophic</a:t>
              </a:r>
            </a:p>
          </p:txBody>
        </p:sp>
        <p:sp>
          <p:nvSpPr>
            <p:cNvPr id="1005" name="tx1004"/>
            <p:cNvSpPr/>
            <p:nvPr/>
          </p:nvSpPr>
          <p:spPr>
            <a:xfrm>
              <a:off x="9174841" y="4078672"/>
              <a:ext cx="298806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Mixotroph</a:t>
              </a:r>
            </a:p>
          </p:txBody>
        </p:sp>
        <p:sp>
          <p:nvSpPr>
            <p:cNvPr id="1006" name="rc1005"/>
            <p:cNvSpPr/>
            <p:nvPr/>
          </p:nvSpPr>
          <p:spPr>
            <a:xfrm>
              <a:off x="8816207" y="4305503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07" name="tx1006"/>
            <p:cNvSpPr/>
            <p:nvPr/>
          </p:nvSpPr>
          <p:spPr>
            <a:xfrm>
              <a:off x="8885796" y="4384952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1008" name="rc1007"/>
            <p:cNvSpPr/>
            <p:nvPr/>
          </p:nvSpPr>
          <p:spPr>
            <a:xfrm>
              <a:off x="8885796" y="455617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rc1008"/>
            <p:cNvSpPr/>
            <p:nvPr/>
          </p:nvSpPr>
          <p:spPr>
            <a:xfrm>
              <a:off x="8887596" y="4557978"/>
              <a:ext cx="215856" cy="21585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0" name="rc1009"/>
            <p:cNvSpPr/>
            <p:nvPr/>
          </p:nvSpPr>
          <p:spPr>
            <a:xfrm>
              <a:off x="8885796" y="477563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rc1010"/>
            <p:cNvSpPr/>
            <p:nvPr/>
          </p:nvSpPr>
          <p:spPr>
            <a:xfrm>
              <a:off x="8887596" y="4777434"/>
              <a:ext cx="215856" cy="21585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2" name="rc1011"/>
            <p:cNvSpPr/>
            <p:nvPr/>
          </p:nvSpPr>
          <p:spPr>
            <a:xfrm>
              <a:off x="8885796" y="499509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rc1012"/>
            <p:cNvSpPr/>
            <p:nvPr/>
          </p:nvSpPr>
          <p:spPr>
            <a:xfrm>
              <a:off x="8887596" y="4996890"/>
              <a:ext cx="215856" cy="21585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4" name="rc1013"/>
            <p:cNvSpPr/>
            <p:nvPr/>
          </p:nvSpPr>
          <p:spPr>
            <a:xfrm>
              <a:off x="8885796" y="521454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rc1014"/>
            <p:cNvSpPr/>
            <p:nvPr/>
          </p:nvSpPr>
          <p:spPr>
            <a:xfrm>
              <a:off x="8887596" y="5216346"/>
              <a:ext cx="215856" cy="21585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6" name="rc1015"/>
            <p:cNvSpPr/>
            <p:nvPr/>
          </p:nvSpPr>
          <p:spPr>
            <a:xfrm>
              <a:off x="8885796" y="543400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rc1016"/>
            <p:cNvSpPr/>
            <p:nvPr/>
          </p:nvSpPr>
          <p:spPr>
            <a:xfrm>
              <a:off x="8887596" y="5435802"/>
              <a:ext cx="215856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8" name="tx1017"/>
            <p:cNvSpPr/>
            <p:nvPr/>
          </p:nvSpPr>
          <p:spPr>
            <a:xfrm>
              <a:off x="9174841" y="4642782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1019" name="tx1018"/>
            <p:cNvSpPr/>
            <p:nvPr/>
          </p:nvSpPr>
          <p:spPr>
            <a:xfrm>
              <a:off x="9174841" y="4862238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1020" name="tx1019"/>
            <p:cNvSpPr/>
            <p:nvPr/>
          </p:nvSpPr>
          <p:spPr>
            <a:xfrm>
              <a:off x="9174841" y="5081694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1021" name="tx1020"/>
            <p:cNvSpPr/>
            <p:nvPr/>
          </p:nvSpPr>
          <p:spPr>
            <a:xfrm>
              <a:off x="9174841" y="5301150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1022" name="tx1021"/>
            <p:cNvSpPr/>
            <p:nvPr/>
          </p:nvSpPr>
          <p:spPr>
            <a:xfrm>
              <a:off x="9174841" y="5518798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1023" name="rc1022"/>
            <p:cNvSpPr/>
            <p:nvPr/>
          </p:nvSpPr>
          <p:spPr>
            <a:xfrm>
              <a:off x="8816207" y="5730247"/>
              <a:ext cx="791727" cy="75917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024" name="tx1023"/>
            <p:cNvSpPr/>
            <p:nvPr/>
          </p:nvSpPr>
          <p:spPr>
            <a:xfrm>
              <a:off x="8885796" y="5784457"/>
              <a:ext cx="652549" cy="1131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Super Group</a:t>
              </a:r>
            </a:p>
          </p:txBody>
        </p:sp>
        <p:sp>
          <p:nvSpPr>
            <p:cNvPr id="1025" name="rc1024"/>
            <p:cNvSpPr/>
            <p:nvPr/>
          </p:nvSpPr>
          <p:spPr>
            <a:xfrm>
              <a:off x="8885796" y="598092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rc1025"/>
            <p:cNvSpPr/>
            <p:nvPr/>
          </p:nvSpPr>
          <p:spPr>
            <a:xfrm>
              <a:off x="8894796" y="5989922"/>
              <a:ext cx="201455" cy="201456"/>
            </a:xfrm>
            <a:prstGeom prst="rect">
              <a:avLst/>
            </a:prstGeom>
            <a:solidFill>
              <a:srgbClr val="525601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27" name="rc1026"/>
            <p:cNvSpPr/>
            <p:nvPr/>
          </p:nvSpPr>
          <p:spPr>
            <a:xfrm>
              <a:off x="8885796" y="620037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rc1027"/>
            <p:cNvSpPr/>
            <p:nvPr/>
          </p:nvSpPr>
          <p:spPr>
            <a:xfrm>
              <a:off x="8894796" y="6209378"/>
              <a:ext cx="201455" cy="201456"/>
            </a:xfrm>
            <a:prstGeom prst="rect">
              <a:avLst/>
            </a:prstGeom>
            <a:solidFill>
              <a:srgbClr val="681114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029" name="tx1028"/>
            <p:cNvSpPr/>
            <p:nvPr/>
          </p:nvSpPr>
          <p:spPr>
            <a:xfrm>
              <a:off x="9174841" y="6050200"/>
              <a:ext cx="349215" cy="6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Chlorophyta</a:t>
              </a:r>
            </a:p>
          </p:txBody>
        </p:sp>
        <p:sp>
          <p:nvSpPr>
            <p:cNvPr id="1030" name="tx1029"/>
            <p:cNvSpPr/>
            <p:nvPr/>
          </p:nvSpPr>
          <p:spPr>
            <a:xfrm>
              <a:off x="9174841" y="6269656"/>
              <a:ext cx="341473" cy="6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Rhodophyta</a:t>
              </a:r>
            </a:p>
          </p:txBody>
        </p:sp>
        <p:sp>
          <p:nvSpPr>
            <p:cNvPr id="1031" name="tx1030"/>
            <p:cNvSpPr/>
            <p:nvPr/>
          </p:nvSpPr>
          <p:spPr>
            <a:xfrm>
              <a:off x="1018783" y="1166374"/>
              <a:ext cx="1486086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HMMER Score Map</a:t>
              </a:r>
            </a:p>
          </p:txBody>
        </p:sp>
        <p:sp>
          <p:nvSpPr>
            <p:cNvPr id="1032" name="tx1031"/>
            <p:cNvSpPr/>
            <p:nvPr/>
          </p:nvSpPr>
          <p:spPr>
            <a:xfrm>
              <a:off x="1018783" y="942406"/>
              <a:ext cx="3138011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Chlorophyta &amp; Rhodophyta Phylogenetic Tree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2025-05-15T12:16:57Z</dcterms:modified>
  <cp:category/>
</cp:coreProperties>
</file>