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4648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prstGeom prst="ellipse">
              <a:avLst/>
            </a:pr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tx5"/>
            <p:cNvSpPr/>
            <p:nvPr/>
          </p:nvSpPr>
          <p:spPr>
            <a:xfrm>
              <a:off x="4749885" y="3968486"/>
              <a:ext cx="1566579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85417" y="4216996"/>
              <a:ext cx="674990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406"/>
              <a:ext cx="4942105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Don't Have 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5</cp:revision>
  <dcterms:created xsi:type="dcterms:W3CDTF">2017-02-13T16:18:36Z</dcterms:created>
  <dcterms:modified xsi:type="dcterms:W3CDTF">2025-05-15T19:41:09Z</dcterms:modified>
  <cp:category/>
</cp:coreProperties>
</file>