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924" y="116632"/>
            <a:ext cx="9328924" cy="6400800"/>
            <a:chOff x="729476" y="914400"/>
            <a:chExt cx="9328924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gdLst/>
              <a:ahLst/>
              <a:cxnLst/>
              <a:rect l="0" t="0" r="0" b="0"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gdLst/>
              <a:ahLst/>
              <a:cxnLst/>
              <a:rect l="0" t="0" r="0" b="0"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gdLst/>
              <a:ahLst/>
              <a:cxnLst/>
              <a:rect l="0" t="0" r="0" b="0"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gdLst/>
              <a:ahLst/>
              <a:cxnLst/>
              <a:rect l="0" t="0" r="0" b="0"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gdLst/>
              <a:ahLst/>
              <a:cxnLst/>
              <a:rect l="0" t="0" r="0" b="0"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4944382" y="1232087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011259" y="138554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23075" y="1505683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203032" y="1667788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7.377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72708" y="3113762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97043" y="331426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367550" y="4810704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78872" y="500898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42.623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993443" y="3496557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05414" y="369484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34.426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29476" y="942637"/>
              <a:ext cx="4860823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59049B-81DB-7E06-A1FC-8E92B91EB3C4}"/>
              </a:ext>
            </a:extLst>
          </p:cNvPr>
          <p:cNvCxnSpPr>
            <a:stCxn id="11" idx="2"/>
          </p:cNvCxnSpPr>
          <p:nvPr/>
        </p:nvCxnSpPr>
        <p:spPr>
          <a:xfrm>
            <a:off x="4524762" y="751337"/>
            <a:ext cx="237570" cy="73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55648-18F1-D9E3-33C1-1F93653B014F}"/>
              </a:ext>
            </a:extLst>
          </p:cNvPr>
          <p:cNvCxnSpPr>
            <a:stCxn id="13" idx="2"/>
          </p:cNvCxnSpPr>
          <p:nvPr/>
        </p:nvCxnSpPr>
        <p:spPr>
          <a:xfrm flipH="1">
            <a:off x="5288632" y="1033580"/>
            <a:ext cx="427903" cy="73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2025-05-15T19:38:28Z</dcterms:modified>
  <cp:category/>
</cp:coreProperties>
</file>