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554" y="54454"/>
            <a:ext cx="9144000" cy="6400800"/>
            <a:chOff x="940954" y="92423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40954" y="92423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90124" cy="2473613"/>
            </a:xfrm>
            <a:custGeom>
              <a:avLst/>
              <a:gdLst/>
              <a:ahLst/>
              <a:cxnLst/>
              <a:rect l="0" t="0" r="0" b="0"/>
              <a:pathLst>
                <a:path w="190124" h="2473613">
                  <a:moveTo>
                    <a:pt x="0" y="2473613"/>
                  </a:moveTo>
                  <a:lnTo>
                    <a:pt x="6556" y="2388569"/>
                  </a:lnTo>
                  <a:lnTo>
                    <a:pt x="13112" y="2303524"/>
                  </a:lnTo>
                  <a:lnTo>
                    <a:pt x="19668" y="2218479"/>
                  </a:lnTo>
                  <a:lnTo>
                    <a:pt x="26224" y="2133435"/>
                  </a:lnTo>
                  <a:lnTo>
                    <a:pt x="32780" y="2048390"/>
                  </a:lnTo>
                  <a:lnTo>
                    <a:pt x="39336" y="1963345"/>
                  </a:lnTo>
                  <a:lnTo>
                    <a:pt x="45892" y="1878300"/>
                  </a:lnTo>
                  <a:lnTo>
                    <a:pt x="52448" y="1793256"/>
                  </a:lnTo>
                  <a:lnTo>
                    <a:pt x="59004" y="1708211"/>
                  </a:lnTo>
                  <a:lnTo>
                    <a:pt x="65560" y="1623166"/>
                  </a:lnTo>
                  <a:lnTo>
                    <a:pt x="72116" y="1538122"/>
                  </a:lnTo>
                  <a:lnTo>
                    <a:pt x="78672" y="1453077"/>
                  </a:lnTo>
                  <a:lnTo>
                    <a:pt x="85228" y="1368032"/>
                  </a:lnTo>
                  <a:lnTo>
                    <a:pt x="91784" y="1282988"/>
                  </a:lnTo>
                  <a:lnTo>
                    <a:pt x="98340" y="1197943"/>
                  </a:lnTo>
                  <a:lnTo>
                    <a:pt x="104896" y="1112898"/>
                  </a:lnTo>
                  <a:lnTo>
                    <a:pt x="111452" y="1027853"/>
                  </a:lnTo>
                  <a:lnTo>
                    <a:pt x="118008" y="942809"/>
                  </a:lnTo>
                  <a:lnTo>
                    <a:pt x="124564" y="857764"/>
                  </a:lnTo>
                  <a:lnTo>
                    <a:pt x="131120" y="772719"/>
                  </a:lnTo>
                  <a:lnTo>
                    <a:pt x="137676" y="687675"/>
                  </a:lnTo>
                  <a:lnTo>
                    <a:pt x="144232" y="602630"/>
                  </a:lnTo>
                  <a:lnTo>
                    <a:pt x="150788" y="517585"/>
                  </a:lnTo>
                  <a:lnTo>
                    <a:pt x="157344" y="432540"/>
                  </a:lnTo>
                  <a:lnTo>
                    <a:pt x="163900" y="347496"/>
                  </a:lnTo>
                  <a:lnTo>
                    <a:pt x="170456" y="262451"/>
                  </a:lnTo>
                  <a:lnTo>
                    <a:pt x="177012" y="177406"/>
                  </a:lnTo>
                  <a:lnTo>
                    <a:pt x="183568" y="92362"/>
                  </a:lnTo>
                  <a:lnTo>
                    <a:pt x="190124" y="7317"/>
                  </a:lnTo>
                  <a:lnTo>
                    <a:pt x="95132" y="1830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56886"/>
              <a:ext cx="534957" cy="2466296"/>
            </a:xfrm>
            <a:custGeom>
              <a:avLst/>
              <a:gdLst/>
              <a:ahLst/>
              <a:cxnLst/>
              <a:rect l="0" t="0" r="0" b="0"/>
              <a:pathLst>
                <a:path w="534957" h="2466296">
                  <a:moveTo>
                    <a:pt x="0" y="2466296"/>
                  </a:moveTo>
                  <a:lnTo>
                    <a:pt x="18446" y="2383018"/>
                  </a:lnTo>
                  <a:lnTo>
                    <a:pt x="36893" y="2299739"/>
                  </a:lnTo>
                  <a:lnTo>
                    <a:pt x="55340" y="2216461"/>
                  </a:lnTo>
                  <a:lnTo>
                    <a:pt x="73787" y="2133182"/>
                  </a:lnTo>
                  <a:lnTo>
                    <a:pt x="92234" y="2049904"/>
                  </a:lnTo>
                  <a:lnTo>
                    <a:pt x="110680" y="1966625"/>
                  </a:lnTo>
                  <a:lnTo>
                    <a:pt x="129127" y="1883347"/>
                  </a:lnTo>
                  <a:lnTo>
                    <a:pt x="147574" y="1800069"/>
                  </a:lnTo>
                  <a:lnTo>
                    <a:pt x="166021" y="1716790"/>
                  </a:lnTo>
                  <a:lnTo>
                    <a:pt x="184468" y="1633512"/>
                  </a:lnTo>
                  <a:lnTo>
                    <a:pt x="202915" y="1550233"/>
                  </a:lnTo>
                  <a:lnTo>
                    <a:pt x="221361" y="1466955"/>
                  </a:lnTo>
                  <a:lnTo>
                    <a:pt x="239808" y="1383676"/>
                  </a:lnTo>
                  <a:lnTo>
                    <a:pt x="258255" y="1300398"/>
                  </a:lnTo>
                  <a:lnTo>
                    <a:pt x="276702" y="1217119"/>
                  </a:lnTo>
                  <a:lnTo>
                    <a:pt x="295149" y="1133841"/>
                  </a:lnTo>
                  <a:lnTo>
                    <a:pt x="313596" y="1050563"/>
                  </a:lnTo>
                  <a:lnTo>
                    <a:pt x="332042" y="967284"/>
                  </a:lnTo>
                  <a:lnTo>
                    <a:pt x="350489" y="884006"/>
                  </a:lnTo>
                  <a:lnTo>
                    <a:pt x="368936" y="800727"/>
                  </a:lnTo>
                  <a:lnTo>
                    <a:pt x="387383" y="717449"/>
                  </a:lnTo>
                  <a:lnTo>
                    <a:pt x="405830" y="634170"/>
                  </a:lnTo>
                  <a:lnTo>
                    <a:pt x="424276" y="550892"/>
                  </a:lnTo>
                  <a:lnTo>
                    <a:pt x="442723" y="467613"/>
                  </a:lnTo>
                  <a:lnTo>
                    <a:pt x="461170" y="384335"/>
                  </a:lnTo>
                  <a:lnTo>
                    <a:pt x="479617" y="301057"/>
                  </a:lnTo>
                  <a:lnTo>
                    <a:pt x="498064" y="217778"/>
                  </a:lnTo>
                  <a:lnTo>
                    <a:pt x="516511" y="134500"/>
                  </a:lnTo>
                  <a:lnTo>
                    <a:pt x="534957" y="51221"/>
                  </a:lnTo>
                  <a:lnTo>
                    <a:pt x="449480" y="33862"/>
                  </a:lnTo>
                  <a:lnTo>
                    <a:pt x="363444" y="19528"/>
                  </a:lnTo>
                  <a:lnTo>
                    <a:pt x="276956" y="8236"/>
                  </a:lnTo>
                  <a:lnTo>
                    <a:pt x="190124" y="0"/>
                  </a:lnTo>
                  <a:lnTo>
                    <a:pt x="183568" y="85044"/>
                  </a:lnTo>
                  <a:lnTo>
                    <a:pt x="177012" y="170089"/>
                  </a:lnTo>
                  <a:lnTo>
                    <a:pt x="170456" y="255134"/>
                  </a:lnTo>
                  <a:lnTo>
                    <a:pt x="163900" y="340178"/>
                  </a:lnTo>
                  <a:lnTo>
                    <a:pt x="157344" y="425223"/>
                  </a:lnTo>
                  <a:lnTo>
                    <a:pt x="150788" y="510268"/>
                  </a:lnTo>
                  <a:lnTo>
                    <a:pt x="144232" y="595312"/>
                  </a:lnTo>
                  <a:lnTo>
                    <a:pt x="137676" y="680357"/>
                  </a:lnTo>
                  <a:lnTo>
                    <a:pt x="131120" y="765402"/>
                  </a:lnTo>
                  <a:lnTo>
                    <a:pt x="124564" y="850447"/>
                  </a:lnTo>
                  <a:lnTo>
                    <a:pt x="118008" y="935491"/>
                  </a:lnTo>
                  <a:lnTo>
                    <a:pt x="111452" y="1020536"/>
                  </a:lnTo>
                  <a:lnTo>
                    <a:pt x="104896" y="1105581"/>
                  </a:lnTo>
                  <a:lnTo>
                    <a:pt x="98340" y="1190625"/>
                  </a:lnTo>
                  <a:lnTo>
                    <a:pt x="91784" y="1275670"/>
                  </a:lnTo>
                  <a:lnTo>
                    <a:pt x="85228" y="1360715"/>
                  </a:lnTo>
                  <a:lnTo>
                    <a:pt x="78672" y="1445760"/>
                  </a:lnTo>
                  <a:lnTo>
                    <a:pt x="72116" y="1530804"/>
                  </a:lnTo>
                  <a:lnTo>
                    <a:pt x="65560" y="1615849"/>
                  </a:lnTo>
                  <a:lnTo>
                    <a:pt x="59004" y="1700894"/>
                  </a:lnTo>
                  <a:lnTo>
                    <a:pt x="52448" y="1785938"/>
                  </a:lnTo>
                  <a:lnTo>
                    <a:pt x="45892" y="1870983"/>
                  </a:lnTo>
                  <a:lnTo>
                    <a:pt x="39336" y="1956028"/>
                  </a:lnTo>
                  <a:lnTo>
                    <a:pt x="32780" y="2041072"/>
                  </a:lnTo>
                  <a:lnTo>
                    <a:pt x="26224" y="2126117"/>
                  </a:lnTo>
                  <a:lnTo>
                    <a:pt x="19668" y="2211162"/>
                  </a:lnTo>
                  <a:lnTo>
                    <a:pt x="13112" y="2296207"/>
                  </a:lnTo>
                  <a:lnTo>
                    <a:pt x="6556" y="2381251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1808107"/>
              <a:ext cx="596711" cy="2415074"/>
            </a:xfrm>
            <a:custGeom>
              <a:avLst/>
              <a:gdLst/>
              <a:ahLst/>
              <a:cxnLst/>
              <a:rect l="0" t="0" r="0" b="0"/>
              <a:pathLst>
                <a:path w="596711" h="2415074">
                  <a:moveTo>
                    <a:pt x="0" y="2415074"/>
                  </a:moveTo>
                  <a:lnTo>
                    <a:pt x="20576" y="2332296"/>
                  </a:lnTo>
                  <a:lnTo>
                    <a:pt x="41152" y="2249518"/>
                  </a:lnTo>
                  <a:lnTo>
                    <a:pt x="61728" y="2166740"/>
                  </a:lnTo>
                  <a:lnTo>
                    <a:pt x="82305" y="2083962"/>
                  </a:lnTo>
                  <a:lnTo>
                    <a:pt x="102881" y="2001184"/>
                  </a:lnTo>
                  <a:lnTo>
                    <a:pt x="123457" y="1918406"/>
                  </a:lnTo>
                  <a:lnTo>
                    <a:pt x="144033" y="1835628"/>
                  </a:lnTo>
                  <a:lnTo>
                    <a:pt x="164610" y="1752850"/>
                  </a:lnTo>
                  <a:lnTo>
                    <a:pt x="185186" y="1670072"/>
                  </a:lnTo>
                  <a:lnTo>
                    <a:pt x="205762" y="1587294"/>
                  </a:lnTo>
                  <a:lnTo>
                    <a:pt x="226338" y="1504516"/>
                  </a:lnTo>
                  <a:lnTo>
                    <a:pt x="246915" y="1421738"/>
                  </a:lnTo>
                  <a:lnTo>
                    <a:pt x="267491" y="1338960"/>
                  </a:lnTo>
                  <a:lnTo>
                    <a:pt x="288067" y="1256182"/>
                  </a:lnTo>
                  <a:lnTo>
                    <a:pt x="308643" y="1173404"/>
                  </a:lnTo>
                  <a:lnTo>
                    <a:pt x="329220" y="1090626"/>
                  </a:lnTo>
                  <a:lnTo>
                    <a:pt x="349796" y="1007848"/>
                  </a:lnTo>
                  <a:lnTo>
                    <a:pt x="370372" y="925070"/>
                  </a:lnTo>
                  <a:lnTo>
                    <a:pt x="390948" y="842292"/>
                  </a:lnTo>
                  <a:lnTo>
                    <a:pt x="411525" y="759514"/>
                  </a:lnTo>
                  <a:lnTo>
                    <a:pt x="432101" y="676736"/>
                  </a:lnTo>
                  <a:lnTo>
                    <a:pt x="452677" y="593958"/>
                  </a:lnTo>
                  <a:lnTo>
                    <a:pt x="473253" y="511180"/>
                  </a:lnTo>
                  <a:lnTo>
                    <a:pt x="493830" y="428402"/>
                  </a:lnTo>
                  <a:lnTo>
                    <a:pt x="514406" y="345624"/>
                  </a:lnTo>
                  <a:lnTo>
                    <a:pt x="534982" y="262846"/>
                  </a:lnTo>
                  <a:lnTo>
                    <a:pt x="555558" y="180068"/>
                  </a:lnTo>
                  <a:lnTo>
                    <a:pt x="576135" y="97290"/>
                  </a:lnTo>
                  <a:lnTo>
                    <a:pt x="596711" y="14511"/>
                  </a:lnTo>
                  <a:lnTo>
                    <a:pt x="534957" y="0"/>
                  </a:lnTo>
                  <a:lnTo>
                    <a:pt x="516511" y="83278"/>
                  </a:lnTo>
                  <a:lnTo>
                    <a:pt x="498064" y="166556"/>
                  </a:lnTo>
                  <a:lnTo>
                    <a:pt x="479617" y="249835"/>
                  </a:lnTo>
                  <a:lnTo>
                    <a:pt x="461170" y="333113"/>
                  </a:lnTo>
                  <a:lnTo>
                    <a:pt x="442723" y="416392"/>
                  </a:lnTo>
                  <a:lnTo>
                    <a:pt x="424276" y="499670"/>
                  </a:lnTo>
                  <a:lnTo>
                    <a:pt x="405830" y="582949"/>
                  </a:lnTo>
                  <a:lnTo>
                    <a:pt x="387383" y="666227"/>
                  </a:lnTo>
                  <a:lnTo>
                    <a:pt x="368936" y="749505"/>
                  </a:lnTo>
                  <a:lnTo>
                    <a:pt x="350489" y="832784"/>
                  </a:lnTo>
                  <a:lnTo>
                    <a:pt x="332042" y="916062"/>
                  </a:lnTo>
                  <a:lnTo>
                    <a:pt x="313596" y="999341"/>
                  </a:lnTo>
                  <a:lnTo>
                    <a:pt x="295149" y="1082619"/>
                  </a:lnTo>
                  <a:lnTo>
                    <a:pt x="276702" y="1165898"/>
                  </a:lnTo>
                  <a:lnTo>
                    <a:pt x="258255" y="1249176"/>
                  </a:lnTo>
                  <a:lnTo>
                    <a:pt x="239808" y="1332455"/>
                  </a:lnTo>
                  <a:lnTo>
                    <a:pt x="221361" y="1415733"/>
                  </a:lnTo>
                  <a:lnTo>
                    <a:pt x="202915" y="1499011"/>
                  </a:lnTo>
                  <a:lnTo>
                    <a:pt x="184468" y="1582290"/>
                  </a:lnTo>
                  <a:lnTo>
                    <a:pt x="166021" y="1665568"/>
                  </a:lnTo>
                  <a:lnTo>
                    <a:pt x="147574" y="1748847"/>
                  </a:lnTo>
                  <a:lnTo>
                    <a:pt x="129127" y="1832125"/>
                  </a:lnTo>
                  <a:lnTo>
                    <a:pt x="110680" y="1915404"/>
                  </a:lnTo>
                  <a:lnTo>
                    <a:pt x="92234" y="1998682"/>
                  </a:lnTo>
                  <a:lnTo>
                    <a:pt x="73787" y="2081960"/>
                  </a:lnTo>
                  <a:lnTo>
                    <a:pt x="55340" y="2165239"/>
                  </a:lnTo>
                  <a:lnTo>
                    <a:pt x="36893" y="2248517"/>
                  </a:lnTo>
                  <a:lnTo>
                    <a:pt x="18446" y="233179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g7"/>
            <p:cNvSpPr/>
            <p:nvPr/>
          </p:nvSpPr>
          <p:spPr>
            <a:xfrm>
              <a:off x="5486400" y="1822619"/>
              <a:ext cx="898789" cy="2400562"/>
            </a:xfrm>
            <a:custGeom>
              <a:avLst/>
              <a:gdLst/>
              <a:ahLst/>
              <a:cxnLst/>
              <a:rect l="0" t="0" r="0" b="0"/>
              <a:pathLst>
                <a:path w="898789" h="2400562">
                  <a:moveTo>
                    <a:pt x="0" y="2400562"/>
                  </a:moveTo>
                  <a:lnTo>
                    <a:pt x="30992" y="2321095"/>
                  </a:lnTo>
                  <a:lnTo>
                    <a:pt x="61985" y="2241628"/>
                  </a:lnTo>
                  <a:lnTo>
                    <a:pt x="92978" y="2162161"/>
                  </a:lnTo>
                  <a:lnTo>
                    <a:pt x="123970" y="2082693"/>
                  </a:lnTo>
                  <a:lnTo>
                    <a:pt x="154963" y="2003226"/>
                  </a:lnTo>
                  <a:lnTo>
                    <a:pt x="185956" y="1923759"/>
                  </a:lnTo>
                  <a:lnTo>
                    <a:pt x="216949" y="1844292"/>
                  </a:lnTo>
                  <a:lnTo>
                    <a:pt x="247941" y="1764825"/>
                  </a:lnTo>
                  <a:lnTo>
                    <a:pt x="278934" y="1685358"/>
                  </a:lnTo>
                  <a:lnTo>
                    <a:pt x="309927" y="1605890"/>
                  </a:lnTo>
                  <a:lnTo>
                    <a:pt x="340920" y="1526423"/>
                  </a:lnTo>
                  <a:lnTo>
                    <a:pt x="371912" y="1446956"/>
                  </a:lnTo>
                  <a:lnTo>
                    <a:pt x="402905" y="1367489"/>
                  </a:lnTo>
                  <a:lnTo>
                    <a:pt x="433898" y="1288022"/>
                  </a:lnTo>
                  <a:lnTo>
                    <a:pt x="464891" y="1208554"/>
                  </a:lnTo>
                  <a:lnTo>
                    <a:pt x="495883" y="1129087"/>
                  </a:lnTo>
                  <a:lnTo>
                    <a:pt x="526876" y="1049620"/>
                  </a:lnTo>
                  <a:lnTo>
                    <a:pt x="557869" y="970153"/>
                  </a:lnTo>
                  <a:lnTo>
                    <a:pt x="588862" y="890686"/>
                  </a:lnTo>
                  <a:lnTo>
                    <a:pt x="619854" y="811219"/>
                  </a:lnTo>
                  <a:lnTo>
                    <a:pt x="650847" y="731751"/>
                  </a:lnTo>
                  <a:lnTo>
                    <a:pt x="681840" y="652284"/>
                  </a:lnTo>
                  <a:lnTo>
                    <a:pt x="712833" y="572817"/>
                  </a:lnTo>
                  <a:lnTo>
                    <a:pt x="743825" y="493350"/>
                  </a:lnTo>
                  <a:lnTo>
                    <a:pt x="774818" y="413883"/>
                  </a:lnTo>
                  <a:lnTo>
                    <a:pt x="805811" y="334415"/>
                  </a:lnTo>
                  <a:lnTo>
                    <a:pt x="836804" y="254948"/>
                  </a:lnTo>
                  <a:lnTo>
                    <a:pt x="867796" y="175481"/>
                  </a:lnTo>
                  <a:lnTo>
                    <a:pt x="898789" y="96014"/>
                  </a:lnTo>
                  <a:lnTo>
                    <a:pt x="799495" y="59714"/>
                  </a:lnTo>
                  <a:lnTo>
                    <a:pt x="698741" y="27689"/>
                  </a:lnTo>
                  <a:lnTo>
                    <a:pt x="596711" y="0"/>
                  </a:lnTo>
                  <a:lnTo>
                    <a:pt x="576135" y="82778"/>
                  </a:lnTo>
                  <a:lnTo>
                    <a:pt x="555558" y="165556"/>
                  </a:lnTo>
                  <a:lnTo>
                    <a:pt x="534982" y="248334"/>
                  </a:lnTo>
                  <a:lnTo>
                    <a:pt x="514406" y="331112"/>
                  </a:lnTo>
                  <a:lnTo>
                    <a:pt x="493830" y="413890"/>
                  </a:lnTo>
                  <a:lnTo>
                    <a:pt x="473253" y="496668"/>
                  </a:lnTo>
                  <a:lnTo>
                    <a:pt x="452677" y="579446"/>
                  </a:lnTo>
                  <a:lnTo>
                    <a:pt x="432101" y="662224"/>
                  </a:lnTo>
                  <a:lnTo>
                    <a:pt x="411525" y="745002"/>
                  </a:lnTo>
                  <a:lnTo>
                    <a:pt x="390948" y="827780"/>
                  </a:lnTo>
                  <a:lnTo>
                    <a:pt x="370372" y="910558"/>
                  </a:lnTo>
                  <a:lnTo>
                    <a:pt x="349796" y="993336"/>
                  </a:lnTo>
                  <a:lnTo>
                    <a:pt x="329220" y="1076114"/>
                  </a:lnTo>
                  <a:lnTo>
                    <a:pt x="308643" y="1158892"/>
                  </a:lnTo>
                  <a:lnTo>
                    <a:pt x="288067" y="1241670"/>
                  </a:lnTo>
                  <a:lnTo>
                    <a:pt x="267491" y="1324448"/>
                  </a:lnTo>
                  <a:lnTo>
                    <a:pt x="246915" y="1407226"/>
                  </a:lnTo>
                  <a:lnTo>
                    <a:pt x="226338" y="1490004"/>
                  </a:lnTo>
                  <a:lnTo>
                    <a:pt x="205762" y="1572782"/>
                  </a:lnTo>
                  <a:lnTo>
                    <a:pt x="185186" y="1655560"/>
                  </a:lnTo>
                  <a:lnTo>
                    <a:pt x="164610" y="1738338"/>
                  </a:lnTo>
                  <a:lnTo>
                    <a:pt x="144033" y="1821116"/>
                  </a:lnTo>
                  <a:lnTo>
                    <a:pt x="123457" y="1903894"/>
                  </a:lnTo>
                  <a:lnTo>
                    <a:pt x="102881" y="1986672"/>
                  </a:lnTo>
                  <a:lnTo>
                    <a:pt x="82305" y="2069450"/>
                  </a:lnTo>
                  <a:lnTo>
                    <a:pt x="61728" y="2152228"/>
                  </a:lnTo>
                  <a:lnTo>
                    <a:pt x="41152" y="2235006"/>
                  </a:lnTo>
                  <a:lnTo>
                    <a:pt x="20576" y="2317784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g8"/>
            <p:cNvSpPr/>
            <p:nvPr/>
          </p:nvSpPr>
          <p:spPr>
            <a:xfrm>
              <a:off x="3012865" y="1749568"/>
              <a:ext cx="4947027" cy="4946908"/>
            </a:xfrm>
            <a:custGeom>
              <a:avLst/>
              <a:gdLst/>
              <a:ahLst/>
              <a:cxnLst/>
              <a:rect l="0" t="0" r="0" b="0"/>
              <a:pathLst>
                <a:path w="4947027" h="4946908">
                  <a:moveTo>
                    <a:pt x="2473534" y="2473613"/>
                  </a:moveTo>
                  <a:lnTo>
                    <a:pt x="2473534" y="2388316"/>
                  </a:lnTo>
                  <a:lnTo>
                    <a:pt x="2473534" y="2303019"/>
                  </a:lnTo>
                  <a:lnTo>
                    <a:pt x="2473534" y="2217722"/>
                  </a:lnTo>
                  <a:lnTo>
                    <a:pt x="2473534" y="2132425"/>
                  </a:lnTo>
                  <a:lnTo>
                    <a:pt x="2473534" y="2047128"/>
                  </a:lnTo>
                  <a:lnTo>
                    <a:pt x="2473534" y="1961831"/>
                  </a:lnTo>
                  <a:lnTo>
                    <a:pt x="2473534" y="1876534"/>
                  </a:lnTo>
                  <a:lnTo>
                    <a:pt x="2473534" y="1791237"/>
                  </a:lnTo>
                  <a:lnTo>
                    <a:pt x="2473534" y="1705940"/>
                  </a:lnTo>
                  <a:lnTo>
                    <a:pt x="2473534" y="1620643"/>
                  </a:lnTo>
                  <a:lnTo>
                    <a:pt x="2473534" y="1535346"/>
                  </a:lnTo>
                  <a:lnTo>
                    <a:pt x="2473534" y="1450049"/>
                  </a:lnTo>
                  <a:lnTo>
                    <a:pt x="2473534" y="1364752"/>
                  </a:lnTo>
                  <a:lnTo>
                    <a:pt x="2473534" y="1279455"/>
                  </a:lnTo>
                  <a:lnTo>
                    <a:pt x="2473534" y="1194158"/>
                  </a:lnTo>
                  <a:lnTo>
                    <a:pt x="2473534" y="1108861"/>
                  </a:lnTo>
                  <a:lnTo>
                    <a:pt x="2473534" y="1023564"/>
                  </a:lnTo>
                  <a:lnTo>
                    <a:pt x="2473534" y="938267"/>
                  </a:lnTo>
                  <a:lnTo>
                    <a:pt x="2473534" y="852970"/>
                  </a:lnTo>
                  <a:lnTo>
                    <a:pt x="2473534" y="767673"/>
                  </a:lnTo>
                  <a:lnTo>
                    <a:pt x="2473534" y="682376"/>
                  </a:lnTo>
                  <a:lnTo>
                    <a:pt x="2473534" y="597079"/>
                  </a:lnTo>
                  <a:lnTo>
                    <a:pt x="2473534" y="511782"/>
                  </a:lnTo>
                  <a:lnTo>
                    <a:pt x="2473534" y="426485"/>
                  </a:lnTo>
                  <a:lnTo>
                    <a:pt x="2473534" y="341188"/>
                  </a:lnTo>
                  <a:lnTo>
                    <a:pt x="2473534" y="255891"/>
                  </a:lnTo>
                  <a:lnTo>
                    <a:pt x="2473534" y="170594"/>
                  </a:lnTo>
                  <a:lnTo>
                    <a:pt x="2473534" y="85297"/>
                  </a:lnTo>
                  <a:lnTo>
                    <a:pt x="2473534" y="0"/>
                  </a:lnTo>
                  <a:lnTo>
                    <a:pt x="2389513" y="1427"/>
                  </a:lnTo>
                  <a:lnTo>
                    <a:pt x="2305590" y="5707"/>
                  </a:lnTo>
                  <a:lnTo>
                    <a:pt x="2221861" y="12836"/>
                  </a:lnTo>
                  <a:lnTo>
                    <a:pt x="2138422" y="22804"/>
                  </a:lnTo>
                  <a:lnTo>
                    <a:pt x="2055369" y="35601"/>
                  </a:lnTo>
                  <a:lnTo>
                    <a:pt x="1972800" y="51211"/>
                  </a:lnTo>
                  <a:lnTo>
                    <a:pt x="1890808" y="69617"/>
                  </a:lnTo>
                  <a:lnTo>
                    <a:pt x="1809489" y="90798"/>
                  </a:lnTo>
                  <a:lnTo>
                    <a:pt x="1728936" y="114728"/>
                  </a:lnTo>
                  <a:lnTo>
                    <a:pt x="1649242" y="141381"/>
                  </a:lnTo>
                  <a:lnTo>
                    <a:pt x="1570500" y="170725"/>
                  </a:lnTo>
                  <a:lnTo>
                    <a:pt x="1492800" y="202727"/>
                  </a:lnTo>
                  <a:lnTo>
                    <a:pt x="1416231" y="237349"/>
                  </a:lnTo>
                  <a:lnTo>
                    <a:pt x="1340883" y="274553"/>
                  </a:lnTo>
                  <a:lnTo>
                    <a:pt x="1266842" y="314294"/>
                  </a:lnTo>
                  <a:lnTo>
                    <a:pt x="1194194" y="356527"/>
                  </a:lnTo>
                  <a:lnTo>
                    <a:pt x="1123022" y="401203"/>
                  </a:lnTo>
                  <a:lnTo>
                    <a:pt x="1053408" y="448272"/>
                  </a:lnTo>
                  <a:lnTo>
                    <a:pt x="985434" y="497677"/>
                  </a:lnTo>
                  <a:lnTo>
                    <a:pt x="919177" y="549363"/>
                  </a:lnTo>
                  <a:lnTo>
                    <a:pt x="854713" y="603269"/>
                  </a:lnTo>
                  <a:lnTo>
                    <a:pt x="792118" y="659335"/>
                  </a:lnTo>
                  <a:lnTo>
                    <a:pt x="731464" y="717493"/>
                  </a:lnTo>
                  <a:lnTo>
                    <a:pt x="672819" y="777679"/>
                  </a:lnTo>
                  <a:lnTo>
                    <a:pt x="616253" y="839822"/>
                  </a:lnTo>
                  <a:lnTo>
                    <a:pt x="561831" y="903850"/>
                  </a:lnTo>
                  <a:lnTo>
                    <a:pt x="509614" y="969690"/>
                  </a:lnTo>
                  <a:lnTo>
                    <a:pt x="459664" y="1037265"/>
                  </a:lnTo>
                  <a:lnTo>
                    <a:pt x="412039" y="1106498"/>
                  </a:lnTo>
                  <a:lnTo>
                    <a:pt x="366792" y="1177309"/>
                  </a:lnTo>
                  <a:lnTo>
                    <a:pt x="323977" y="1249616"/>
                  </a:lnTo>
                  <a:lnTo>
                    <a:pt x="283642" y="1323335"/>
                  </a:lnTo>
                  <a:lnTo>
                    <a:pt x="245834" y="1398382"/>
                  </a:lnTo>
                  <a:lnTo>
                    <a:pt x="210598" y="1474670"/>
                  </a:lnTo>
                  <a:lnTo>
                    <a:pt x="177973" y="1552111"/>
                  </a:lnTo>
                  <a:lnTo>
                    <a:pt x="147997" y="1630615"/>
                  </a:lnTo>
                  <a:lnTo>
                    <a:pt x="120705" y="1710092"/>
                  </a:lnTo>
                  <a:lnTo>
                    <a:pt x="96129" y="1790450"/>
                  </a:lnTo>
                  <a:lnTo>
                    <a:pt x="74296" y="1871596"/>
                  </a:lnTo>
                  <a:lnTo>
                    <a:pt x="55232" y="1953438"/>
                  </a:lnTo>
                  <a:lnTo>
                    <a:pt x="38959" y="2035879"/>
                  </a:lnTo>
                  <a:lnTo>
                    <a:pt x="25495" y="2118826"/>
                  </a:lnTo>
                  <a:lnTo>
                    <a:pt x="14857" y="2202182"/>
                  </a:lnTo>
                  <a:lnTo>
                    <a:pt x="7056" y="2285852"/>
                  </a:lnTo>
                  <a:lnTo>
                    <a:pt x="2102" y="2369738"/>
                  </a:lnTo>
                  <a:lnTo>
                    <a:pt x="0" y="2453744"/>
                  </a:lnTo>
                  <a:lnTo>
                    <a:pt x="752" y="2537773"/>
                  </a:lnTo>
                  <a:lnTo>
                    <a:pt x="4358" y="2621728"/>
                  </a:lnTo>
                  <a:lnTo>
                    <a:pt x="10814" y="2705512"/>
                  </a:lnTo>
                  <a:lnTo>
                    <a:pt x="20112" y="2789028"/>
                  </a:lnTo>
                  <a:lnTo>
                    <a:pt x="32241" y="2872181"/>
                  </a:lnTo>
                  <a:lnTo>
                    <a:pt x="47188" y="2954873"/>
                  </a:lnTo>
                  <a:lnTo>
                    <a:pt x="64934" y="3037010"/>
                  </a:lnTo>
                  <a:lnTo>
                    <a:pt x="85461" y="3118497"/>
                  </a:lnTo>
                  <a:lnTo>
                    <a:pt x="108743" y="3199239"/>
                  </a:lnTo>
                  <a:lnTo>
                    <a:pt x="134755" y="3279144"/>
                  </a:lnTo>
                  <a:lnTo>
                    <a:pt x="163466" y="3358120"/>
                  </a:lnTo>
                  <a:lnTo>
                    <a:pt x="194842" y="3436075"/>
                  </a:lnTo>
                  <a:lnTo>
                    <a:pt x="228849" y="3512919"/>
                  </a:lnTo>
                  <a:lnTo>
                    <a:pt x="265446" y="3588563"/>
                  </a:lnTo>
                  <a:lnTo>
                    <a:pt x="304591" y="3662921"/>
                  </a:lnTo>
                  <a:lnTo>
                    <a:pt x="346239" y="3735906"/>
                  </a:lnTo>
                  <a:lnTo>
                    <a:pt x="390342" y="3807435"/>
                  </a:lnTo>
                  <a:lnTo>
                    <a:pt x="436850" y="3877424"/>
                  </a:lnTo>
                  <a:lnTo>
                    <a:pt x="485708" y="3945793"/>
                  </a:lnTo>
                  <a:lnTo>
                    <a:pt x="536860" y="4012464"/>
                  </a:lnTo>
                  <a:lnTo>
                    <a:pt x="590247" y="4077358"/>
                  </a:lnTo>
                  <a:lnTo>
                    <a:pt x="645807" y="4140401"/>
                  </a:lnTo>
                  <a:lnTo>
                    <a:pt x="703477" y="4201521"/>
                  </a:lnTo>
                  <a:lnTo>
                    <a:pt x="763189" y="4260647"/>
                  </a:lnTo>
                  <a:lnTo>
                    <a:pt x="824876" y="4317710"/>
                  </a:lnTo>
                  <a:lnTo>
                    <a:pt x="888465" y="4372645"/>
                  </a:lnTo>
                  <a:lnTo>
                    <a:pt x="953883" y="4425389"/>
                  </a:lnTo>
                  <a:lnTo>
                    <a:pt x="1021055" y="4475880"/>
                  </a:lnTo>
                  <a:lnTo>
                    <a:pt x="1089903" y="4524060"/>
                  </a:lnTo>
                  <a:lnTo>
                    <a:pt x="1160348" y="4569874"/>
                  </a:lnTo>
                  <a:lnTo>
                    <a:pt x="1232309" y="4613269"/>
                  </a:lnTo>
                  <a:lnTo>
                    <a:pt x="1305702" y="4654195"/>
                  </a:lnTo>
                  <a:lnTo>
                    <a:pt x="1380443" y="4692604"/>
                  </a:lnTo>
                  <a:lnTo>
                    <a:pt x="1456445" y="4728452"/>
                  </a:lnTo>
                  <a:lnTo>
                    <a:pt x="1533621" y="4761698"/>
                  </a:lnTo>
                  <a:lnTo>
                    <a:pt x="1611882" y="4792303"/>
                  </a:lnTo>
                  <a:lnTo>
                    <a:pt x="1691137" y="4820233"/>
                  </a:lnTo>
                  <a:lnTo>
                    <a:pt x="1771295" y="4845454"/>
                  </a:lnTo>
                  <a:lnTo>
                    <a:pt x="1852264" y="4867938"/>
                  </a:lnTo>
                  <a:lnTo>
                    <a:pt x="1933949" y="4887659"/>
                  </a:lnTo>
                  <a:lnTo>
                    <a:pt x="2016257" y="4904594"/>
                  </a:lnTo>
                  <a:lnTo>
                    <a:pt x="2099093" y="4918723"/>
                  </a:lnTo>
                  <a:lnTo>
                    <a:pt x="2182362" y="4930030"/>
                  </a:lnTo>
                  <a:lnTo>
                    <a:pt x="2265966" y="4938503"/>
                  </a:lnTo>
                  <a:lnTo>
                    <a:pt x="2349809" y="4944131"/>
                  </a:lnTo>
                  <a:lnTo>
                    <a:pt x="2433796" y="4946908"/>
                  </a:lnTo>
                  <a:lnTo>
                    <a:pt x="2517828" y="4946831"/>
                  </a:lnTo>
                  <a:lnTo>
                    <a:pt x="2601809" y="4943899"/>
                  </a:lnTo>
                  <a:lnTo>
                    <a:pt x="2685642" y="4938117"/>
                  </a:lnTo>
                  <a:lnTo>
                    <a:pt x="2769231" y="4929490"/>
                  </a:lnTo>
                  <a:lnTo>
                    <a:pt x="2852478" y="4918029"/>
                  </a:lnTo>
                  <a:lnTo>
                    <a:pt x="2935288" y="4903747"/>
                  </a:lnTo>
                  <a:lnTo>
                    <a:pt x="3017565" y="4886660"/>
                  </a:lnTo>
                  <a:lnTo>
                    <a:pt x="3099214" y="4866789"/>
                  </a:lnTo>
                  <a:lnTo>
                    <a:pt x="3180141" y="4844156"/>
                  </a:lnTo>
                  <a:lnTo>
                    <a:pt x="3260252" y="4818787"/>
                  </a:lnTo>
                  <a:lnTo>
                    <a:pt x="3339456" y="4790712"/>
                  </a:lnTo>
                  <a:lnTo>
                    <a:pt x="3417660" y="4759962"/>
                  </a:lnTo>
                  <a:lnTo>
                    <a:pt x="3494775" y="4726574"/>
                  </a:lnTo>
                  <a:lnTo>
                    <a:pt x="3570711" y="4690586"/>
                  </a:lnTo>
                  <a:lnTo>
                    <a:pt x="3645381" y="4652040"/>
                  </a:lnTo>
                  <a:lnTo>
                    <a:pt x="3718698" y="4610979"/>
                  </a:lnTo>
                  <a:lnTo>
                    <a:pt x="3790579" y="4567452"/>
                  </a:lnTo>
                  <a:lnTo>
                    <a:pt x="3860939" y="4521508"/>
                  </a:lnTo>
                  <a:lnTo>
                    <a:pt x="3929699" y="4473201"/>
                  </a:lnTo>
                  <a:lnTo>
                    <a:pt x="3996778" y="4422586"/>
                  </a:lnTo>
                  <a:lnTo>
                    <a:pt x="4062099" y="4369722"/>
                  </a:lnTo>
                  <a:lnTo>
                    <a:pt x="4125586" y="4314670"/>
                  </a:lnTo>
                  <a:lnTo>
                    <a:pt x="4187167" y="4257493"/>
                  </a:lnTo>
                  <a:lnTo>
                    <a:pt x="4246771" y="4198257"/>
                  </a:lnTo>
                  <a:lnTo>
                    <a:pt x="4304328" y="4137031"/>
                  </a:lnTo>
                  <a:lnTo>
                    <a:pt x="4359772" y="4073885"/>
                  </a:lnTo>
                  <a:lnTo>
                    <a:pt x="4413039" y="4008893"/>
                  </a:lnTo>
                  <a:lnTo>
                    <a:pt x="4464068" y="3942129"/>
                  </a:lnTo>
                  <a:lnTo>
                    <a:pt x="4512800" y="3873670"/>
                  </a:lnTo>
                  <a:lnTo>
                    <a:pt x="4559179" y="3803595"/>
                  </a:lnTo>
                  <a:lnTo>
                    <a:pt x="4603150" y="3731985"/>
                  </a:lnTo>
                  <a:lnTo>
                    <a:pt x="4644664" y="3658923"/>
                  </a:lnTo>
                  <a:lnTo>
                    <a:pt x="4683672" y="3584493"/>
                  </a:lnTo>
                  <a:lnTo>
                    <a:pt x="4720130" y="3508781"/>
                  </a:lnTo>
                  <a:lnTo>
                    <a:pt x="4753994" y="3431875"/>
                  </a:lnTo>
                  <a:lnTo>
                    <a:pt x="4785227" y="3353862"/>
                  </a:lnTo>
                  <a:lnTo>
                    <a:pt x="4813792" y="3274834"/>
                  </a:lnTo>
                  <a:lnTo>
                    <a:pt x="4839657" y="3194881"/>
                  </a:lnTo>
                  <a:lnTo>
                    <a:pt x="4862790" y="3114096"/>
                  </a:lnTo>
                  <a:lnTo>
                    <a:pt x="4883167" y="3032571"/>
                  </a:lnTo>
                  <a:lnTo>
                    <a:pt x="4900762" y="2950402"/>
                  </a:lnTo>
                  <a:lnTo>
                    <a:pt x="4915557" y="2867682"/>
                  </a:lnTo>
                  <a:lnTo>
                    <a:pt x="4927533" y="2784508"/>
                  </a:lnTo>
                  <a:lnTo>
                    <a:pt x="4936677" y="2700974"/>
                  </a:lnTo>
                  <a:lnTo>
                    <a:pt x="4942978" y="2617178"/>
                  </a:lnTo>
                  <a:lnTo>
                    <a:pt x="4946429" y="2533217"/>
                  </a:lnTo>
                  <a:lnTo>
                    <a:pt x="4947027" y="2449187"/>
                  </a:lnTo>
                  <a:lnTo>
                    <a:pt x="4944770" y="2365185"/>
                  </a:lnTo>
                  <a:lnTo>
                    <a:pt x="4939661" y="2281308"/>
                  </a:lnTo>
                  <a:lnTo>
                    <a:pt x="4931706" y="2197653"/>
                  </a:lnTo>
                  <a:lnTo>
                    <a:pt x="4920914" y="2114316"/>
                  </a:lnTo>
                  <a:lnTo>
                    <a:pt x="4907298" y="2031395"/>
                  </a:lnTo>
                  <a:lnTo>
                    <a:pt x="4890873" y="1948983"/>
                  </a:lnTo>
                  <a:lnTo>
                    <a:pt x="4871658" y="1867177"/>
                  </a:lnTo>
                  <a:lnTo>
                    <a:pt x="4849676" y="1786071"/>
                  </a:lnTo>
                  <a:lnTo>
                    <a:pt x="4824951" y="1705758"/>
                  </a:lnTo>
                  <a:lnTo>
                    <a:pt x="4797513" y="1626332"/>
                  </a:lnTo>
                  <a:lnTo>
                    <a:pt x="4767393" y="1547883"/>
                  </a:lnTo>
                  <a:lnTo>
                    <a:pt x="4734625" y="1470502"/>
                  </a:lnTo>
                  <a:lnTo>
                    <a:pt x="4699248" y="1394280"/>
                  </a:lnTo>
                  <a:lnTo>
                    <a:pt x="4661302" y="1319303"/>
                  </a:lnTo>
                  <a:lnTo>
                    <a:pt x="4620832" y="1245658"/>
                  </a:lnTo>
                  <a:lnTo>
                    <a:pt x="4577884" y="1173430"/>
                  </a:lnTo>
                  <a:lnTo>
                    <a:pt x="4532506" y="1102702"/>
                  </a:lnTo>
                  <a:lnTo>
                    <a:pt x="4484753" y="1033557"/>
                  </a:lnTo>
                  <a:lnTo>
                    <a:pt x="4434679" y="966074"/>
                  </a:lnTo>
                  <a:lnTo>
                    <a:pt x="4382341" y="900330"/>
                  </a:lnTo>
                  <a:lnTo>
                    <a:pt x="4327801" y="836403"/>
                  </a:lnTo>
                  <a:lnTo>
                    <a:pt x="4271120" y="774364"/>
                  </a:lnTo>
                  <a:lnTo>
                    <a:pt x="4212365" y="714287"/>
                  </a:lnTo>
                  <a:lnTo>
                    <a:pt x="4151604" y="656240"/>
                  </a:lnTo>
                  <a:lnTo>
                    <a:pt x="4088905" y="600290"/>
                  </a:lnTo>
                  <a:lnTo>
                    <a:pt x="4024343" y="546502"/>
                  </a:lnTo>
                  <a:lnTo>
                    <a:pt x="3957991" y="494939"/>
                  </a:lnTo>
                  <a:lnTo>
                    <a:pt x="3889925" y="445659"/>
                  </a:lnTo>
                  <a:lnTo>
                    <a:pt x="3820225" y="398719"/>
                  </a:lnTo>
                  <a:lnTo>
                    <a:pt x="3748971" y="354174"/>
                  </a:lnTo>
                  <a:lnTo>
                    <a:pt x="3676245" y="312074"/>
                  </a:lnTo>
                  <a:lnTo>
                    <a:pt x="3602131" y="272470"/>
                  </a:lnTo>
                  <a:lnTo>
                    <a:pt x="3526714" y="235405"/>
                  </a:lnTo>
                  <a:lnTo>
                    <a:pt x="3450082" y="200924"/>
                  </a:lnTo>
                  <a:lnTo>
                    <a:pt x="3372323" y="169065"/>
                  </a:lnTo>
                  <a:lnTo>
                    <a:pt x="3341330" y="248532"/>
                  </a:lnTo>
                  <a:lnTo>
                    <a:pt x="3310338" y="327999"/>
                  </a:lnTo>
                  <a:lnTo>
                    <a:pt x="3279345" y="407467"/>
                  </a:lnTo>
                  <a:lnTo>
                    <a:pt x="3248352" y="486934"/>
                  </a:lnTo>
                  <a:lnTo>
                    <a:pt x="3217359" y="566401"/>
                  </a:lnTo>
                  <a:lnTo>
                    <a:pt x="3186367" y="645868"/>
                  </a:lnTo>
                  <a:lnTo>
                    <a:pt x="3155374" y="725335"/>
                  </a:lnTo>
                  <a:lnTo>
                    <a:pt x="3124381" y="804803"/>
                  </a:lnTo>
                  <a:lnTo>
                    <a:pt x="3093389" y="884270"/>
                  </a:lnTo>
                  <a:lnTo>
                    <a:pt x="3062396" y="963737"/>
                  </a:lnTo>
                  <a:lnTo>
                    <a:pt x="3031403" y="1043204"/>
                  </a:lnTo>
                  <a:lnTo>
                    <a:pt x="3000410" y="1122671"/>
                  </a:lnTo>
                  <a:lnTo>
                    <a:pt x="2969418" y="1202138"/>
                  </a:lnTo>
                  <a:lnTo>
                    <a:pt x="2938425" y="1281606"/>
                  </a:lnTo>
                  <a:lnTo>
                    <a:pt x="2907432" y="1361073"/>
                  </a:lnTo>
                  <a:lnTo>
                    <a:pt x="2876439" y="1440540"/>
                  </a:lnTo>
                  <a:lnTo>
                    <a:pt x="2845447" y="1520007"/>
                  </a:lnTo>
                  <a:lnTo>
                    <a:pt x="2814454" y="1599474"/>
                  </a:lnTo>
                  <a:lnTo>
                    <a:pt x="2783461" y="1678942"/>
                  </a:lnTo>
                  <a:lnTo>
                    <a:pt x="2752468" y="1758409"/>
                  </a:lnTo>
                  <a:lnTo>
                    <a:pt x="2721476" y="1837876"/>
                  </a:lnTo>
                  <a:lnTo>
                    <a:pt x="2690483" y="1917343"/>
                  </a:lnTo>
                  <a:lnTo>
                    <a:pt x="2659490" y="1996810"/>
                  </a:lnTo>
                  <a:lnTo>
                    <a:pt x="2628497" y="2076278"/>
                  </a:lnTo>
                  <a:lnTo>
                    <a:pt x="2597505" y="2155745"/>
                  </a:lnTo>
                  <a:lnTo>
                    <a:pt x="2566512" y="2235212"/>
                  </a:lnTo>
                  <a:lnTo>
                    <a:pt x="2535519" y="2314679"/>
                  </a:lnTo>
                  <a:lnTo>
                    <a:pt x="2504526" y="239414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x9"/>
            <p:cNvSpPr/>
            <p:nvPr/>
          </p:nvSpPr>
          <p:spPr>
            <a:xfrm>
              <a:off x="2434026" y="1498679"/>
              <a:ext cx="1578541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Plastid-Parasite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728060" y="1074898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Mixotroph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7407663" y="1095486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Heterotroph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933568" y="1800664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Endosymbiont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679266" y="5161884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Autotroph</a:t>
              </a:r>
              <a:endParaRPr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387908-5870-6242-2943-A0A87BD2C7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308897" y="786640"/>
            <a:ext cx="2314838" cy="2879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F16B2A-1916-51C2-D311-F43905DDB9C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19744" y="403405"/>
            <a:ext cx="540288" cy="865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24F857-3D8D-D3A1-9C0E-619C8A78549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106957" y="423993"/>
            <a:ext cx="1988885" cy="5369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5A0681-021E-A2AF-0D3A-50129739B67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76346" y="1131712"/>
            <a:ext cx="2477890" cy="143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11</cp:revision>
  <dcterms:created xsi:type="dcterms:W3CDTF">2017-02-13T16:18:36Z</dcterms:created>
  <dcterms:modified xsi:type="dcterms:W3CDTF">2025-07-31T21:14:56Z</dcterms:modified>
  <cp:category/>
</cp:coreProperties>
</file>