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 varScale="1">
        <p:scale>
          <a:sx n="49" d="100"/>
          <a:sy n="49" d="100"/>
        </p:scale>
        <p:origin x="32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pic>
        <p:nvPicPr>
          <p:cNvPr id="22" name="Picture 21" descr="A diagram of different colored circles&#10;&#10;AI-generated content may be incorrect.">
            <a:extLst>
              <a:ext uri="{FF2B5EF4-FFF2-40B4-BE49-F238E27FC236}">
                <a16:creationId xmlns:a16="http://schemas.microsoft.com/office/drawing/2014/main" id="{C894D78F-6181-D6F0-DAB5-22E6C92AD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314" y="1301072"/>
            <a:ext cx="5041056" cy="2835594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8015779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1310908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7312842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  <p:pic>
        <p:nvPicPr>
          <p:cNvPr id="3" name="Picture 2" descr="A diagram of a structure&#10;&#10;AI-generated content may be incorrect.">
            <a:extLst>
              <a:ext uri="{FF2B5EF4-FFF2-40B4-BE49-F238E27FC236}">
                <a16:creationId xmlns:a16="http://schemas.microsoft.com/office/drawing/2014/main" id="{678AC567-0CB6-326E-26CE-0EE5AAB29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b="37325"/>
          <a:stretch>
            <a:fillRect/>
          </a:stretch>
        </p:blipFill>
        <p:spPr>
          <a:xfrm>
            <a:off x="0" y="4617962"/>
            <a:ext cx="6858000" cy="26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18DC44-A06B-B7B0-32B7-4698205B6C60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05240" y="2797186"/>
            <a:chExt cx="11615412" cy="40608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DACE83-7B1B-0FB5-9DDE-2B09E16F5B68}"/>
                </a:ext>
              </a:extLst>
            </p:cNvPr>
            <p:cNvSpPr/>
            <p:nvPr/>
          </p:nvSpPr>
          <p:spPr>
            <a:xfrm>
              <a:off x="205240" y="4610438"/>
              <a:ext cx="1281715" cy="9218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83B572-47F6-3577-8328-94A3DEF014DA}"/>
                </a:ext>
              </a:extLst>
            </p:cNvPr>
            <p:cNvSpPr/>
            <p:nvPr/>
          </p:nvSpPr>
          <p:spPr>
            <a:xfrm>
              <a:off x="2661566" y="3284714"/>
              <a:ext cx="1854125" cy="921835"/>
            </a:xfrm>
            <a:prstGeom prst="ellipse">
              <a:avLst/>
            </a:prstGeom>
            <a:solidFill>
              <a:srgbClr val="29B9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60349-AD15-19A7-F957-08409E41E33E}"/>
                </a:ext>
              </a:extLst>
            </p:cNvPr>
            <p:cNvSpPr/>
            <p:nvPr/>
          </p:nvSpPr>
          <p:spPr>
            <a:xfrm>
              <a:off x="2661567" y="4610439"/>
              <a:ext cx="1854125" cy="9218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7AA5BC-494B-39A8-2677-16C15DCFD528}"/>
                </a:ext>
              </a:extLst>
            </p:cNvPr>
            <p:cNvSpPr/>
            <p:nvPr/>
          </p:nvSpPr>
          <p:spPr>
            <a:xfrm>
              <a:off x="2661567" y="5936165"/>
              <a:ext cx="1854125" cy="9218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E3839C-5CB2-9369-A61F-7237BFC27056}"/>
                </a:ext>
              </a:extLst>
            </p:cNvPr>
            <p:cNvSpPr/>
            <p:nvPr/>
          </p:nvSpPr>
          <p:spPr>
            <a:xfrm>
              <a:off x="8070522" y="4839627"/>
              <a:ext cx="1761140" cy="431180"/>
            </a:xfrm>
            <a:prstGeom prst="ellipse">
              <a:avLst/>
            </a:prstGeom>
            <a:solidFill>
              <a:srgbClr val="F7DC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6513AA-E349-9435-5873-61BBA6998E93}"/>
                </a:ext>
              </a:extLst>
            </p:cNvPr>
            <p:cNvSpPr/>
            <p:nvPr/>
          </p:nvSpPr>
          <p:spPr>
            <a:xfrm>
              <a:off x="5074613" y="2797186"/>
              <a:ext cx="1501731" cy="431180"/>
            </a:xfrm>
            <a:prstGeom prst="ellipse">
              <a:avLst/>
            </a:prstGeom>
            <a:solidFill>
              <a:srgbClr val="B388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C220C-AB99-DF58-ED6E-9C4F7D40DA51}"/>
                </a:ext>
              </a:extLst>
            </p:cNvPr>
            <p:cNvSpPr/>
            <p:nvPr/>
          </p:nvSpPr>
          <p:spPr>
            <a:xfrm>
              <a:off x="5074613" y="3406832"/>
              <a:ext cx="1501731" cy="431180"/>
            </a:xfrm>
            <a:prstGeom prst="ellipse">
              <a:avLst/>
            </a:prstGeom>
            <a:solidFill>
              <a:srgbClr val="A8AA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225CFE-BF57-A7E0-673D-45AF6BED78D4}"/>
                </a:ext>
              </a:extLst>
            </p:cNvPr>
            <p:cNvSpPr/>
            <p:nvPr/>
          </p:nvSpPr>
          <p:spPr>
            <a:xfrm>
              <a:off x="5074613" y="4016476"/>
              <a:ext cx="1501731" cy="431180"/>
            </a:xfrm>
            <a:prstGeom prst="ellipse">
              <a:avLst/>
            </a:prstGeom>
            <a:solidFill>
              <a:srgbClr val="B3C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9C327E4-99F4-8A1A-56DF-ED81819F800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4515691" y="3012777"/>
              <a:ext cx="558922" cy="73285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428663A0-AD24-4B05-3BF3-27F215D4450B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4515691" y="3622423"/>
              <a:ext cx="558922" cy="12320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2DE75A-AC62-2145-2E38-56177F1F7515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4515691" y="3745632"/>
              <a:ext cx="558922" cy="4864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F32569-8C3C-1AF9-B6B1-787FCBD747B4}"/>
                </a:ext>
              </a:extLst>
            </p:cNvPr>
            <p:cNvSpPr/>
            <p:nvPr/>
          </p:nvSpPr>
          <p:spPr>
            <a:xfrm>
              <a:off x="8099749" y="5425065"/>
              <a:ext cx="1731914" cy="431180"/>
            </a:xfrm>
            <a:prstGeom prst="ellipse">
              <a:avLst/>
            </a:prstGeom>
            <a:solidFill>
              <a:srgbClr val="9780A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1BD629-588E-6AA5-D7EC-B76FC8A12DA6}"/>
                </a:ext>
              </a:extLst>
            </p:cNvPr>
            <p:cNvSpPr/>
            <p:nvPr/>
          </p:nvSpPr>
          <p:spPr>
            <a:xfrm>
              <a:off x="8070522" y="4253688"/>
              <a:ext cx="1774886" cy="431180"/>
            </a:xfrm>
            <a:prstGeom prst="ellipse">
              <a:avLst/>
            </a:prstGeom>
            <a:solidFill>
              <a:srgbClr val="AB90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E994FF-D39E-BECF-E939-563D98347CCE}"/>
                </a:ext>
              </a:extLst>
            </p:cNvPr>
            <p:cNvSpPr/>
            <p:nvPr/>
          </p:nvSpPr>
          <p:spPr>
            <a:xfrm>
              <a:off x="5027631" y="6426820"/>
              <a:ext cx="1548714" cy="431180"/>
            </a:xfrm>
            <a:prstGeom prst="ellipse">
              <a:avLst/>
            </a:prstGeom>
            <a:solidFill>
              <a:srgbClr val="8B82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EF37E3-BB8D-CA19-681B-09133F090E5F}"/>
                </a:ext>
              </a:extLst>
            </p:cNvPr>
            <p:cNvSpPr/>
            <p:nvPr/>
          </p:nvSpPr>
          <p:spPr>
            <a:xfrm>
              <a:off x="5027631" y="5811053"/>
              <a:ext cx="1548714" cy="431180"/>
            </a:xfrm>
            <a:prstGeom prst="ellipse">
              <a:avLst/>
            </a:prstGeom>
            <a:solidFill>
              <a:srgbClr val="C9C0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5579CB8-690F-FEB0-DBA2-E611359C00AD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486955" y="3745632"/>
              <a:ext cx="1174611" cy="13257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27F79C3-C38E-576F-C4C3-87E526B8CFA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486955" y="5071356"/>
              <a:ext cx="1174613" cy="132572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D8A198F-BDE1-71CE-B883-88B5FF59BE35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1486955" y="5071356"/>
              <a:ext cx="1174613" cy="2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253D5F3-EF80-8A69-4826-06876DEC0DA6}"/>
                </a:ext>
              </a:extLst>
            </p:cNvPr>
            <p:cNvCxnSpPr>
              <a:cxnSpLocks/>
              <a:stCxn id="18" idx="6"/>
              <a:endCxn id="29" idx="2"/>
            </p:cNvCxnSpPr>
            <p:nvPr/>
          </p:nvCxnSpPr>
          <p:spPr>
            <a:xfrm flipV="1">
              <a:off x="4515693" y="6026644"/>
              <a:ext cx="511938" cy="370439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E0DA9F-DF56-382E-BD65-086518E7BAC2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>
              <a:off x="4515693" y="6397083"/>
              <a:ext cx="511938" cy="24532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875880-AE99-60E6-B8B0-ACADA40CC2F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4515693" y="5055218"/>
              <a:ext cx="3554830" cy="16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05B4670-8669-954C-77EE-F0E9F1ADB3FB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 flipV="1">
              <a:off x="4515693" y="4469279"/>
              <a:ext cx="3554830" cy="60207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D5FC4F-4380-DDB7-5F92-36107409BD1F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4515693" y="5071358"/>
              <a:ext cx="3584056" cy="5692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669C4-B9E5-07FB-A505-02A23F032EDB}"/>
                </a:ext>
              </a:extLst>
            </p:cNvPr>
            <p:cNvSpPr txBox="1"/>
            <p:nvPr/>
          </p:nvSpPr>
          <p:spPr>
            <a:xfrm>
              <a:off x="10306600" y="3744091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E48FEB-EF6B-C23A-2CFF-46820CA22BF2}"/>
                </a:ext>
              </a:extLst>
            </p:cNvPr>
            <p:cNvSpPr txBox="1"/>
            <p:nvPr/>
          </p:nvSpPr>
          <p:spPr>
            <a:xfrm>
              <a:off x="10306600" y="4056057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68DCB-4CE1-DA18-935B-06405138ED31}"/>
                </a:ext>
              </a:extLst>
            </p:cNvPr>
            <p:cNvSpPr txBox="1"/>
            <p:nvPr/>
          </p:nvSpPr>
          <p:spPr>
            <a:xfrm>
              <a:off x="10306600" y="5687314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7B5116-123B-021D-7FC0-00950BFF8AB4}"/>
                </a:ext>
              </a:extLst>
            </p:cNvPr>
            <p:cNvSpPr txBox="1"/>
            <p:nvPr/>
          </p:nvSpPr>
          <p:spPr>
            <a:xfrm>
              <a:off x="10334098" y="4510987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73AB4-1E15-B489-1B53-F39A0768A265}"/>
                </a:ext>
              </a:extLst>
            </p:cNvPr>
            <p:cNvSpPr txBox="1"/>
            <p:nvPr/>
          </p:nvSpPr>
          <p:spPr>
            <a:xfrm>
              <a:off x="10334098" y="4816003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101C0-D6A7-4C81-0079-75BC6FAF75B1}"/>
                </a:ext>
              </a:extLst>
            </p:cNvPr>
            <p:cNvSpPr txBox="1"/>
            <p:nvPr/>
          </p:nvSpPr>
          <p:spPr>
            <a:xfrm>
              <a:off x="10334098" y="5176842"/>
              <a:ext cx="1486554" cy="345050"/>
            </a:xfrm>
            <a:prstGeom prst="plaque">
              <a:avLst/>
            </a:prstGeom>
            <a:solidFill>
              <a:srgbClr val="BCA469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A1521A-099F-3FB7-FB0D-4ACB2AF265FD}"/>
                </a:ext>
              </a:extLst>
            </p:cNvPr>
            <p:cNvSpPr txBox="1"/>
            <p:nvPr/>
          </p:nvSpPr>
          <p:spPr>
            <a:xfrm>
              <a:off x="7151220" y="3442773"/>
              <a:ext cx="1486554" cy="345050"/>
            </a:xfrm>
            <a:prstGeom prst="plaque">
              <a:avLst/>
            </a:prstGeom>
            <a:solidFill>
              <a:srgbClr val="586D3D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19A3FC-2697-2E33-746A-9D0E0271EEEF}"/>
                </a:ext>
              </a:extLst>
            </p:cNvPr>
            <p:cNvSpPr txBox="1"/>
            <p:nvPr/>
          </p:nvSpPr>
          <p:spPr>
            <a:xfrm>
              <a:off x="6968668" y="6195161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F506219-C864-C25D-C495-62746E63A34C}"/>
                </a:ext>
              </a:extLst>
            </p:cNvPr>
            <p:cNvCxnSpPr/>
            <p:nvPr/>
          </p:nvCxnSpPr>
          <p:spPr>
            <a:xfrm>
              <a:off x="6576346" y="6026644"/>
              <a:ext cx="392322" cy="33779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79964FF-5144-B44A-E7DB-12CE08400F63}"/>
                </a:ext>
              </a:extLst>
            </p:cNvPr>
            <p:cNvCxnSpPr/>
            <p:nvPr/>
          </p:nvCxnSpPr>
          <p:spPr>
            <a:xfrm flipV="1">
              <a:off x="6576346" y="6364438"/>
              <a:ext cx="392322" cy="2779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5680596-8994-531E-F5D2-05682215E671}"/>
              </a:ext>
            </a:extLst>
          </p:cNvPr>
          <p:cNvCxnSpPr>
            <a:cxnSpLocks/>
            <a:stCxn id="20" idx="6"/>
            <a:endCxn id="44" idx="1"/>
          </p:cNvCxnSpPr>
          <p:nvPr/>
        </p:nvCxnSpPr>
        <p:spPr>
          <a:xfrm>
            <a:off x="3768956" y="1272370"/>
            <a:ext cx="338618" cy="3842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827EB1-FDFF-D84E-8F5B-1DFA8C949BDC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 flipV="1">
            <a:off x="3768956" y="1656580"/>
            <a:ext cx="338618" cy="4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04018E-26C4-CAA5-31C5-B936D7AF2FC8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 flipV="1">
            <a:off x="3768956" y="1656580"/>
            <a:ext cx="338618" cy="3932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504F46-0E55-DEB4-0D37-40FD63C73D24}"/>
              </a:ext>
            </a:extLst>
          </p:cNvPr>
          <p:cNvCxnSpPr>
            <a:cxnSpLocks/>
            <a:stCxn id="26" idx="6"/>
            <a:endCxn id="40" idx="1"/>
          </p:cNvCxnSpPr>
          <p:nvPr/>
        </p:nvCxnSpPr>
        <p:spPr>
          <a:xfrm>
            <a:off x="5686430" y="2948091"/>
            <a:ext cx="279752" cy="139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9EAB490-B3AC-0815-2504-CC3622F50228}"/>
              </a:ext>
            </a:extLst>
          </p:cNvPr>
          <p:cNvCxnSpPr>
            <a:cxnSpLocks/>
            <a:stCxn id="27" idx="6"/>
            <a:endCxn id="38" idx="1"/>
          </p:cNvCxnSpPr>
          <p:nvPr/>
        </p:nvCxnSpPr>
        <p:spPr>
          <a:xfrm flipV="1">
            <a:off x="5694527" y="1848721"/>
            <a:ext cx="271655" cy="3524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E90FC1-B18A-FB86-CAE9-CCA0D160AD07}"/>
              </a:ext>
            </a:extLst>
          </p:cNvPr>
          <p:cNvCxnSpPr>
            <a:cxnSpLocks/>
            <a:stCxn id="27" idx="6"/>
            <a:endCxn id="39" idx="1"/>
          </p:cNvCxnSpPr>
          <p:nvPr/>
        </p:nvCxnSpPr>
        <p:spPr>
          <a:xfrm flipV="1">
            <a:off x="5694527" y="2047653"/>
            <a:ext cx="271655" cy="153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4C61C0-3080-3928-F032-CB5DD7C780E4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5686430" y="2337748"/>
            <a:ext cx="295949" cy="2370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8DADA8-D901-95D9-6F5D-05CA572909E1}"/>
              </a:ext>
            </a:extLst>
          </p:cNvPr>
          <p:cNvCxnSpPr>
            <a:cxnSpLocks/>
            <a:stCxn id="19" idx="6"/>
            <a:endCxn id="42" idx="1"/>
          </p:cNvCxnSpPr>
          <p:nvPr/>
        </p:nvCxnSpPr>
        <p:spPr>
          <a:xfrm flipV="1">
            <a:off x="5686430" y="2532248"/>
            <a:ext cx="295949" cy="42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9BC2B-D21A-7761-E0CA-9A1AB219A9CC}"/>
              </a:ext>
            </a:extLst>
          </p:cNvPr>
          <p:cNvCxnSpPr>
            <a:cxnSpLocks/>
            <a:stCxn id="19" idx="6"/>
            <a:endCxn id="43" idx="1"/>
          </p:cNvCxnSpPr>
          <p:nvPr/>
        </p:nvCxnSpPr>
        <p:spPr>
          <a:xfrm>
            <a:off x="5686430" y="2574774"/>
            <a:ext cx="295949" cy="187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159D7-1F38-FB63-1850-1E81F360E7E0}"/>
              </a:ext>
            </a:extLst>
          </p:cNvPr>
          <p:cNvSpPr txBox="1"/>
          <p:nvPr/>
        </p:nvSpPr>
        <p:spPr>
          <a:xfrm>
            <a:off x="1341840" y="16096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Archaeplastida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E895F-04D2-E0D7-24BF-BC36520E3CE5}"/>
              </a:ext>
            </a:extLst>
          </p:cNvPr>
          <p:cNvSpPr txBox="1"/>
          <p:nvPr/>
        </p:nvSpPr>
        <p:spPr>
          <a:xfrm>
            <a:off x="1312268" y="24619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CF0F7-AB42-3AEB-57B0-A6B509349ADD}"/>
              </a:ext>
            </a:extLst>
          </p:cNvPr>
          <p:cNvSpPr txBox="1"/>
          <p:nvPr/>
        </p:nvSpPr>
        <p:spPr>
          <a:xfrm>
            <a:off x="1312268" y="331884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Excavates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2D587E-2477-97EC-DD72-0AE6B60DD4B5}"/>
              </a:ext>
            </a:extLst>
          </p:cNvPr>
          <p:cNvSpPr txBox="1"/>
          <p:nvPr/>
        </p:nvSpPr>
        <p:spPr>
          <a:xfrm>
            <a:off x="-308119" y="245627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LECA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5EFB5-82DB-812C-4441-4B35311C951A}"/>
              </a:ext>
            </a:extLst>
          </p:cNvPr>
          <p:cNvSpPr txBox="1"/>
          <p:nvPr/>
        </p:nvSpPr>
        <p:spPr>
          <a:xfrm>
            <a:off x="2615999" y="345959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Metamonada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2A2496-E158-D73B-7A54-74EA2A7AC709}"/>
              </a:ext>
            </a:extLst>
          </p:cNvPr>
          <p:cNvSpPr txBox="1"/>
          <p:nvPr/>
        </p:nvSpPr>
        <p:spPr>
          <a:xfrm>
            <a:off x="2633128" y="306890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Discoba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B6C5E-A678-35A9-6570-B04141886993}"/>
              </a:ext>
            </a:extLst>
          </p:cNvPr>
          <p:cNvSpPr txBox="1"/>
          <p:nvPr/>
        </p:nvSpPr>
        <p:spPr>
          <a:xfrm>
            <a:off x="3740316" y="327786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A02B50-BDAC-B0CD-7101-31E29CDD9A55}"/>
              </a:ext>
            </a:extLst>
          </p:cNvPr>
          <p:cNvSpPr txBox="1"/>
          <p:nvPr/>
        </p:nvSpPr>
        <p:spPr>
          <a:xfrm>
            <a:off x="2641225" y="19314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Streptophyta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2C863F-C866-E132-D587-87C0BBCADD26}"/>
              </a:ext>
            </a:extLst>
          </p:cNvPr>
          <p:cNvSpPr txBox="1"/>
          <p:nvPr/>
        </p:nvSpPr>
        <p:spPr>
          <a:xfrm>
            <a:off x="2651810" y="154082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Chlorophyta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AB677-6D44-4820-708F-DF32F83B6DED}"/>
              </a:ext>
            </a:extLst>
          </p:cNvPr>
          <p:cNvSpPr txBox="1"/>
          <p:nvPr/>
        </p:nvSpPr>
        <p:spPr>
          <a:xfrm>
            <a:off x="2625366" y="1154361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Rhodophyta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5AD2AA-EA6C-45A2-F18E-413501295D9A}"/>
              </a:ext>
            </a:extLst>
          </p:cNvPr>
          <p:cNvSpPr txBox="1"/>
          <p:nvPr/>
        </p:nvSpPr>
        <p:spPr>
          <a:xfrm>
            <a:off x="4493470" y="207318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Stramenopiles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1B2C0B-6AA2-B162-1313-AFF6A7A5B348}"/>
              </a:ext>
            </a:extLst>
          </p:cNvPr>
          <p:cNvSpPr txBox="1"/>
          <p:nvPr/>
        </p:nvSpPr>
        <p:spPr>
          <a:xfrm>
            <a:off x="4479518" y="245004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Alveolata</a:t>
            </a:r>
            <a:endParaRPr 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38A66-0AF7-2CAB-A0B2-D73B73ED3A4C}"/>
              </a:ext>
            </a:extLst>
          </p:cNvPr>
          <p:cNvSpPr txBox="1"/>
          <p:nvPr/>
        </p:nvSpPr>
        <p:spPr>
          <a:xfrm>
            <a:off x="4470910" y="282223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Rhizaria</a:t>
            </a:r>
            <a:endParaRPr lang="en-US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D1DF88-7C72-C462-1D5A-B8A7BAD7F85F}"/>
              </a:ext>
            </a:extLst>
          </p:cNvPr>
          <p:cNvSpPr txBox="1"/>
          <p:nvPr/>
        </p:nvSpPr>
        <p:spPr>
          <a:xfrm>
            <a:off x="5694527" y="29695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5D281-BD16-3C98-0637-F26EBB773FCA}"/>
              </a:ext>
            </a:extLst>
          </p:cNvPr>
          <p:cNvSpPr txBox="1"/>
          <p:nvPr/>
        </p:nvSpPr>
        <p:spPr>
          <a:xfrm>
            <a:off x="5707154" y="241774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E7F955-1661-6FA3-A30C-0D7A12D76560}"/>
              </a:ext>
            </a:extLst>
          </p:cNvPr>
          <p:cNvSpPr txBox="1"/>
          <p:nvPr/>
        </p:nvSpPr>
        <p:spPr>
          <a:xfrm>
            <a:off x="5707154" y="192609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6734D-7D43-84AD-0E33-D993D62E4979}"/>
              </a:ext>
            </a:extLst>
          </p:cNvPr>
          <p:cNvSpPr txBox="1"/>
          <p:nvPr/>
        </p:nvSpPr>
        <p:spPr>
          <a:xfrm>
            <a:off x="5622453" y="219446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BF4C9-46E4-A7D2-43C6-D64633A1B258}"/>
              </a:ext>
            </a:extLst>
          </p:cNvPr>
          <p:cNvSpPr txBox="1"/>
          <p:nvPr/>
        </p:nvSpPr>
        <p:spPr>
          <a:xfrm>
            <a:off x="5622453" y="172455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611BC-5A56-A21F-219C-36BAA446431D}"/>
              </a:ext>
            </a:extLst>
          </p:cNvPr>
          <p:cNvSpPr txBox="1"/>
          <p:nvPr/>
        </p:nvSpPr>
        <p:spPr>
          <a:xfrm>
            <a:off x="5629069" y="263564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0CE2E4-2F6F-1BE1-589E-96D795A566E7}"/>
              </a:ext>
            </a:extLst>
          </p:cNvPr>
          <p:cNvSpPr txBox="1"/>
          <p:nvPr/>
        </p:nvSpPr>
        <p:spPr>
          <a:xfrm>
            <a:off x="3739838" y="153144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71A8BF-F791-4343-6E09-1A47797B039D}"/>
              </a:ext>
            </a:extLst>
          </p:cNvPr>
          <p:cNvSpPr txBox="1"/>
          <p:nvPr/>
        </p:nvSpPr>
        <p:spPr>
          <a:xfrm>
            <a:off x="4131971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6B357A-B936-7391-AE65-3A80755C3E23}"/>
              </a:ext>
            </a:extLst>
          </p:cNvPr>
          <p:cNvSpPr txBox="1"/>
          <p:nvPr/>
        </p:nvSpPr>
        <p:spPr>
          <a:xfrm>
            <a:off x="88495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1C0366-B660-D6B4-3DC2-604B3742F48F}"/>
              </a:ext>
            </a:extLst>
          </p:cNvPr>
          <p:cNvSpPr txBox="1"/>
          <p:nvPr/>
        </p:nvSpPr>
        <p:spPr>
          <a:xfrm>
            <a:off x="4131971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D55D8DAE-E31F-B46E-460B-AB9B6B50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37151"/>
            <a:ext cx="3048000" cy="2286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1DF1029F-F280-14CE-9E6E-CE1FEB49DCA1}"/>
              </a:ext>
            </a:extLst>
          </p:cNvPr>
          <p:cNvSpPr txBox="1"/>
          <p:nvPr/>
        </p:nvSpPr>
        <p:spPr>
          <a:xfrm>
            <a:off x="4635994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1&amp;2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A01361-0BB0-AF6A-97CE-69DBD0B34D3C}"/>
              </a:ext>
            </a:extLst>
          </p:cNvPr>
          <p:cNvSpPr txBox="1"/>
          <p:nvPr/>
        </p:nvSpPr>
        <p:spPr>
          <a:xfrm>
            <a:off x="856118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324615-61D6-BEDF-281B-BC73A638A004}"/>
              </a:ext>
            </a:extLst>
          </p:cNvPr>
          <p:cNvSpPr txBox="1"/>
          <p:nvPr/>
        </p:nvSpPr>
        <p:spPr>
          <a:xfrm>
            <a:off x="861613" y="10369262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2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B0F877A-7D7E-CBB4-E3A6-4A9F703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670527"/>
            <a:ext cx="3048000" cy="2286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9C93836-2A2B-7554-A2E5-477FBA821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95" y="4670527"/>
            <a:ext cx="3048000" cy="2286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C25EAF-9D79-6F2A-076C-A0C5CA446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3804" y="8237151"/>
            <a:ext cx="3048000" cy="2286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E43E0E-B00B-6598-4448-F4A23B317D44}"/>
              </a:ext>
            </a:extLst>
          </p:cNvPr>
          <p:cNvSpPr txBox="1"/>
          <p:nvPr/>
        </p:nvSpPr>
        <p:spPr>
          <a:xfrm>
            <a:off x="4649069" y="10369261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Missing TORC</a:t>
            </a:r>
          </a:p>
        </p:txBody>
      </p:sp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F20-16B8-ACBD-D57A-D93C3DB3A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DCDE-DEE7-DAE8-0029-3EE3C9B8D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12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815DB-3907-46F3-E238-4083866DD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B1539-9BC4-1D9F-49F5-FC6276232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6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B40D-48F4-158A-F8BC-4473868D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976F-6814-AC0E-768F-1728F8255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15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7458</TotalTime>
  <Words>79</Words>
  <Application>Microsoft Office PowerPoint</Application>
  <PresentationFormat>Widescreen</PresentationFormat>
  <Paragraphs>46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10</cp:revision>
  <dcterms:created xsi:type="dcterms:W3CDTF">2025-07-22T19:41:26Z</dcterms:created>
  <dcterms:modified xsi:type="dcterms:W3CDTF">2025-08-05T19:18:49Z</dcterms:modified>
</cp:coreProperties>
</file>