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7658245" cy="62268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62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070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686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89947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302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6110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69191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227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535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484353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1516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3459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27679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076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13841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0692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000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593085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8616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792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723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6541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5849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5157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4465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3773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3081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2389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1698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10061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0314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49622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489305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82386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7546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6854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61630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54711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47793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4087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3395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2703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2011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1319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0628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39936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39244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38552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378606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71687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64768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5785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50931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4401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3709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3017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2325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163378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09419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02500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295581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28866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281744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27482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6098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5406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47150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40232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3331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2639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1255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0563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1987200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191801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18488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17796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17104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16412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5720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5028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4337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3645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2953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22614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1569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0877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01858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0630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0703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6659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438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7956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5881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380572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6079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1730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75789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16980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4119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499683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6163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7200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2357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29569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7595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39417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38898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55082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4747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33634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2831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27943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4023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5129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550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17796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4855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5374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2953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07047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1223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07035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3784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37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6866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063012"/>
              <a:ext cx="0" cy="836462"/>
            </a:xfrm>
            <a:custGeom>
              <a:avLst/>
              <a:pathLst>
                <a:path w="0" h="836462">
                  <a:moveTo>
                    <a:pt x="0" y="0"/>
                  </a:moveTo>
                  <a:lnTo>
                    <a:pt x="0" y="8364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79569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6110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69191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5881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53540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063012"/>
              <a:ext cx="0" cy="421340"/>
            </a:xfrm>
            <a:custGeom>
              <a:avLst/>
              <a:pathLst>
                <a:path w="0" h="421340">
                  <a:moveTo>
                    <a:pt x="0" y="0"/>
                  </a:moveTo>
                  <a:lnTo>
                    <a:pt x="0" y="42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38057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34597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173011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17301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13841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069231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607984"/>
              <a:ext cx="0" cy="392059"/>
            </a:xfrm>
            <a:custGeom>
              <a:avLst/>
              <a:pathLst>
                <a:path w="0" h="392059">
                  <a:moveTo>
                    <a:pt x="0" y="0"/>
                  </a:moveTo>
                  <a:lnTo>
                    <a:pt x="0" y="392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607984"/>
              <a:ext cx="0" cy="322872"/>
            </a:xfrm>
            <a:custGeom>
              <a:avLst/>
              <a:pathLst>
                <a:path w="0" h="322872">
                  <a:moveTo>
                    <a:pt x="0" y="0"/>
                  </a:moveTo>
                  <a:lnTo>
                    <a:pt x="0" y="322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757890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757890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72329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654109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411955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41195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41195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37736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308174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238987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169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10061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49968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496223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616305"/>
              <a:ext cx="0" cy="276747"/>
            </a:xfrm>
            <a:custGeom>
              <a:avLst/>
              <a:pathLst>
                <a:path w="0" h="276747">
                  <a:moveTo>
                    <a:pt x="0" y="0"/>
                  </a:moveTo>
                  <a:lnTo>
                    <a:pt x="0" y="276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616305"/>
              <a:ext cx="0" cy="207560"/>
            </a:xfrm>
            <a:custGeom>
              <a:avLst/>
              <a:pathLst>
                <a:path w="0" h="207560">
                  <a:moveTo>
                    <a:pt x="0" y="0"/>
                  </a:moveTo>
                  <a:lnTo>
                    <a:pt x="0" y="207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72008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6854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616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547118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477931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235776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235776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23577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201183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131996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062809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394173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388984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385524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759539"/>
              <a:ext cx="0" cy="26521"/>
            </a:xfrm>
            <a:custGeom>
              <a:avLst/>
              <a:pathLst>
                <a:path w="0" h="26521">
                  <a:moveTo>
                    <a:pt x="0" y="0"/>
                  </a:moveTo>
                  <a:lnTo>
                    <a:pt x="0" y="26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550825"/>
              <a:ext cx="0" cy="166048"/>
            </a:xfrm>
            <a:custGeom>
              <a:avLst/>
              <a:pathLst>
                <a:path w="0" h="166048">
                  <a:moveTo>
                    <a:pt x="0" y="0"/>
                  </a:moveTo>
                  <a:lnTo>
                    <a:pt x="0" y="16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550825"/>
              <a:ext cx="0" cy="96861"/>
            </a:xfrm>
            <a:custGeom>
              <a:avLst/>
              <a:pathLst>
                <a:path w="0" h="96861">
                  <a:moveTo>
                    <a:pt x="0" y="0"/>
                  </a:moveTo>
                  <a:lnTo>
                    <a:pt x="0" y="96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550825"/>
              <a:ext cx="0" cy="27674"/>
            </a:xfrm>
            <a:custGeom>
              <a:avLst/>
              <a:pathLst>
                <a:path w="0" h="27674">
                  <a:moveTo>
                    <a:pt x="0" y="0"/>
                  </a:moveTo>
                  <a:lnTo>
                    <a:pt x="0" y="2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474719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44012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33634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301752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2831857"/>
              <a:ext cx="0" cy="400707"/>
            </a:xfrm>
            <a:custGeom>
              <a:avLst/>
              <a:pathLst>
                <a:path w="0" h="400707">
                  <a:moveTo>
                    <a:pt x="0" y="0"/>
                  </a:moveTo>
                  <a:lnTo>
                    <a:pt x="0" y="400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2831857"/>
              <a:ext cx="0" cy="331520"/>
            </a:xfrm>
            <a:custGeom>
              <a:avLst/>
              <a:pathLst>
                <a:path w="0" h="331520">
                  <a:moveTo>
                    <a:pt x="0" y="0"/>
                  </a:moveTo>
                  <a:lnTo>
                    <a:pt x="0" y="33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2831857"/>
              <a:ext cx="0" cy="262333"/>
            </a:xfrm>
            <a:custGeom>
              <a:avLst/>
              <a:pathLst>
                <a:path w="0" h="262333">
                  <a:moveTo>
                    <a:pt x="0" y="0"/>
                  </a:moveTo>
                  <a:lnTo>
                    <a:pt x="0" y="26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2831857"/>
              <a:ext cx="0" cy="193146"/>
            </a:xfrm>
            <a:custGeom>
              <a:avLst/>
              <a:pathLst>
                <a:path w="0" h="193146">
                  <a:moveTo>
                    <a:pt x="0" y="0"/>
                  </a:moveTo>
                  <a:lnTo>
                    <a:pt x="0" y="19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2831857"/>
              <a:ext cx="0" cy="123959"/>
            </a:xfrm>
            <a:custGeom>
              <a:avLst/>
              <a:pathLst>
                <a:path w="0" h="123959">
                  <a:moveTo>
                    <a:pt x="0" y="0"/>
                  </a:moveTo>
                  <a:lnTo>
                    <a:pt x="0" y="123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2794381"/>
              <a:ext cx="0" cy="92249"/>
            </a:xfrm>
            <a:custGeom>
              <a:avLst/>
              <a:pathLst>
                <a:path w="0" h="92249">
                  <a:moveTo>
                    <a:pt x="0" y="0"/>
                  </a:moveTo>
                  <a:lnTo>
                    <a:pt x="0" y="92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2794381"/>
              <a:ext cx="0" cy="23062"/>
            </a:xfrm>
            <a:custGeom>
              <a:avLst/>
              <a:pathLst>
                <a:path w="0" h="23062">
                  <a:moveTo>
                    <a:pt x="0" y="0"/>
                  </a:moveTo>
                  <a:lnTo>
                    <a:pt x="0" y="230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67906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6790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60988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40232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40232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402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19476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19476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1947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125574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056387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1987200"/>
              <a:ext cx="0" cy="844657"/>
            </a:xfrm>
            <a:custGeom>
              <a:avLst/>
              <a:pathLst>
                <a:path w="0" h="844657">
                  <a:moveTo>
                    <a:pt x="0" y="844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512981"/>
              <a:ext cx="0" cy="405032"/>
            </a:xfrm>
            <a:custGeom>
              <a:avLst/>
              <a:pathLst>
                <a:path w="0" h="405032">
                  <a:moveTo>
                    <a:pt x="0" y="0"/>
                  </a:moveTo>
                  <a:lnTo>
                    <a:pt x="0" y="40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177963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177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171045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550457"/>
              <a:ext cx="0" cy="90807"/>
            </a:xfrm>
            <a:custGeom>
              <a:avLst/>
              <a:pathLst>
                <a:path w="0" h="90807">
                  <a:moveTo>
                    <a:pt x="0" y="0"/>
                  </a:moveTo>
                  <a:lnTo>
                    <a:pt x="0" y="90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53748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5028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43370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295330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2953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22614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12236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08776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018582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3787996"/>
              <a:ext cx="0" cy="2275015"/>
            </a:xfrm>
            <a:custGeom>
              <a:avLst/>
              <a:pathLst>
                <a:path w="0" h="2275015">
                  <a:moveTo>
                    <a:pt x="0" y="0"/>
                  </a:moveTo>
                  <a:lnTo>
                    <a:pt x="0" y="2275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063012"/>
              <a:ext cx="0" cy="1044023"/>
            </a:xfrm>
            <a:custGeom>
              <a:avLst/>
              <a:pathLst>
                <a:path w="0" h="1044023">
                  <a:moveTo>
                    <a:pt x="0" y="0"/>
                  </a:moveTo>
                  <a:lnTo>
                    <a:pt x="0" y="1044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37849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063012"/>
              <a:ext cx="0" cy="602956"/>
            </a:xfrm>
            <a:custGeom>
              <a:avLst/>
              <a:pathLst>
                <a:path w="0" h="602956">
                  <a:moveTo>
                    <a:pt x="0" y="0"/>
                  </a:moveTo>
                  <a:lnTo>
                    <a:pt x="0" y="60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665969"/>
              <a:ext cx="0" cy="77835"/>
            </a:xfrm>
            <a:custGeom>
              <a:avLst/>
              <a:pathLst>
                <a:path w="0" h="77835">
                  <a:moveTo>
                    <a:pt x="0" y="0"/>
                  </a:moveTo>
                  <a:lnTo>
                    <a:pt x="0" y="7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4380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588133"/>
              <a:ext cx="0" cy="77835"/>
            </a:xfrm>
            <a:custGeom>
              <a:avLst/>
              <a:pathLst>
                <a:path w="0" h="77835">
                  <a:moveTo>
                    <a:pt x="0" y="7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063012"/>
              <a:ext cx="0" cy="317559"/>
            </a:xfrm>
            <a:custGeom>
              <a:avLst/>
              <a:pathLst>
                <a:path w="0" h="317559">
                  <a:moveTo>
                    <a:pt x="0" y="0"/>
                  </a:moveTo>
                  <a:lnTo>
                    <a:pt x="0" y="317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607984"/>
              <a:ext cx="0" cy="455027"/>
            </a:xfrm>
            <a:custGeom>
              <a:avLst/>
              <a:pathLst>
                <a:path w="0" h="455027">
                  <a:moveTo>
                    <a:pt x="0" y="45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607984"/>
              <a:ext cx="0" cy="565026"/>
            </a:xfrm>
            <a:custGeom>
              <a:avLst/>
              <a:pathLst>
                <a:path w="0" h="565026">
                  <a:moveTo>
                    <a:pt x="0" y="0"/>
                  </a:moveTo>
                  <a:lnTo>
                    <a:pt x="0" y="565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607984"/>
              <a:ext cx="0" cy="149905"/>
            </a:xfrm>
            <a:custGeom>
              <a:avLst/>
              <a:pathLst>
                <a:path w="0" h="149905">
                  <a:moveTo>
                    <a:pt x="0" y="0"/>
                  </a:moveTo>
                  <a:lnTo>
                    <a:pt x="0" y="149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169800"/>
              <a:ext cx="0" cy="438184"/>
            </a:xfrm>
            <a:custGeom>
              <a:avLst/>
              <a:pathLst>
                <a:path w="0" h="438184">
                  <a:moveTo>
                    <a:pt x="0" y="438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169800"/>
              <a:ext cx="0" cy="242154"/>
            </a:xfrm>
            <a:custGeom>
              <a:avLst/>
              <a:pathLst>
                <a:path w="0" h="242154">
                  <a:moveTo>
                    <a:pt x="0" y="0"/>
                  </a:moveTo>
                  <a:lnTo>
                    <a:pt x="0" y="2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4996833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616305"/>
              <a:ext cx="0" cy="991679"/>
            </a:xfrm>
            <a:custGeom>
              <a:avLst/>
              <a:pathLst>
                <a:path w="0" h="991679">
                  <a:moveTo>
                    <a:pt x="0" y="991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61630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235776"/>
              <a:ext cx="0" cy="380528"/>
            </a:xfrm>
            <a:custGeom>
              <a:avLst/>
              <a:pathLst>
                <a:path w="0" h="380528">
                  <a:moveTo>
                    <a:pt x="0" y="380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295698"/>
              <a:ext cx="0" cy="2767314"/>
            </a:xfrm>
            <a:custGeom>
              <a:avLst/>
              <a:pathLst>
                <a:path w="0" h="2767314">
                  <a:moveTo>
                    <a:pt x="0" y="2767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295698"/>
              <a:ext cx="0" cy="463840"/>
            </a:xfrm>
            <a:custGeom>
              <a:avLst/>
              <a:pathLst>
                <a:path w="0" h="463840">
                  <a:moveTo>
                    <a:pt x="0" y="0"/>
                  </a:moveTo>
                  <a:lnTo>
                    <a:pt x="0" y="463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759539"/>
              <a:ext cx="0" cy="182192"/>
            </a:xfrm>
            <a:custGeom>
              <a:avLst/>
              <a:pathLst>
                <a:path w="0" h="182192">
                  <a:moveTo>
                    <a:pt x="0" y="0"/>
                  </a:moveTo>
                  <a:lnTo>
                    <a:pt x="0" y="1821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3889841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550825"/>
              <a:ext cx="0" cy="208714"/>
            </a:xfrm>
            <a:custGeom>
              <a:avLst/>
              <a:pathLst>
                <a:path w="0" h="208714">
                  <a:moveTo>
                    <a:pt x="0" y="2087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474719"/>
              <a:ext cx="0" cy="76105"/>
            </a:xfrm>
            <a:custGeom>
              <a:avLst/>
              <a:pathLst>
                <a:path w="0" h="76105">
                  <a:moveTo>
                    <a:pt x="0" y="7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336346"/>
              <a:ext cx="0" cy="214479"/>
            </a:xfrm>
            <a:custGeom>
              <a:avLst/>
              <a:pathLst>
                <a:path w="0" h="214479">
                  <a:moveTo>
                    <a:pt x="0" y="21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2831857"/>
              <a:ext cx="0" cy="463840"/>
            </a:xfrm>
            <a:custGeom>
              <a:avLst/>
              <a:pathLst>
                <a:path w="0" h="463840">
                  <a:moveTo>
                    <a:pt x="0" y="463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2794381"/>
              <a:ext cx="0" cy="37476"/>
            </a:xfrm>
            <a:custGeom>
              <a:avLst/>
              <a:pathLst>
                <a:path w="0" h="37476">
                  <a:moveTo>
                    <a:pt x="0" y="374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679069"/>
              <a:ext cx="0" cy="115311"/>
            </a:xfrm>
            <a:custGeom>
              <a:avLst/>
              <a:pathLst>
                <a:path w="0" h="115311">
                  <a:moveTo>
                    <a:pt x="0" y="115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402321"/>
              <a:ext cx="0" cy="429535"/>
            </a:xfrm>
            <a:custGeom>
              <a:avLst/>
              <a:pathLst>
                <a:path w="0" h="429535">
                  <a:moveTo>
                    <a:pt x="0" y="429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194761"/>
              <a:ext cx="0" cy="207560"/>
            </a:xfrm>
            <a:custGeom>
              <a:avLst/>
              <a:pathLst>
                <a:path w="0" h="207560">
                  <a:moveTo>
                    <a:pt x="0" y="2075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512981"/>
              <a:ext cx="0" cy="2275015"/>
            </a:xfrm>
            <a:custGeom>
              <a:avLst/>
              <a:pathLst>
                <a:path w="0" h="2275015">
                  <a:moveTo>
                    <a:pt x="0" y="2275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512981"/>
              <a:ext cx="0" cy="37476"/>
            </a:xfrm>
            <a:custGeom>
              <a:avLst/>
              <a:pathLst>
                <a:path w="0" h="37476">
                  <a:moveTo>
                    <a:pt x="0" y="0"/>
                  </a:moveTo>
                  <a:lnTo>
                    <a:pt x="0" y="374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550457"/>
              <a:ext cx="0" cy="229181"/>
            </a:xfrm>
            <a:custGeom>
              <a:avLst/>
              <a:pathLst>
                <a:path w="0" h="229181">
                  <a:moveTo>
                    <a:pt x="0" y="0"/>
                  </a:moveTo>
                  <a:lnTo>
                    <a:pt x="0" y="22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485594"/>
              <a:ext cx="0" cy="64862"/>
            </a:xfrm>
            <a:custGeom>
              <a:avLst/>
              <a:pathLst>
                <a:path w="0" h="64862">
                  <a:moveTo>
                    <a:pt x="0" y="6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48559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295330"/>
              <a:ext cx="0" cy="255126"/>
            </a:xfrm>
            <a:custGeom>
              <a:avLst/>
              <a:pathLst>
                <a:path w="0" h="255126">
                  <a:moveTo>
                    <a:pt x="0" y="255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070472"/>
              <a:ext cx="0" cy="442508"/>
            </a:xfrm>
            <a:custGeom>
              <a:avLst/>
              <a:pathLst>
                <a:path w="0" h="442508">
                  <a:moveTo>
                    <a:pt x="0" y="442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07047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62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070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378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686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89947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3028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611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6919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227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535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4843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15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3459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2767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076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1384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0692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000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5930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8616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7924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723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6541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5849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5157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4465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3773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3081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2389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1698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1006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0314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49622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48930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8238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7546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6854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6163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5471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4779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4087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3395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2703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2011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1319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0628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39936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39244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38552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37860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7168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6476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5785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5093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4401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370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3017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2325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163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0941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0250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29558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28866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28174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27482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6790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6098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5406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4715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4023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3331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2639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1947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1255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0563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19872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19180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18488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17796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17104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16412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5720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5028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4337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3645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2953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2261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1569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0877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0185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2149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69242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00849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31630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6250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05388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36201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54152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585727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29498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460311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378007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21937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24039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171209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02212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032231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5962282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894651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823876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754721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685534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616347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547923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478736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409549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34036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271175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202591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132039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063646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499366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4924478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4856053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786866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717679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649286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592263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523076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441725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383876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302557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232608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176315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094234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037941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3957416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3887467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3819042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748299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692832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62364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554458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485271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403920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333939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264753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195597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139336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056429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298803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2931775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2862588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2780444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2723421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654234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572121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50293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433747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37745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295373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226154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156999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087812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018625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1963158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1893971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1811064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174263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1673452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604297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535110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465923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396736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326755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257568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188381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11995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050007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981582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266843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266843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266843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266843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266843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266843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266843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266843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266843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266843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266843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266843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266843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266843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266843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266843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266843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266843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266843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266843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266843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266843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266843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266843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266843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266843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266843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266843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266843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266843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266843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266843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266843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266843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266843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266843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266843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266843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266843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266843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266843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266843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266843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266843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266843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266843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266843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266843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266843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266843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266843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266843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266843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266843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266843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266843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266843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266843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266843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266843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266843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266843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266843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266843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266843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266843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266843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266843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266843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266843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266843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266843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266843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266843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266843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266843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266843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266843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266843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266843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266843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266843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266843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266843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266843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266843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266843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266843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266843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266843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4443572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4443572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4443572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4443572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4443572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4443572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4443572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4443572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4443572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4443572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4443572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4443572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4443572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4443572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4443572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4443572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4443572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4443572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4443572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4443572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4443572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4443572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4443572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4443572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4443572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4443572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4443572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4443572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4443572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4443572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4443572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4443572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4443572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4443572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4443572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4443572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4443572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4443572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4443572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4443572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4443572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4443572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4443572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4443572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4443572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4443572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4443572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4443572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4443572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4443572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4443572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4443572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4443572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4443572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4443572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4443572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4443572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4443572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4443572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4443572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4443572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4443572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4443572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4443572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4443572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4443572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4443572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4443572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4443572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4443572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4443572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4443572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4443572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4443572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4443572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4443572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4443572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4443572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4443572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4443572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4443572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4443572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4443572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4443572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4443572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4443572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4443572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4443572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4443572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4443572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4620301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4620301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4620301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4620301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4620301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4620301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4620301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4620301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4620301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4620301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4620301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4620301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4620301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4620301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4620301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4620301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4620301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4620301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4620301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4620301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4620301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4620301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4620301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4620301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4620301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4620301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4620301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4620301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4620301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4620301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4620301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4620301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4620301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4620301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4620301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4620301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4620301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4620301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4620301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4620301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4620301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4620301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4620301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4620301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620301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4620301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4620301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4620301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4620301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4620301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4620301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4620301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4620301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4620301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4620301" y="3405533"/>
              <a:ext cx="176728" cy="6918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4620301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4620301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4620301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4620301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4620301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4620301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4620301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4620301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4620301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4620301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4620301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4620301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4620301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4620301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4620301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4620301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4620301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4620301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620301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4620301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4620301" y="195260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4620301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4620301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4620301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4620301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4620301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4620301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4620301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620301" y="139911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4620301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4620301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4620301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4620301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4620301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620301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4797030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4797030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4797030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4797030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4797030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4797030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4797030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4797030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4797030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4797030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4797030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4797030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4797030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4797030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4797030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4797030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4797030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4797030" y="596545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4797030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4797030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4797030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4797030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4797030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4797030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4797030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4797030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4797030" y="534276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4797030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4797030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4797030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4797030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4797030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4797030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4797030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4797030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4797030" y="4720085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4797030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4797030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4797030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4797030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4797030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4797030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4797030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4797030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4797030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4797030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4797030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797030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4797030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4797030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4797030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4797030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4797030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797030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4797030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4797030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4797030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4797030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4797030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4797030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4797030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4797030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4797030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4797030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4797030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4797030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4797030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4797030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4797030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4797030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4797030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4797030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4797030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4797030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4797030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4797030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4797030" y="188341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4797030" y="1814232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4797030" y="174504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4797030" y="167585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4797030" y="1606671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4797030" y="1537484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4797030" y="1468297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4797030" y="1399110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4797030" y="1329923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4797030" y="126073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4797030" y="119154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4797030" y="1122362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4797030" y="1053176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4797030" y="983989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4973758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4973758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4973758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4973758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4973758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973758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973758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4973758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4973758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4973758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4973758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4973758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4973758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4973758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4973758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4973758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4973758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4973758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4973758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4973758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4973758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4973758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4973758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4973758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4973758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4973758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4973758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4973758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4973758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4973758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4973758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4973758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4973758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4973758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4973758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4973758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4973758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4973758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4973758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4973758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4973758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4973758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4973758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4973758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4973758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4973758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4973758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4973758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4973758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4973758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4973758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4973758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4973758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4973758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4973758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4973758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4973758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4973758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4973758" y="312878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4973758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4973758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4973758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4973758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4973758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4973758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4973758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4973758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4973758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4973758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4973758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4973758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4973758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4973758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4973758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4973758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4973758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4973758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4973758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4973758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4973758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4973758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4973758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4973758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4973758" y="139911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4973758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4973758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4973758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4973758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4973758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4973758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5242868" y="714162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5242868" y="707244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5242868" y="700325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5242868" y="693406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5242868" y="686488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5242868" y="67956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5242868" y="67265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5242868" y="66573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242868" y="65881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5242868" y="65189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5242868" y="64497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5242868" y="63805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242868" y="63113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5242868" y="62421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5242868" y="61730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5242868" y="61038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5242868" y="60346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5242868" y="59654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5242868" y="58962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5242868" y="582707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5242868" y="575789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5242868" y="568870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242868" y="561951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5242868" y="5550329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5242868" y="5481142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5242868" y="5411955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242868" y="5342768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5242868" y="5273581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5242868" y="52043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5242868" y="51352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5242868" y="50660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5242868" y="4996833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5242868" y="49276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5242868" y="48584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5242868" y="47892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5242868" y="4720085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5242868" y="4650898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5242868" y="45817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5242868" y="4512524"/>
              <a:ext cx="200828" cy="6918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5242868" y="44433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5242868" y="43741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5242868" y="43049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5242868" y="42357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5242868" y="41665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5242868" y="40974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5242868" y="40282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5242868" y="39590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5242868" y="38898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5242868" y="38206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5242868" y="3751467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5242868" y="36822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5242868" y="36130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5242868" y="35439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5242868" y="34747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5242868" y="34055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5242868" y="33363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5242868" y="32671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5242868" y="31979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5242868" y="31287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5242868" y="30595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5242868" y="29904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5242868" y="29212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5242868" y="28520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5242868" y="27828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5242868" y="27136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5242868" y="26444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5242868" y="25752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5242868" y="25061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5242868" y="24369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5242868" y="23677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5242868" y="22985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5242868" y="22293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5242868" y="216016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5242868" y="20909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5242868" y="20217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5242868" y="19526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5242868" y="18834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5242868" y="1814232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5242868" y="1745045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5242868" y="1675858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5242868" y="160667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5242868" y="153748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5242868" y="146829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5242868" y="139911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5242868" y="132992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5242868" y="126073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5242868" y="119154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5242868" y="112236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5242868" y="10531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5242868" y="9839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1952606"/>
              <a:ext cx="1874395" cy="5258209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983989"/>
              <a:ext cx="1606625" cy="968617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169042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174246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1941101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28227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5270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2312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8227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5270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2312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279783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5021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2063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115170"/>
              <a:ext cx="1109041" cy="1198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16696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3658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367645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358530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3587101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38047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8887596" y="3806557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8885796" y="40242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8887596" y="4026013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tx1007"/>
            <p:cNvSpPr/>
            <p:nvPr/>
          </p:nvSpPr>
          <p:spPr>
            <a:xfrm>
              <a:off x="9174841" y="3435259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3654715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9174841" y="3874171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9174841" y="4093491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012" name="rc1011"/>
            <p:cNvSpPr/>
            <p:nvPr/>
          </p:nvSpPr>
          <p:spPr>
            <a:xfrm>
              <a:off x="8816207" y="4320458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3" name="tx1012"/>
            <p:cNvSpPr/>
            <p:nvPr/>
          </p:nvSpPr>
          <p:spPr>
            <a:xfrm>
              <a:off x="8885796" y="439990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14" name="rc1013"/>
            <p:cNvSpPr/>
            <p:nvPr/>
          </p:nvSpPr>
          <p:spPr>
            <a:xfrm>
              <a:off x="8885796" y="45711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4572933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479058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4792389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0100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011845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52295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8887596" y="5231301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8885796" y="544895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8887596" y="5450757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9174841" y="4657737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9174841" y="4877193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9174841" y="5096649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9174841" y="5316105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9174841" y="553375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9" name="rc1028"/>
            <p:cNvSpPr/>
            <p:nvPr/>
          </p:nvSpPr>
          <p:spPr>
            <a:xfrm>
              <a:off x="8816207" y="5745202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0" name="tx1029"/>
            <p:cNvSpPr/>
            <p:nvPr/>
          </p:nvSpPr>
          <p:spPr>
            <a:xfrm>
              <a:off x="8885796" y="579941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31" name="rc1030"/>
            <p:cNvSpPr/>
            <p:nvPr/>
          </p:nvSpPr>
          <p:spPr>
            <a:xfrm>
              <a:off x="8885796" y="59958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8894796" y="6004878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8885796" y="62153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8894796" y="6224334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tx1034"/>
            <p:cNvSpPr/>
            <p:nvPr/>
          </p:nvSpPr>
          <p:spPr>
            <a:xfrm>
              <a:off x="9174841" y="606515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6" name="tx1035"/>
            <p:cNvSpPr/>
            <p:nvPr/>
          </p:nvSpPr>
          <p:spPr>
            <a:xfrm>
              <a:off x="9174841" y="628461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2025-06-17T13:33:44Z</dcterms:modified>
  <cp:category/>
</cp:coreProperties>
</file>