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6215f45bd13d46e720bc5cdd7fa347d21e8c8e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2069832"/>
              <a:ext cx="9144000" cy="104907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2699298"/>
              <a:ext cx="8970027" cy="89700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238119" y="7156555"/>
              <a:ext cx="315331" cy="4270"/>
            </a:xfrm>
            <a:custGeom>
              <a:avLst/>
              <a:pathLst>
                <a:path w="315331" h="4270">
                  <a:moveTo>
                    <a:pt x="0" y="4270"/>
                  </a:moveTo>
                  <a:lnTo>
                    <a:pt x="157665" y="2135"/>
                  </a:lnTo>
                  <a:lnTo>
                    <a:pt x="315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394397" y="7101062"/>
              <a:ext cx="157550" cy="6403"/>
            </a:xfrm>
            <a:custGeom>
              <a:avLst/>
              <a:pathLst>
                <a:path w="157550" h="6403">
                  <a:moveTo>
                    <a:pt x="0" y="6403"/>
                  </a:moveTo>
                  <a:lnTo>
                    <a:pt x="1575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391623" y="7045630"/>
              <a:ext cx="157318" cy="10667"/>
            </a:xfrm>
            <a:custGeom>
              <a:avLst/>
              <a:pathLst>
                <a:path w="157318" h="10667">
                  <a:moveTo>
                    <a:pt x="0" y="10667"/>
                  </a:moveTo>
                  <a:lnTo>
                    <a:pt x="157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073519" y="6990300"/>
              <a:ext cx="470916" cy="44772"/>
            </a:xfrm>
            <a:custGeom>
              <a:avLst/>
              <a:pathLst>
                <a:path w="470916" h="44772">
                  <a:moveTo>
                    <a:pt x="0" y="44772"/>
                  </a:moveTo>
                  <a:lnTo>
                    <a:pt x="156972" y="29848"/>
                  </a:lnTo>
                  <a:lnTo>
                    <a:pt x="313944" y="14924"/>
                  </a:lnTo>
                  <a:lnTo>
                    <a:pt x="470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7381924" y="6935112"/>
              <a:ext cx="156510" cy="19169"/>
            </a:xfrm>
            <a:custGeom>
              <a:avLst/>
              <a:pathLst>
                <a:path w="156510" h="19169">
                  <a:moveTo>
                    <a:pt x="0" y="19169"/>
                  </a:moveTo>
                  <a:lnTo>
                    <a:pt x="15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375006" y="6880106"/>
              <a:ext cx="155934" cy="23400"/>
            </a:xfrm>
            <a:custGeom>
              <a:avLst/>
              <a:pathLst>
                <a:path w="155934" h="23400">
                  <a:moveTo>
                    <a:pt x="0" y="23400"/>
                  </a:moveTo>
                  <a:lnTo>
                    <a:pt x="155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900986" y="6825324"/>
              <a:ext cx="620972" cy="110457"/>
            </a:xfrm>
            <a:custGeom>
              <a:avLst/>
              <a:pathLst>
                <a:path w="620972" h="110457">
                  <a:moveTo>
                    <a:pt x="0" y="110457"/>
                  </a:moveTo>
                  <a:lnTo>
                    <a:pt x="124194" y="88366"/>
                  </a:lnTo>
                  <a:lnTo>
                    <a:pt x="248389" y="66274"/>
                  </a:lnTo>
                  <a:lnTo>
                    <a:pt x="372583" y="44183"/>
                  </a:lnTo>
                  <a:lnTo>
                    <a:pt x="496778" y="22091"/>
                  </a:lnTo>
                  <a:lnTo>
                    <a:pt x="62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7357059" y="6770805"/>
              <a:ext cx="154438" cy="31808"/>
            </a:xfrm>
            <a:custGeom>
              <a:avLst/>
              <a:pathLst>
                <a:path w="154438" h="31808">
                  <a:moveTo>
                    <a:pt x="0" y="31808"/>
                  </a:moveTo>
                  <a:lnTo>
                    <a:pt x="154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346043" y="6716589"/>
              <a:ext cx="153520" cy="35978"/>
            </a:xfrm>
            <a:custGeom>
              <a:avLst/>
              <a:pathLst>
                <a:path w="153520" h="35978">
                  <a:moveTo>
                    <a:pt x="0" y="35978"/>
                  </a:moveTo>
                  <a:lnTo>
                    <a:pt x="153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181186" y="6662717"/>
              <a:ext cx="304979" cy="80245"/>
            </a:xfrm>
            <a:custGeom>
              <a:avLst/>
              <a:pathLst>
                <a:path w="304979" h="80245">
                  <a:moveTo>
                    <a:pt x="0" y="80245"/>
                  </a:moveTo>
                  <a:lnTo>
                    <a:pt x="152489" y="40122"/>
                  </a:lnTo>
                  <a:lnTo>
                    <a:pt x="304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319967" y="6609227"/>
              <a:ext cx="151347" cy="44237"/>
            </a:xfrm>
            <a:custGeom>
              <a:avLst/>
              <a:pathLst>
                <a:path w="151347" h="44237">
                  <a:moveTo>
                    <a:pt x="0" y="44237"/>
                  </a:moveTo>
                  <a:lnTo>
                    <a:pt x="15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304926" y="6556158"/>
              <a:ext cx="150094" cy="48319"/>
            </a:xfrm>
            <a:custGeom>
              <a:avLst/>
              <a:pathLst>
                <a:path w="150094" h="48319">
                  <a:moveTo>
                    <a:pt x="0" y="48319"/>
                  </a:moveTo>
                  <a:lnTo>
                    <a:pt x="15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88564" y="6503551"/>
              <a:ext cx="148730" cy="52366"/>
            </a:xfrm>
            <a:custGeom>
              <a:avLst/>
              <a:pathLst>
                <a:path w="148730" h="52366">
                  <a:moveTo>
                    <a:pt x="0" y="52366"/>
                  </a:moveTo>
                  <a:lnTo>
                    <a:pt x="148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270893" y="6451443"/>
              <a:ext cx="147258" cy="56374"/>
            </a:xfrm>
            <a:custGeom>
              <a:avLst/>
              <a:pathLst>
                <a:path w="147258" h="56374">
                  <a:moveTo>
                    <a:pt x="0" y="56374"/>
                  </a:moveTo>
                  <a:lnTo>
                    <a:pt x="1472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51926" y="6399872"/>
              <a:ext cx="145677" cy="60341"/>
            </a:xfrm>
            <a:custGeom>
              <a:avLst/>
              <a:pathLst>
                <a:path w="145677" h="60341">
                  <a:moveTo>
                    <a:pt x="0" y="60341"/>
                  </a:moveTo>
                  <a:lnTo>
                    <a:pt x="1456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231677" y="6348876"/>
              <a:ext cx="143989" cy="64264"/>
            </a:xfrm>
            <a:custGeom>
              <a:avLst/>
              <a:pathLst>
                <a:path w="143989" h="64264">
                  <a:moveTo>
                    <a:pt x="0" y="64264"/>
                  </a:moveTo>
                  <a:lnTo>
                    <a:pt x="143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210160" y="6298494"/>
              <a:ext cx="142196" cy="68139"/>
            </a:xfrm>
            <a:custGeom>
              <a:avLst/>
              <a:pathLst>
                <a:path w="142196" h="68139">
                  <a:moveTo>
                    <a:pt x="0" y="68139"/>
                  </a:moveTo>
                  <a:lnTo>
                    <a:pt x="142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626194" y="6248761"/>
              <a:ext cx="701498" cy="359827"/>
            </a:xfrm>
            <a:custGeom>
              <a:avLst/>
              <a:pathLst>
                <a:path w="701498" h="359827">
                  <a:moveTo>
                    <a:pt x="0" y="359827"/>
                  </a:moveTo>
                  <a:lnTo>
                    <a:pt x="116916" y="299856"/>
                  </a:lnTo>
                  <a:lnTo>
                    <a:pt x="233832" y="239885"/>
                  </a:lnTo>
                  <a:lnTo>
                    <a:pt x="350749" y="179913"/>
                  </a:lnTo>
                  <a:lnTo>
                    <a:pt x="467665" y="119942"/>
                  </a:lnTo>
                  <a:lnTo>
                    <a:pt x="584581" y="59971"/>
                  </a:lnTo>
                  <a:lnTo>
                    <a:pt x="7014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163389" y="6199714"/>
              <a:ext cx="138299" cy="75738"/>
            </a:xfrm>
            <a:custGeom>
              <a:avLst/>
              <a:pathLst>
                <a:path w="138299" h="75738">
                  <a:moveTo>
                    <a:pt x="0" y="75738"/>
                  </a:moveTo>
                  <a:lnTo>
                    <a:pt x="1382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7138169" y="6151389"/>
              <a:ext cx="136197" cy="79455"/>
            </a:xfrm>
            <a:custGeom>
              <a:avLst/>
              <a:pathLst>
                <a:path w="136197" h="79455">
                  <a:moveTo>
                    <a:pt x="0" y="79455"/>
                  </a:moveTo>
                  <a:lnTo>
                    <a:pt x="136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111751" y="6103822"/>
              <a:ext cx="133996" cy="83114"/>
            </a:xfrm>
            <a:custGeom>
              <a:avLst/>
              <a:pathLst>
                <a:path w="133996" h="83114">
                  <a:moveTo>
                    <a:pt x="0" y="83114"/>
                  </a:moveTo>
                  <a:lnTo>
                    <a:pt x="133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7084153" y="6057047"/>
              <a:ext cx="131696" cy="86712"/>
            </a:xfrm>
            <a:custGeom>
              <a:avLst/>
              <a:pathLst>
                <a:path w="131696" h="86712">
                  <a:moveTo>
                    <a:pt x="0" y="86712"/>
                  </a:moveTo>
                  <a:lnTo>
                    <a:pt x="1316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055396" y="6011099"/>
              <a:ext cx="129299" cy="90247"/>
            </a:xfrm>
            <a:custGeom>
              <a:avLst/>
              <a:pathLst>
                <a:path w="129299" h="90247">
                  <a:moveTo>
                    <a:pt x="0" y="90247"/>
                  </a:moveTo>
                  <a:lnTo>
                    <a:pt x="1292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025501" y="5966012"/>
              <a:ext cx="126808" cy="93715"/>
            </a:xfrm>
            <a:custGeom>
              <a:avLst/>
              <a:pathLst>
                <a:path w="126808" h="93715">
                  <a:moveTo>
                    <a:pt x="0" y="93715"/>
                  </a:moveTo>
                  <a:lnTo>
                    <a:pt x="1268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994490" y="5921818"/>
              <a:ext cx="124224" cy="97114"/>
            </a:xfrm>
            <a:custGeom>
              <a:avLst/>
              <a:pathLst>
                <a:path w="124224" h="97114">
                  <a:moveTo>
                    <a:pt x="0" y="97114"/>
                  </a:moveTo>
                  <a:lnTo>
                    <a:pt x="1242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962385" y="5878550"/>
              <a:ext cx="121549" cy="100443"/>
            </a:xfrm>
            <a:custGeom>
              <a:avLst/>
              <a:pathLst>
                <a:path w="121549" h="100443">
                  <a:moveTo>
                    <a:pt x="0" y="100443"/>
                  </a:moveTo>
                  <a:lnTo>
                    <a:pt x="1215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929211" y="5836239"/>
              <a:ext cx="118784" cy="103697"/>
            </a:xfrm>
            <a:custGeom>
              <a:avLst/>
              <a:pathLst>
                <a:path w="118784" h="103697">
                  <a:moveTo>
                    <a:pt x="0" y="103697"/>
                  </a:moveTo>
                  <a:lnTo>
                    <a:pt x="118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894991" y="5794918"/>
              <a:ext cx="115932" cy="106876"/>
            </a:xfrm>
            <a:custGeom>
              <a:avLst/>
              <a:pathLst>
                <a:path w="115932" h="106876">
                  <a:moveTo>
                    <a:pt x="0" y="106876"/>
                  </a:moveTo>
                  <a:lnTo>
                    <a:pt x="115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859751" y="5754615"/>
              <a:ext cx="112996" cy="109976"/>
            </a:xfrm>
            <a:custGeom>
              <a:avLst/>
              <a:pathLst>
                <a:path w="112996" h="109976">
                  <a:moveTo>
                    <a:pt x="0" y="109976"/>
                  </a:moveTo>
                  <a:lnTo>
                    <a:pt x="11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823517" y="5715361"/>
              <a:ext cx="109976" cy="112996"/>
            </a:xfrm>
            <a:custGeom>
              <a:avLst/>
              <a:pathLst>
                <a:path w="109976" h="112996">
                  <a:moveTo>
                    <a:pt x="0" y="112996"/>
                  </a:moveTo>
                  <a:lnTo>
                    <a:pt x="109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786315" y="5677185"/>
              <a:ext cx="106876" cy="115932"/>
            </a:xfrm>
            <a:custGeom>
              <a:avLst/>
              <a:pathLst>
                <a:path w="106876" h="115932">
                  <a:moveTo>
                    <a:pt x="0" y="115932"/>
                  </a:moveTo>
                  <a:lnTo>
                    <a:pt x="106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437078" y="5640113"/>
              <a:ext cx="414791" cy="475138"/>
            </a:xfrm>
            <a:custGeom>
              <a:avLst/>
              <a:pathLst>
                <a:path w="414791" h="475138">
                  <a:moveTo>
                    <a:pt x="0" y="475138"/>
                  </a:moveTo>
                  <a:lnTo>
                    <a:pt x="82958" y="380110"/>
                  </a:lnTo>
                  <a:lnTo>
                    <a:pt x="165916" y="285082"/>
                  </a:lnTo>
                  <a:lnTo>
                    <a:pt x="248874" y="190055"/>
                  </a:lnTo>
                  <a:lnTo>
                    <a:pt x="331833" y="95027"/>
                  </a:lnTo>
                  <a:lnTo>
                    <a:pt x="4147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709116" y="5604175"/>
              <a:ext cx="100443" cy="121549"/>
            </a:xfrm>
            <a:custGeom>
              <a:avLst/>
              <a:pathLst>
                <a:path w="100443" h="121549">
                  <a:moveTo>
                    <a:pt x="0" y="121549"/>
                  </a:moveTo>
                  <a:lnTo>
                    <a:pt x="100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669176" y="5569395"/>
              <a:ext cx="97114" cy="124224"/>
            </a:xfrm>
            <a:custGeom>
              <a:avLst/>
              <a:pathLst>
                <a:path w="97114" h="124224">
                  <a:moveTo>
                    <a:pt x="0" y="124224"/>
                  </a:moveTo>
                  <a:lnTo>
                    <a:pt x="97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534666" y="5535799"/>
              <a:ext cx="187430" cy="253617"/>
            </a:xfrm>
            <a:custGeom>
              <a:avLst/>
              <a:pathLst>
                <a:path w="187430" h="253617">
                  <a:moveTo>
                    <a:pt x="0" y="253617"/>
                  </a:moveTo>
                  <a:lnTo>
                    <a:pt x="93715" y="126808"/>
                  </a:lnTo>
                  <a:lnTo>
                    <a:pt x="187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496515" y="5503413"/>
              <a:ext cx="180494" cy="258599"/>
            </a:xfrm>
            <a:custGeom>
              <a:avLst/>
              <a:pathLst>
                <a:path w="180494" h="258599">
                  <a:moveTo>
                    <a:pt x="0" y="258599"/>
                  </a:moveTo>
                  <a:lnTo>
                    <a:pt x="90247" y="129299"/>
                  </a:lnTo>
                  <a:lnTo>
                    <a:pt x="180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457636" y="5472260"/>
              <a:ext cx="173425" cy="263392"/>
            </a:xfrm>
            <a:custGeom>
              <a:avLst/>
              <a:pathLst>
                <a:path w="173425" h="263392">
                  <a:moveTo>
                    <a:pt x="0" y="263392"/>
                  </a:moveTo>
                  <a:lnTo>
                    <a:pt x="86712" y="131696"/>
                  </a:lnTo>
                  <a:lnTo>
                    <a:pt x="1734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418058" y="5442362"/>
              <a:ext cx="166229" cy="267992"/>
            </a:xfrm>
            <a:custGeom>
              <a:avLst/>
              <a:pathLst>
                <a:path w="166229" h="267992">
                  <a:moveTo>
                    <a:pt x="0" y="267992"/>
                  </a:moveTo>
                  <a:lnTo>
                    <a:pt x="83114" y="133996"/>
                  </a:lnTo>
                  <a:lnTo>
                    <a:pt x="166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377809" y="5413742"/>
              <a:ext cx="158911" cy="272395"/>
            </a:xfrm>
            <a:custGeom>
              <a:avLst/>
              <a:pathLst>
                <a:path w="158911" h="272395">
                  <a:moveTo>
                    <a:pt x="0" y="272395"/>
                  </a:moveTo>
                  <a:lnTo>
                    <a:pt x="79455" y="136197"/>
                  </a:lnTo>
                  <a:lnTo>
                    <a:pt x="158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336919" y="5386420"/>
              <a:ext cx="151476" cy="276598"/>
            </a:xfrm>
            <a:custGeom>
              <a:avLst/>
              <a:pathLst>
                <a:path w="151476" h="276598">
                  <a:moveTo>
                    <a:pt x="0" y="276598"/>
                  </a:moveTo>
                  <a:lnTo>
                    <a:pt x="75738" y="138299"/>
                  </a:lnTo>
                  <a:lnTo>
                    <a:pt x="1514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367383" y="5360417"/>
              <a:ext cx="71965" cy="140299"/>
            </a:xfrm>
            <a:custGeom>
              <a:avLst/>
              <a:pathLst>
                <a:path w="71965" h="140299">
                  <a:moveTo>
                    <a:pt x="0" y="140299"/>
                  </a:moveTo>
                  <a:lnTo>
                    <a:pt x="71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321475" y="5335752"/>
              <a:ext cx="68139" cy="142196"/>
            </a:xfrm>
            <a:custGeom>
              <a:avLst/>
              <a:pathLst>
                <a:path w="68139" h="142196">
                  <a:moveTo>
                    <a:pt x="0" y="142196"/>
                  </a:moveTo>
                  <a:lnTo>
                    <a:pt x="681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274968" y="5312442"/>
              <a:ext cx="64264" cy="143989"/>
            </a:xfrm>
            <a:custGeom>
              <a:avLst/>
              <a:pathLst>
                <a:path w="64264" h="143989">
                  <a:moveTo>
                    <a:pt x="0" y="143989"/>
                  </a:moveTo>
                  <a:lnTo>
                    <a:pt x="64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227896" y="5290506"/>
              <a:ext cx="60341" cy="145677"/>
            </a:xfrm>
            <a:custGeom>
              <a:avLst/>
              <a:pathLst>
                <a:path w="60341" h="145677">
                  <a:moveTo>
                    <a:pt x="0" y="145677"/>
                  </a:moveTo>
                  <a:lnTo>
                    <a:pt x="603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180292" y="5269958"/>
              <a:ext cx="56374" cy="147258"/>
            </a:xfrm>
            <a:custGeom>
              <a:avLst/>
              <a:pathLst>
                <a:path w="56374" h="147258">
                  <a:moveTo>
                    <a:pt x="0" y="147258"/>
                  </a:moveTo>
                  <a:lnTo>
                    <a:pt x="563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132192" y="5250814"/>
              <a:ext cx="52366" cy="148730"/>
            </a:xfrm>
            <a:custGeom>
              <a:avLst/>
              <a:pathLst>
                <a:path w="52366" h="148730">
                  <a:moveTo>
                    <a:pt x="0" y="148730"/>
                  </a:moveTo>
                  <a:lnTo>
                    <a:pt x="52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083631" y="5233089"/>
              <a:ext cx="48319" cy="150094"/>
            </a:xfrm>
            <a:custGeom>
              <a:avLst/>
              <a:pathLst>
                <a:path w="48319" h="150094">
                  <a:moveTo>
                    <a:pt x="0" y="150094"/>
                  </a:moveTo>
                  <a:lnTo>
                    <a:pt x="48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034645" y="5216794"/>
              <a:ext cx="44237" cy="151347"/>
            </a:xfrm>
            <a:custGeom>
              <a:avLst/>
              <a:pathLst>
                <a:path w="44237" h="151347">
                  <a:moveTo>
                    <a:pt x="0" y="151347"/>
                  </a:moveTo>
                  <a:lnTo>
                    <a:pt x="44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985269" y="5201943"/>
              <a:ext cx="40122" cy="152489"/>
            </a:xfrm>
            <a:custGeom>
              <a:avLst/>
              <a:pathLst>
                <a:path w="40122" h="152489">
                  <a:moveTo>
                    <a:pt x="0" y="152489"/>
                  </a:moveTo>
                  <a:lnTo>
                    <a:pt x="4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935541" y="5188545"/>
              <a:ext cx="35978" cy="153520"/>
            </a:xfrm>
            <a:custGeom>
              <a:avLst/>
              <a:pathLst>
                <a:path w="35978" h="153520">
                  <a:moveTo>
                    <a:pt x="0" y="153520"/>
                  </a:moveTo>
                  <a:lnTo>
                    <a:pt x="35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85496" y="5176611"/>
              <a:ext cx="31808" cy="154438"/>
            </a:xfrm>
            <a:custGeom>
              <a:avLst/>
              <a:pathLst>
                <a:path w="31808" h="154438">
                  <a:moveTo>
                    <a:pt x="0" y="154438"/>
                  </a:moveTo>
                  <a:lnTo>
                    <a:pt x="318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835170" y="5166150"/>
              <a:ext cx="27614" cy="155243"/>
            </a:xfrm>
            <a:custGeom>
              <a:avLst/>
              <a:pathLst>
                <a:path w="27614" h="155243">
                  <a:moveTo>
                    <a:pt x="0" y="155243"/>
                  </a:moveTo>
                  <a:lnTo>
                    <a:pt x="27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784602" y="5157169"/>
              <a:ext cx="23400" cy="155934"/>
            </a:xfrm>
            <a:custGeom>
              <a:avLst/>
              <a:pathLst>
                <a:path w="23400" h="155934">
                  <a:moveTo>
                    <a:pt x="0" y="155934"/>
                  </a:moveTo>
                  <a:lnTo>
                    <a:pt x="23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733828" y="5149675"/>
              <a:ext cx="19169" cy="156510"/>
            </a:xfrm>
            <a:custGeom>
              <a:avLst/>
              <a:pathLst>
                <a:path w="19169" h="156510">
                  <a:moveTo>
                    <a:pt x="0" y="156510"/>
                  </a:moveTo>
                  <a:lnTo>
                    <a:pt x="19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82885" y="5143673"/>
              <a:ext cx="14924" cy="156972"/>
            </a:xfrm>
            <a:custGeom>
              <a:avLst/>
              <a:pathLst>
                <a:path w="14924" h="156972">
                  <a:moveTo>
                    <a:pt x="0" y="156972"/>
                  </a:moveTo>
                  <a:lnTo>
                    <a:pt x="14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621143" y="5139167"/>
              <a:ext cx="21335" cy="314637"/>
            </a:xfrm>
            <a:custGeom>
              <a:avLst/>
              <a:pathLst>
                <a:path w="21335" h="314637">
                  <a:moveTo>
                    <a:pt x="0" y="314637"/>
                  </a:moveTo>
                  <a:lnTo>
                    <a:pt x="10667" y="157318"/>
                  </a:lnTo>
                  <a:lnTo>
                    <a:pt x="213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574239" y="5136162"/>
              <a:ext cx="12807" cy="315100"/>
            </a:xfrm>
            <a:custGeom>
              <a:avLst/>
              <a:pathLst>
                <a:path w="12807" h="315100">
                  <a:moveTo>
                    <a:pt x="0" y="315100"/>
                  </a:moveTo>
                  <a:lnTo>
                    <a:pt x="6403" y="157550"/>
                  </a:lnTo>
                  <a:lnTo>
                    <a:pt x="128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527283" y="5134659"/>
              <a:ext cx="4270" cy="315331"/>
            </a:xfrm>
            <a:custGeom>
              <a:avLst/>
              <a:pathLst>
                <a:path w="4270" h="315331">
                  <a:moveTo>
                    <a:pt x="0" y="315331"/>
                  </a:moveTo>
                  <a:lnTo>
                    <a:pt x="2135" y="157665"/>
                  </a:lnTo>
                  <a:lnTo>
                    <a:pt x="4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76040" y="5134659"/>
              <a:ext cx="2135" cy="157665"/>
            </a:xfrm>
            <a:custGeom>
              <a:avLst/>
              <a:pathLst>
                <a:path w="2135" h="157665">
                  <a:moveTo>
                    <a:pt x="2135" y="157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20547" y="5136162"/>
              <a:ext cx="6403" cy="157550"/>
            </a:xfrm>
            <a:custGeom>
              <a:avLst/>
              <a:pathLst>
                <a:path w="6403" h="157550">
                  <a:moveTo>
                    <a:pt x="6403" y="15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65115" y="5139167"/>
              <a:ext cx="21335" cy="314637"/>
            </a:xfrm>
            <a:custGeom>
              <a:avLst/>
              <a:pathLst>
                <a:path w="21335" h="314637">
                  <a:moveTo>
                    <a:pt x="21335" y="314637"/>
                  </a:moveTo>
                  <a:lnTo>
                    <a:pt x="10667" y="15731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309784" y="5143673"/>
              <a:ext cx="29848" cy="313944"/>
            </a:xfrm>
            <a:custGeom>
              <a:avLst/>
              <a:pathLst>
                <a:path w="29848" h="313944">
                  <a:moveTo>
                    <a:pt x="29848" y="313944"/>
                  </a:moveTo>
                  <a:lnTo>
                    <a:pt x="14924" y="15697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254596" y="5149675"/>
              <a:ext cx="19169" cy="156510"/>
            </a:xfrm>
            <a:custGeom>
              <a:avLst/>
              <a:pathLst>
                <a:path w="19169" h="156510">
                  <a:moveTo>
                    <a:pt x="19169" y="156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199591" y="5157169"/>
              <a:ext cx="23400" cy="155934"/>
            </a:xfrm>
            <a:custGeom>
              <a:avLst/>
              <a:pathLst>
                <a:path w="23400" h="155934">
                  <a:moveTo>
                    <a:pt x="23400" y="155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144809" y="5166150"/>
              <a:ext cx="27614" cy="155243"/>
            </a:xfrm>
            <a:custGeom>
              <a:avLst/>
              <a:pathLst>
                <a:path w="27614" h="155243">
                  <a:moveTo>
                    <a:pt x="27614" y="155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090290" y="5176611"/>
              <a:ext cx="31808" cy="154438"/>
            </a:xfrm>
            <a:custGeom>
              <a:avLst/>
              <a:pathLst>
                <a:path w="31808" h="154438">
                  <a:moveTo>
                    <a:pt x="31808" y="154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036074" y="5188545"/>
              <a:ext cx="71957" cy="307041"/>
            </a:xfrm>
            <a:custGeom>
              <a:avLst/>
              <a:pathLst>
                <a:path w="71957" h="307041">
                  <a:moveTo>
                    <a:pt x="71957" y="307041"/>
                  </a:moveTo>
                  <a:lnTo>
                    <a:pt x="35978" y="1535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982201" y="5201943"/>
              <a:ext cx="80245" cy="304979"/>
            </a:xfrm>
            <a:custGeom>
              <a:avLst/>
              <a:pathLst>
                <a:path w="80245" h="304979">
                  <a:moveTo>
                    <a:pt x="80245" y="304979"/>
                  </a:moveTo>
                  <a:lnTo>
                    <a:pt x="40122" y="1524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928711" y="5216794"/>
              <a:ext cx="44237" cy="151347"/>
            </a:xfrm>
            <a:custGeom>
              <a:avLst/>
              <a:pathLst>
                <a:path w="44237" h="151347">
                  <a:moveTo>
                    <a:pt x="44237" y="151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875643" y="5233089"/>
              <a:ext cx="48319" cy="150094"/>
            </a:xfrm>
            <a:custGeom>
              <a:avLst/>
              <a:pathLst>
                <a:path w="48319" h="150094">
                  <a:moveTo>
                    <a:pt x="48319" y="150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823035" y="5250814"/>
              <a:ext cx="52366" cy="148730"/>
            </a:xfrm>
            <a:custGeom>
              <a:avLst/>
              <a:pathLst>
                <a:path w="52366" h="148730">
                  <a:moveTo>
                    <a:pt x="52366" y="148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770927" y="5269958"/>
              <a:ext cx="56374" cy="147258"/>
            </a:xfrm>
            <a:custGeom>
              <a:avLst/>
              <a:pathLst>
                <a:path w="56374" h="147258">
                  <a:moveTo>
                    <a:pt x="56374" y="147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719356" y="5290506"/>
              <a:ext cx="60341" cy="145677"/>
            </a:xfrm>
            <a:custGeom>
              <a:avLst/>
              <a:pathLst>
                <a:path w="60341" h="145677">
                  <a:moveTo>
                    <a:pt x="60341" y="14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668361" y="5312442"/>
              <a:ext cx="64264" cy="143989"/>
            </a:xfrm>
            <a:custGeom>
              <a:avLst/>
              <a:pathLst>
                <a:path w="64264" h="143989">
                  <a:moveTo>
                    <a:pt x="64264" y="143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617978" y="5335752"/>
              <a:ext cx="68139" cy="142196"/>
            </a:xfrm>
            <a:custGeom>
              <a:avLst/>
              <a:pathLst>
                <a:path w="68139" h="142196">
                  <a:moveTo>
                    <a:pt x="68139" y="142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568245" y="5360417"/>
              <a:ext cx="71965" cy="140299"/>
            </a:xfrm>
            <a:custGeom>
              <a:avLst/>
              <a:pathLst>
                <a:path w="71965" h="140299">
                  <a:moveTo>
                    <a:pt x="71965" y="1402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519198" y="5386420"/>
              <a:ext cx="151476" cy="276598"/>
            </a:xfrm>
            <a:custGeom>
              <a:avLst/>
              <a:pathLst>
                <a:path w="151476" h="276598">
                  <a:moveTo>
                    <a:pt x="151476" y="276598"/>
                  </a:moveTo>
                  <a:lnTo>
                    <a:pt x="75738" y="13829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470874" y="5413742"/>
              <a:ext cx="79455" cy="136197"/>
            </a:xfrm>
            <a:custGeom>
              <a:avLst/>
              <a:pathLst>
                <a:path w="79455" h="136197">
                  <a:moveTo>
                    <a:pt x="79455" y="1361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423306" y="5442362"/>
              <a:ext cx="83114" cy="133996"/>
            </a:xfrm>
            <a:custGeom>
              <a:avLst/>
              <a:pathLst>
                <a:path w="83114" h="133996">
                  <a:moveTo>
                    <a:pt x="83114" y="133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376532" y="5472260"/>
              <a:ext cx="173425" cy="263392"/>
            </a:xfrm>
            <a:custGeom>
              <a:avLst/>
              <a:pathLst>
                <a:path w="173425" h="263392">
                  <a:moveTo>
                    <a:pt x="173425" y="263392"/>
                  </a:moveTo>
                  <a:lnTo>
                    <a:pt x="86712" y="13169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330584" y="5503413"/>
              <a:ext cx="180494" cy="258599"/>
            </a:xfrm>
            <a:custGeom>
              <a:avLst/>
              <a:pathLst>
                <a:path w="180494" h="258599">
                  <a:moveTo>
                    <a:pt x="180494" y="258599"/>
                  </a:moveTo>
                  <a:lnTo>
                    <a:pt x="90247" y="12929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285496" y="5535799"/>
              <a:ext cx="187430" cy="253617"/>
            </a:xfrm>
            <a:custGeom>
              <a:avLst/>
              <a:pathLst>
                <a:path w="187430" h="253617">
                  <a:moveTo>
                    <a:pt x="187430" y="253617"/>
                  </a:moveTo>
                  <a:lnTo>
                    <a:pt x="93715" y="126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241302" y="5569395"/>
              <a:ext cx="194229" cy="248448"/>
            </a:xfrm>
            <a:custGeom>
              <a:avLst/>
              <a:pathLst>
                <a:path w="194229" h="248448">
                  <a:moveTo>
                    <a:pt x="194229" y="248448"/>
                  </a:moveTo>
                  <a:lnTo>
                    <a:pt x="97114" y="1242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198034" y="5604175"/>
              <a:ext cx="100443" cy="121549"/>
            </a:xfrm>
            <a:custGeom>
              <a:avLst/>
              <a:pathLst>
                <a:path w="100443" h="121549">
                  <a:moveTo>
                    <a:pt x="100443" y="121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5724" y="5640113"/>
              <a:ext cx="103697" cy="118784"/>
            </a:xfrm>
            <a:custGeom>
              <a:avLst/>
              <a:pathLst>
                <a:path w="103697" h="118784">
                  <a:moveTo>
                    <a:pt x="103697" y="1187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114402" y="5677185"/>
              <a:ext cx="106876" cy="115932"/>
            </a:xfrm>
            <a:custGeom>
              <a:avLst/>
              <a:pathLst>
                <a:path w="106876" h="115932">
                  <a:moveTo>
                    <a:pt x="106876" y="115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74100" y="5715361"/>
              <a:ext cx="109976" cy="112996"/>
            </a:xfrm>
            <a:custGeom>
              <a:avLst/>
              <a:pathLst>
                <a:path w="109976" h="112996">
                  <a:moveTo>
                    <a:pt x="109976" y="112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34846" y="5754615"/>
              <a:ext cx="112996" cy="109976"/>
            </a:xfrm>
            <a:custGeom>
              <a:avLst/>
              <a:pathLst>
                <a:path w="112996" h="109976">
                  <a:moveTo>
                    <a:pt x="112996" y="1099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996669" y="5794918"/>
              <a:ext cx="115932" cy="106876"/>
            </a:xfrm>
            <a:custGeom>
              <a:avLst/>
              <a:pathLst>
                <a:path w="115932" h="106876">
                  <a:moveTo>
                    <a:pt x="115932" y="106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959598" y="5836239"/>
              <a:ext cx="118784" cy="103697"/>
            </a:xfrm>
            <a:custGeom>
              <a:avLst/>
              <a:pathLst>
                <a:path w="118784" h="103697">
                  <a:moveTo>
                    <a:pt x="118784" y="103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923659" y="5878550"/>
              <a:ext cx="121549" cy="100443"/>
            </a:xfrm>
            <a:custGeom>
              <a:avLst/>
              <a:pathLst>
                <a:path w="121549" h="100443">
                  <a:moveTo>
                    <a:pt x="121549" y="100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888879" y="5921818"/>
              <a:ext cx="124224" cy="97114"/>
            </a:xfrm>
            <a:custGeom>
              <a:avLst/>
              <a:pathLst>
                <a:path w="124224" h="97114">
                  <a:moveTo>
                    <a:pt x="124224" y="971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855284" y="5966012"/>
              <a:ext cx="126808" cy="93715"/>
            </a:xfrm>
            <a:custGeom>
              <a:avLst/>
              <a:pathLst>
                <a:path w="126808" h="93715">
                  <a:moveTo>
                    <a:pt x="126808" y="937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822898" y="6011099"/>
              <a:ext cx="129299" cy="90247"/>
            </a:xfrm>
            <a:custGeom>
              <a:avLst/>
              <a:pathLst>
                <a:path w="129299" h="90247">
                  <a:moveTo>
                    <a:pt x="129299" y="90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791744" y="6057047"/>
              <a:ext cx="131696" cy="86712"/>
            </a:xfrm>
            <a:custGeom>
              <a:avLst/>
              <a:pathLst>
                <a:path w="131696" h="86712">
                  <a:moveTo>
                    <a:pt x="131696" y="86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1847" y="6103822"/>
              <a:ext cx="133996" cy="83114"/>
            </a:xfrm>
            <a:custGeom>
              <a:avLst/>
              <a:pathLst>
                <a:path w="133996" h="83114">
                  <a:moveTo>
                    <a:pt x="133996" y="831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733226" y="6151389"/>
              <a:ext cx="136197" cy="79455"/>
            </a:xfrm>
            <a:custGeom>
              <a:avLst/>
              <a:pathLst>
                <a:path w="136197" h="79455">
                  <a:moveTo>
                    <a:pt x="136197" y="794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705905" y="6199714"/>
              <a:ext cx="276598" cy="151476"/>
            </a:xfrm>
            <a:custGeom>
              <a:avLst/>
              <a:pathLst>
                <a:path w="276598" h="151476">
                  <a:moveTo>
                    <a:pt x="276598" y="151476"/>
                  </a:moveTo>
                  <a:lnTo>
                    <a:pt x="138299" y="7573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679902" y="6248761"/>
              <a:ext cx="280599" cy="143931"/>
            </a:xfrm>
            <a:custGeom>
              <a:avLst/>
              <a:pathLst>
                <a:path w="280599" h="143931">
                  <a:moveTo>
                    <a:pt x="280599" y="143931"/>
                  </a:moveTo>
                  <a:lnTo>
                    <a:pt x="140299" y="719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655236" y="6298494"/>
              <a:ext cx="284393" cy="136279"/>
            </a:xfrm>
            <a:custGeom>
              <a:avLst/>
              <a:pathLst>
                <a:path w="284393" h="136279">
                  <a:moveTo>
                    <a:pt x="284393" y="136279"/>
                  </a:moveTo>
                  <a:lnTo>
                    <a:pt x="142196" y="6813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631927" y="6348876"/>
              <a:ext cx="287979" cy="128528"/>
            </a:xfrm>
            <a:custGeom>
              <a:avLst/>
              <a:pathLst>
                <a:path w="287979" h="128528">
                  <a:moveTo>
                    <a:pt x="287979" y="128528"/>
                  </a:moveTo>
                  <a:lnTo>
                    <a:pt x="143989" y="64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9990" y="6399872"/>
              <a:ext cx="291354" cy="120683"/>
            </a:xfrm>
            <a:custGeom>
              <a:avLst/>
              <a:pathLst>
                <a:path w="291354" h="120683">
                  <a:moveTo>
                    <a:pt x="291354" y="120683"/>
                  </a:moveTo>
                  <a:lnTo>
                    <a:pt x="145677" y="603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89443" y="6451443"/>
              <a:ext cx="294516" cy="112749"/>
            </a:xfrm>
            <a:custGeom>
              <a:avLst/>
              <a:pathLst>
                <a:path w="294516" h="112749">
                  <a:moveTo>
                    <a:pt x="294516" y="112749"/>
                  </a:moveTo>
                  <a:lnTo>
                    <a:pt x="147258" y="563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70299" y="6503551"/>
              <a:ext cx="297461" cy="104732"/>
            </a:xfrm>
            <a:custGeom>
              <a:avLst/>
              <a:pathLst>
                <a:path w="297461" h="104732">
                  <a:moveTo>
                    <a:pt x="297461" y="104732"/>
                  </a:moveTo>
                  <a:lnTo>
                    <a:pt x="148730" y="523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52573" y="6556158"/>
              <a:ext cx="300188" cy="96639"/>
            </a:xfrm>
            <a:custGeom>
              <a:avLst/>
              <a:pathLst>
                <a:path w="300188" h="96639">
                  <a:moveTo>
                    <a:pt x="300188" y="96639"/>
                  </a:moveTo>
                  <a:lnTo>
                    <a:pt x="150094" y="4831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36279" y="6609227"/>
              <a:ext cx="302695" cy="88474"/>
            </a:xfrm>
            <a:custGeom>
              <a:avLst/>
              <a:pathLst>
                <a:path w="302695" h="88474">
                  <a:moveTo>
                    <a:pt x="302695" y="88474"/>
                  </a:moveTo>
                  <a:lnTo>
                    <a:pt x="151347" y="442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21427" y="6662717"/>
              <a:ext cx="304979" cy="80245"/>
            </a:xfrm>
            <a:custGeom>
              <a:avLst/>
              <a:pathLst>
                <a:path w="304979" h="80245">
                  <a:moveTo>
                    <a:pt x="304979" y="80245"/>
                  </a:moveTo>
                  <a:lnTo>
                    <a:pt x="152489" y="4012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08030" y="6716589"/>
              <a:ext cx="307041" cy="71957"/>
            </a:xfrm>
            <a:custGeom>
              <a:avLst/>
              <a:pathLst>
                <a:path w="307041" h="71957">
                  <a:moveTo>
                    <a:pt x="307041" y="71957"/>
                  </a:moveTo>
                  <a:lnTo>
                    <a:pt x="153520" y="3597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496096" y="6770805"/>
              <a:ext cx="308877" cy="63616"/>
            </a:xfrm>
            <a:custGeom>
              <a:avLst/>
              <a:pathLst>
                <a:path w="308877" h="63616">
                  <a:moveTo>
                    <a:pt x="308877" y="63616"/>
                  </a:moveTo>
                  <a:lnTo>
                    <a:pt x="154438" y="31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85635" y="6825324"/>
              <a:ext cx="310486" cy="55228"/>
            </a:xfrm>
            <a:custGeom>
              <a:avLst/>
              <a:pathLst>
                <a:path w="310486" h="55228">
                  <a:moveTo>
                    <a:pt x="310486" y="55228"/>
                  </a:moveTo>
                  <a:lnTo>
                    <a:pt x="155243" y="2761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476654" y="6880106"/>
              <a:ext cx="155934" cy="23400"/>
            </a:xfrm>
            <a:custGeom>
              <a:avLst/>
              <a:pathLst>
                <a:path w="155934" h="23400">
                  <a:moveTo>
                    <a:pt x="155934" y="23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469159" y="6935112"/>
              <a:ext cx="156510" cy="19169"/>
            </a:xfrm>
            <a:custGeom>
              <a:avLst/>
              <a:pathLst>
                <a:path w="156510" h="19169">
                  <a:moveTo>
                    <a:pt x="156510" y="19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463157" y="6990300"/>
              <a:ext cx="156972" cy="14924"/>
            </a:xfrm>
            <a:custGeom>
              <a:avLst/>
              <a:pathLst>
                <a:path w="156972" h="14924">
                  <a:moveTo>
                    <a:pt x="156972" y="14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458652" y="7045630"/>
              <a:ext cx="157318" cy="10667"/>
            </a:xfrm>
            <a:custGeom>
              <a:avLst/>
              <a:pathLst>
                <a:path w="157318" h="10667">
                  <a:moveTo>
                    <a:pt x="157318" y="10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455647" y="7101062"/>
              <a:ext cx="157550" cy="6403"/>
            </a:xfrm>
            <a:custGeom>
              <a:avLst/>
              <a:pathLst>
                <a:path w="157550" h="6403">
                  <a:moveTo>
                    <a:pt x="157550" y="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454143" y="7156555"/>
              <a:ext cx="157665" cy="2135"/>
            </a:xfrm>
            <a:custGeom>
              <a:avLst/>
              <a:pathLst>
                <a:path w="157665" h="2135">
                  <a:moveTo>
                    <a:pt x="157665" y="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454143" y="7209934"/>
              <a:ext cx="157665" cy="2135"/>
            </a:xfrm>
            <a:custGeom>
              <a:avLst/>
              <a:pathLst>
                <a:path w="157665" h="2135">
                  <a:moveTo>
                    <a:pt x="157665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455647" y="7261158"/>
              <a:ext cx="157550" cy="6403"/>
            </a:xfrm>
            <a:custGeom>
              <a:avLst/>
              <a:pathLst>
                <a:path w="157550" h="6403">
                  <a:moveTo>
                    <a:pt x="157550" y="0"/>
                  </a:moveTo>
                  <a:lnTo>
                    <a:pt x="0" y="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58652" y="7280323"/>
              <a:ext cx="629275" cy="42671"/>
            </a:xfrm>
            <a:custGeom>
              <a:avLst/>
              <a:pathLst>
                <a:path w="629275" h="42671">
                  <a:moveTo>
                    <a:pt x="629275" y="0"/>
                  </a:moveTo>
                  <a:lnTo>
                    <a:pt x="503420" y="8534"/>
                  </a:lnTo>
                  <a:lnTo>
                    <a:pt x="377565" y="17068"/>
                  </a:lnTo>
                  <a:lnTo>
                    <a:pt x="251710" y="25602"/>
                  </a:lnTo>
                  <a:lnTo>
                    <a:pt x="125855" y="34137"/>
                  </a:lnTo>
                  <a:lnTo>
                    <a:pt x="0" y="42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463157" y="7333552"/>
              <a:ext cx="470916" cy="44772"/>
            </a:xfrm>
            <a:custGeom>
              <a:avLst/>
              <a:pathLst>
                <a:path w="470916" h="44772">
                  <a:moveTo>
                    <a:pt x="470916" y="0"/>
                  </a:moveTo>
                  <a:lnTo>
                    <a:pt x="313944" y="14924"/>
                  </a:lnTo>
                  <a:lnTo>
                    <a:pt x="156972" y="29848"/>
                  </a:lnTo>
                  <a:lnTo>
                    <a:pt x="0" y="44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69159" y="7376005"/>
              <a:ext cx="469531" cy="57507"/>
            </a:xfrm>
            <a:custGeom>
              <a:avLst/>
              <a:pathLst>
                <a:path w="469531" h="57507">
                  <a:moveTo>
                    <a:pt x="469531" y="0"/>
                  </a:moveTo>
                  <a:lnTo>
                    <a:pt x="313021" y="19169"/>
                  </a:lnTo>
                  <a:lnTo>
                    <a:pt x="156510" y="38338"/>
                  </a:lnTo>
                  <a:lnTo>
                    <a:pt x="0" y="57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476654" y="7418317"/>
              <a:ext cx="467802" cy="70201"/>
            </a:xfrm>
            <a:custGeom>
              <a:avLst/>
              <a:pathLst>
                <a:path w="467802" h="70201">
                  <a:moveTo>
                    <a:pt x="467802" y="0"/>
                  </a:moveTo>
                  <a:lnTo>
                    <a:pt x="311868" y="23400"/>
                  </a:lnTo>
                  <a:lnTo>
                    <a:pt x="155934" y="46800"/>
                  </a:lnTo>
                  <a:lnTo>
                    <a:pt x="0" y="70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485635" y="7460457"/>
              <a:ext cx="465729" cy="82843"/>
            </a:xfrm>
            <a:custGeom>
              <a:avLst/>
              <a:pathLst>
                <a:path w="465729" h="82843">
                  <a:moveTo>
                    <a:pt x="465729" y="0"/>
                  </a:moveTo>
                  <a:lnTo>
                    <a:pt x="310486" y="27614"/>
                  </a:lnTo>
                  <a:lnTo>
                    <a:pt x="155243" y="55228"/>
                  </a:lnTo>
                  <a:lnTo>
                    <a:pt x="0" y="82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496096" y="7502395"/>
              <a:ext cx="463315" cy="95424"/>
            </a:xfrm>
            <a:custGeom>
              <a:avLst/>
              <a:pathLst>
                <a:path w="463315" h="95424">
                  <a:moveTo>
                    <a:pt x="463315" y="0"/>
                  </a:moveTo>
                  <a:lnTo>
                    <a:pt x="308877" y="31808"/>
                  </a:lnTo>
                  <a:lnTo>
                    <a:pt x="154438" y="63616"/>
                  </a:lnTo>
                  <a:lnTo>
                    <a:pt x="0" y="95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08030" y="7580078"/>
              <a:ext cx="307041" cy="71957"/>
            </a:xfrm>
            <a:custGeom>
              <a:avLst/>
              <a:pathLst>
                <a:path w="307041" h="71957">
                  <a:moveTo>
                    <a:pt x="307041" y="0"/>
                  </a:moveTo>
                  <a:lnTo>
                    <a:pt x="153520" y="35978"/>
                  </a:lnTo>
                  <a:lnTo>
                    <a:pt x="0" y="71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521427" y="7665785"/>
              <a:ext cx="152489" cy="40122"/>
            </a:xfrm>
            <a:custGeom>
              <a:avLst/>
              <a:pathLst>
                <a:path w="152489" h="40122">
                  <a:moveTo>
                    <a:pt x="152489" y="0"/>
                  </a:moveTo>
                  <a:lnTo>
                    <a:pt x="0" y="40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36279" y="7715160"/>
              <a:ext cx="151347" cy="44237"/>
            </a:xfrm>
            <a:custGeom>
              <a:avLst/>
              <a:pathLst>
                <a:path w="151347" h="44237">
                  <a:moveTo>
                    <a:pt x="151347" y="0"/>
                  </a:moveTo>
                  <a:lnTo>
                    <a:pt x="0" y="44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52573" y="7715827"/>
              <a:ext cx="300188" cy="96639"/>
            </a:xfrm>
            <a:custGeom>
              <a:avLst/>
              <a:pathLst>
                <a:path w="300188" h="96639">
                  <a:moveTo>
                    <a:pt x="300188" y="0"/>
                  </a:moveTo>
                  <a:lnTo>
                    <a:pt x="150094" y="48319"/>
                  </a:lnTo>
                  <a:lnTo>
                    <a:pt x="0" y="96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70299" y="7812707"/>
              <a:ext cx="148730" cy="52366"/>
            </a:xfrm>
            <a:custGeom>
              <a:avLst/>
              <a:pathLst>
                <a:path w="148730" h="52366">
                  <a:moveTo>
                    <a:pt x="148730" y="0"/>
                  </a:moveTo>
                  <a:lnTo>
                    <a:pt x="0" y="52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89443" y="7860807"/>
              <a:ext cx="147258" cy="56374"/>
            </a:xfrm>
            <a:custGeom>
              <a:avLst/>
              <a:pathLst>
                <a:path w="147258" h="56374">
                  <a:moveTo>
                    <a:pt x="147258" y="0"/>
                  </a:moveTo>
                  <a:lnTo>
                    <a:pt x="0" y="56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609990" y="7908411"/>
              <a:ext cx="145677" cy="60341"/>
            </a:xfrm>
            <a:custGeom>
              <a:avLst/>
              <a:pathLst>
                <a:path w="145677" h="60341">
                  <a:moveTo>
                    <a:pt x="145677" y="0"/>
                  </a:moveTo>
                  <a:lnTo>
                    <a:pt x="0" y="6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631927" y="7505634"/>
              <a:ext cx="1151919" cy="514114"/>
            </a:xfrm>
            <a:custGeom>
              <a:avLst/>
              <a:pathLst>
                <a:path w="1151919" h="514114">
                  <a:moveTo>
                    <a:pt x="1151919" y="0"/>
                  </a:moveTo>
                  <a:lnTo>
                    <a:pt x="1036727" y="51411"/>
                  </a:lnTo>
                  <a:lnTo>
                    <a:pt x="921535" y="102822"/>
                  </a:lnTo>
                  <a:lnTo>
                    <a:pt x="806343" y="154234"/>
                  </a:lnTo>
                  <a:lnTo>
                    <a:pt x="691151" y="205645"/>
                  </a:lnTo>
                  <a:lnTo>
                    <a:pt x="575959" y="257057"/>
                  </a:lnTo>
                  <a:lnTo>
                    <a:pt x="460767" y="308468"/>
                  </a:lnTo>
                  <a:lnTo>
                    <a:pt x="345575" y="359880"/>
                  </a:lnTo>
                  <a:lnTo>
                    <a:pt x="230383" y="411291"/>
                  </a:lnTo>
                  <a:lnTo>
                    <a:pt x="115191" y="462702"/>
                  </a:lnTo>
                  <a:lnTo>
                    <a:pt x="0" y="51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655236" y="8001991"/>
              <a:ext cx="142196" cy="68139"/>
            </a:xfrm>
            <a:custGeom>
              <a:avLst/>
              <a:pathLst>
                <a:path w="142196" h="68139">
                  <a:moveTo>
                    <a:pt x="142196" y="0"/>
                  </a:moveTo>
                  <a:lnTo>
                    <a:pt x="0" y="6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79902" y="8047898"/>
              <a:ext cx="140299" cy="71965"/>
            </a:xfrm>
            <a:custGeom>
              <a:avLst/>
              <a:pathLst>
                <a:path w="140299" h="71965">
                  <a:moveTo>
                    <a:pt x="140299" y="0"/>
                  </a:moveTo>
                  <a:lnTo>
                    <a:pt x="0" y="71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705905" y="8093172"/>
              <a:ext cx="138299" cy="75738"/>
            </a:xfrm>
            <a:custGeom>
              <a:avLst/>
              <a:pathLst>
                <a:path w="138299" h="75738">
                  <a:moveTo>
                    <a:pt x="138299" y="0"/>
                  </a:moveTo>
                  <a:lnTo>
                    <a:pt x="0" y="75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33226" y="8137780"/>
              <a:ext cx="136197" cy="79455"/>
            </a:xfrm>
            <a:custGeom>
              <a:avLst/>
              <a:pathLst>
                <a:path w="136197" h="79455">
                  <a:moveTo>
                    <a:pt x="136197" y="0"/>
                  </a:moveTo>
                  <a:lnTo>
                    <a:pt x="0" y="79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1847" y="8181688"/>
              <a:ext cx="133996" cy="83114"/>
            </a:xfrm>
            <a:custGeom>
              <a:avLst/>
              <a:pathLst>
                <a:path w="133996" h="83114">
                  <a:moveTo>
                    <a:pt x="133996" y="0"/>
                  </a:moveTo>
                  <a:lnTo>
                    <a:pt x="0" y="83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791744" y="8224865"/>
              <a:ext cx="131696" cy="86712"/>
            </a:xfrm>
            <a:custGeom>
              <a:avLst/>
              <a:pathLst>
                <a:path w="131696" h="86712">
                  <a:moveTo>
                    <a:pt x="131696" y="0"/>
                  </a:moveTo>
                  <a:lnTo>
                    <a:pt x="0" y="86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22898" y="8267278"/>
              <a:ext cx="129299" cy="90247"/>
            </a:xfrm>
            <a:custGeom>
              <a:avLst/>
              <a:pathLst>
                <a:path w="129299" h="90247">
                  <a:moveTo>
                    <a:pt x="129299" y="0"/>
                  </a:moveTo>
                  <a:lnTo>
                    <a:pt x="0" y="90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855284" y="8308897"/>
              <a:ext cx="126808" cy="93715"/>
            </a:xfrm>
            <a:custGeom>
              <a:avLst/>
              <a:pathLst>
                <a:path w="126808" h="93715">
                  <a:moveTo>
                    <a:pt x="126808" y="0"/>
                  </a:moveTo>
                  <a:lnTo>
                    <a:pt x="0" y="93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888879" y="8349692"/>
              <a:ext cx="124224" cy="97114"/>
            </a:xfrm>
            <a:custGeom>
              <a:avLst/>
              <a:pathLst>
                <a:path w="124224" h="97114">
                  <a:moveTo>
                    <a:pt x="124224" y="0"/>
                  </a:moveTo>
                  <a:lnTo>
                    <a:pt x="0" y="97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923659" y="8289188"/>
              <a:ext cx="243098" cy="200886"/>
            </a:xfrm>
            <a:custGeom>
              <a:avLst/>
              <a:pathLst>
                <a:path w="243098" h="200886">
                  <a:moveTo>
                    <a:pt x="243098" y="0"/>
                  </a:moveTo>
                  <a:lnTo>
                    <a:pt x="121549" y="100443"/>
                  </a:lnTo>
                  <a:lnTo>
                    <a:pt x="0" y="200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959598" y="8324989"/>
              <a:ext cx="237569" cy="207395"/>
            </a:xfrm>
            <a:custGeom>
              <a:avLst/>
              <a:pathLst>
                <a:path w="237569" h="207395">
                  <a:moveTo>
                    <a:pt x="237569" y="0"/>
                  </a:moveTo>
                  <a:lnTo>
                    <a:pt x="118784" y="103697"/>
                  </a:lnTo>
                  <a:lnTo>
                    <a:pt x="0" y="207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996669" y="8359953"/>
              <a:ext cx="231865" cy="213752"/>
            </a:xfrm>
            <a:custGeom>
              <a:avLst/>
              <a:pathLst>
                <a:path w="231865" h="213752">
                  <a:moveTo>
                    <a:pt x="231865" y="0"/>
                  </a:moveTo>
                  <a:lnTo>
                    <a:pt x="115932" y="106876"/>
                  </a:lnTo>
                  <a:lnTo>
                    <a:pt x="0" y="2137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4034846" y="8504032"/>
              <a:ext cx="112996" cy="109976"/>
            </a:xfrm>
            <a:custGeom>
              <a:avLst/>
              <a:pathLst>
                <a:path w="112996" h="109976">
                  <a:moveTo>
                    <a:pt x="112996" y="0"/>
                  </a:moveTo>
                  <a:lnTo>
                    <a:pt x="0" y="1099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4074100" y="8540267"/>
              <a:ext cx="109976" cy="112996"/>
            </a:xfrm>
            <a:custGeom>
              <a:avLst/>
              <a:pathLst>
                <a:path w="109976" h="112996">
                  <a:moveTo>
                    <a:pt x="109976" y="0"/>
                  </a:moveTo>
                  <a:lnTo>
                    <a:pt x="0" y="112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4114402" y="8575507"/>
              <a:ext cx="106876" cy="115932"/>
            </a:xfrm>
            <a:custGeom>
              <a:avLst/>
              <a:pathLst>
                <a:path w="106876" h="115932">
                  <a:moveTo>
                    <a:pt x="106876" y="0"/>
                  </a:moveTo>
                  <a:lnTo>
                    <a:pt x="0" y="115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4155724" y="8609726"/>
              <a:ext cx="103697" cy="118784"/>
            </a:xfrm>
            <a:custGeom>
              <a:avLst/>
              <a:pathLst>
                <a:path w="103697" h="118784">
                  <a:moveTo>
                    <a:pt x="103697" y="0"/>
                  </a:moveTo>
                  <a:lnTo>
                    <a:pt x="0" y="118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198034" y="8642901"/>
              <a:ext cx="100443" cy="121549"/>
            </a:xfrm>
            <a:custGeom>
              <a:avLst/>
              <a:pathLst>
                <a:path w="100443" h="121549">
                  <a:moveTo>
                    <a:pt x="100443" y="0"/>
                  </a:moveTo>
                  <a:lnTo>
                    <a:pt x="0" y="121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4241302" y="8675005"/>
              <a:ext cx="97114" cy="124224"/>
            </a:xfrm>
            <a:custGeom>
              <a:avLst/>
              <a:pathLst>
                <a:path w="97114" h="124224">
                  <a:moveTo>
                    <a:pt x="97114" y="0"/>
                  </a:moveTo>
                  <a:lnTo>
                    <a:pt x="0" y="124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285496" y="8579207"/>
              <a:ext cx="187430" cy="253617"/>
            </a:xfrm>
            <a:custGeom>
              <a:avLst/>
              <a:pathLst>
                <a:path w="187430" h="253617">
                  <a:moveTo>
                    <a:pt x="187430" y="0"/>
                  </a:moveTo>
                  <a:lnTo>
                    <a:pt x="93715" y="126808"/>
                  </a:lnTo>
                  <a:lnTo>
                    <a:pt x="0" y="25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330584" y="8348011"/>
              <a:ext cx="360988" cy="517199"/>
            </a:xfrm>
            <a:custGeom>
              <a:avLst/>
              <a:pathLst>
                <a:path w="360988" h="517199">
                  <a:moveTo>
                    <a:pt x="360988" y="0"/>
                  </a:moveTo>
                  <a:lnTo>
                    <a:pt x="288790" y="103439"/>
                  </a:lnTo>
                  <a:lnTo>
                    <a:pt x="216593" y="206879"/>
                  </a:lnTo>
                  <a:lnTo>
                    <a:pt x="144395" y="310319"/>
                  </a:lnTo>
                  <a:lnTo>
                    <a:pt x="72197" y="413759"/>
                  </a:lnTo>
                  <a:lnTo>
                    <a:pt x="0" y="5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376532" y="8764668"/>
              <a:ext cx="86712" cy="131696"/>
            </a:xfrm>
            <a:custGeom>
              <a:avLst/>
              <a:pathLst>
                <a:path w="86712" h="131696">
                  <a:moveTo>
                    <a:pt x="86712" y="0"/>
                  </a:moveTo>
                  <a:lnTo>
                    <a:pt x="0" y="13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423306" y="8792266"/>
              <a:ext cx="83114" cy="133996"/>
            </a:xfrm>
            <a:custGeom>
              <a:avLst/>
              <a:pathLst>
                <a:path w="83114" h="133996">
                  <a:moveTo>
                    <a:pt x="83114" y="0"/>
                  </a:moveTo>
                  <a:lnTo>
                    <a:pt x="0" y="133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470874" y="8818685"/>
              <a:ext cx="79455" cy="136197"/>
            </a:xfrm>
            <a:custGeom>
              <a:avLst/>
              <a:pathLst>
                <a:path w="79455" h="136197">
                  <a:moveTo>
                    <a:pt x="79455" y="0"/>
                  </a:moveTo>
                  <a:lnTo>
                    <a:pt x="0" y="136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519198" y="8843905"/>
              <a:ext cx="75738" cy="138299"/>
            </a:xfrm>
            <a:custGeom>
              <a:avLst/>
              <a:pathLst>
                <a:path w="75738" h="138299">
                  <a:moveTo>
                    <a:pt x="75738" y="0"/>
                  </a:moveTo>
                  <a:lnTo>
                    <a:pt x="0" y="138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568245" y="8447009"/>
              <a:ext cx="287862" cy="561198"/>
            </a:xfrm>
            <a:custGeom>
              <a:avLst/>
              <a:pathLst>
                <a:path w="287862" h="561198">
                  <a:moveTo>
                    <a:pt x="287862" y="0"/>
                  </a:moveTo>
                  <a:lnTo>
                    <a:pt x="230289" y="112239"/>
                  </a:lnTo>
                  <a:lnTo>
                    <a:pt x="172717" y="224479"/>
                  </a:lnTo>
                  <a:lnTo>
                    <a:pt x="115144" y="336719"/>
                  </a:lnTo>
                  <a:lnTo>
                    <a:pt x="57572" y="448958"/>
                  </a:lnTo>
                  <a:lnTo>
                    <a:pt x="0" y="561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617978" y="8890676"/>
              <a:ext cx="68139" cy="142196"/>
            </a:xfrm>
            <a:custGeom>
              <a:avLst/>
              <a:pathLst>
                <a:path w="68139" h="142196">
                  <a:moveTo>
                    <a:pt x="68139" y="0"/>
                  </a:moveTo>
                  <a:lnTo>
                    <a:pt x="0" y="142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68361" y="8912192"/>
              <a:ext cx="64264" cy="143989"/>
            </a:xfrm>
            <a:custGeom>
              <a:avLst/>
              <a:pathLst>
                <a:path w="64264" h="143989">
                  <a:moveTo>
                    <a:pt x="64264" y="0"/>
                  </a:moveTo>
                  <a:lnTo>
                    <a:pt x="0" y="143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719356" y="8932441"/>
              <a:ext cx="60341" cy="145677"/>
            </a:xfrm>
            <a:custGeom>
              <a:avLst/>
              <a:pathLst>
                <a:path w="60341" h="145677">
                  <a:moveTo>
                    <a:pt x="60341" y="0"/>
                  </a:moveTo>
                  <a:lnTo>
                    <a:pt x="0" y="145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770927" y="8951408"/>
              <a:ext cx="56374" cy="147258"/>
            </a:xfrm>
            <a:custGeom>
              <a:avLst/>
              <a:pathLst>
                <a:path w="56374" h="147258">
                  <a:moveTo>
                    <a:pt x="56374" y="0"/>
                  </a:moveTo>
                  <a:lnTo>
                    <a:pt x="0" y="1472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823035" y="8969079"/>
              <a:ext cx="52366" cy="148730"/>
            </a:xfrm>
            <a:custGeom>
              <a:avLst/>
              <a:pathLst>
                <a:path w="52366" h="148730">
                  <a:moveTo>
                    <a:pt x="52366" y="0"/>
                  </a:moveTo>
                  <a:lnTo>
                    <a:pt x="0" y="148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875643" y="8985441"/>
              <a:ext cx="48319" cy="150094"/>
            </a:xfrm>
            <a:custGeom>
              <a:avLst/>
              <a:pathLst>
                <a:path w="48319" h="150094">
                  <a:moveTo>
                    <a:pt x="48319" y="0"/>
                  </a:moveTo>
                  <a:lnTo>
                    <a:pt x="0" y="15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928711" y="9000483"/>
              <a:ext cx="44237" cy="151347"/>
            </a:xfrm>
            <a:custGeom>
              <a:avLst/>
              <a:pathLst>
                <a:path w="44237" h="151347">
                  <a:moveTo>
                    <a:pt x="44237" y="0"/>
                  </a:moveTo>
                  <a:lnTo>
                    <a:pt x="0" y="151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982201" y="8861702"/>
              <a:ext cx="80245" cy="304979"/>
            </a:xfrm>
            <a:custGeom>
              <a:avLst/>
              <a:pathLst>
                <a:path w="80245" h="304979">
                  <a:moveTo>
                    <a:pt x="80245" y="0"/>
                  </a:moveTo>
                  <a:lnTo>
                    <a:pt x="40122" y="152489"/>
                  </a:lnTo>
                  <a:lnTo>
                    <a:pt x="0" y="304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036074" y="8873038"/>
              <a:ext cx="71957" cy="307041"/>
            </a:xfrm>
            <a:custGeom>
              <a:avLst/>
              <a:pathLst>
                <a:path w="71957" h="307041">
                  <a:moveTo>
                    <a:pt x="71957" y="0"/>
                  </a:moveTo>
                  <a:lnTo>
                    <a:pt x="35978" y="153520"/>
                  </a:lnTo>
                  <a:lnTo>
                    <a:pt x="0" y="307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90290" y="8883136"/>
              <a:ext cx="63616" cy="308877"/>
            </a:xfrm>
            <a:custGeom>
              <a:avLst/>
              <a:pathLst>
                <a:path w="63616" h="308877">
                  <a:moveTo>
                    <a:pt x="63616" y="0"/>
                  </a:moveTo>
                  <a:lnTo>
                    <a:pt x="31808" y="154438"/>
                  </a:lnTo>
                  <a:lnTo>
                    <a:pt x="0" y="30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144809" y="8891988"/>
              <a:ext cx="55228" cy="310486"/>
            </a:xfrm>
            <a:custGeom>
              <a:avLst/>
              <a:pathLst>
                <a:path w="55228" h="310486">
                  <a:moveTo>
                    <a:pt x="55228" y="0"/>
                  </a:moveTo>
                  <a:lnTo>
                    <a:pt x="27614" y="155243"/>
                  </a:lnTo>
                  <a:lnTo>
                    <a:pt x="0" y="310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199591" y="8899587"/>
              <a:ext cx="46800" cy="311868"/>
            </a:xfrm>
            <a:custGeom>
              <a:avLst/>
              <a:pathLst>
                <a:path w="46800" h="311868">
                  <a:moveTo>
                    <a:pt x="46800" y="0"/>
                  </a:moveTo>
                  <a:lnTo>
                    <a:pt x="23400" y="155934"/>
                  </a:lnTo>
                  <a:lnTo>
                    <a:pt x="0" y="311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254596" y="8905928"/>
              <a:ext cx="38338" cy="313021"/>
            </a:xfrm>
            <a:custGeom>
              <a:avLst/>
              <a:pathLst>
                <a:path w="38338" h="313021">
                  <a:moveTo>
                    <a:pt x="38338" y="0"/>
                  </a:moveTo>
                  <a:lnTo>
                    <a:pt x="19169" y="156510"/>
                  </a:lnTo>
                  <a:lnTo>
                    <a:pt x="0" y="313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309784" y="8911007"/>
              <a:ext cx="29848" cy="313944"/>
            </a:xfrm>
            <a:custGeom>
              <a:avLst/>
              <a:pathLst>
                <a:path w="29848" h="313944">
                  <a:moveTo>
                    <a:pt x="29848" y="0"/>
                  </a:moveTo>
                  <a:lnTo>
                    <a:pt x="14924" y="156972"/>
                  </a:lnTo>
                  <a:lnTo>
                    <a:pt x="0" y="313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365115" y="8914819"/>
              <a:ext cx="21335" cy="314637"/>
            </a:xfrm>
            <a:custGeom>
              <a:avLst/>
              <a:pathLst>
                <a:path w="21335" h="314637">
                  <a:moveTo>
                    <a:pt x="21335" y="0"/>
                  </a:moveTo>
                  <a:lnTo>
                    <a:pt x="10667" y="157318"/>
                  </a:lnTo>
                  <a:lnTo>
                    <a:pt x="0" y="314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420547" y="8917362"/>
              <a:ext cx="12807" cy="315100"/>
            </a:xfrm>
            <a:custGeom>
              <a:avLst/>
              <a:pathLst>
                <a:path w="12807" h="315100">
                  <a:moveTo>
                    <a:pt x="12807" y="0"/>
                  </a:moveTo>
                  <a:lnTo>
                    <a:pt x="6403" y="157550"/>
                  </a:lnTo>
                  <a:lnTo>
                    <a:pt x="0" y="3151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476040" y="8918634"/>
              <a:ext cx="4270" cy="315331"/>
            </a:xfrm>
            <a:custGeom>
              <a:avLst/>
              <a:pathLst>
                <a:path w="4270" h="315331">
                  <a:moveTo>
                    <a:pt x="4270" y="0"/>
                  </a:moveTo>
                  <a:lnTo>
                    <a:pt x="2135" y="157665"/>
                  </a:lnTo>
                  <a:lnTo>
                    <a:pt x="0" y="315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527283" y="8918634"/>
              <a:ext cx="4270" cy="315331"/>
            </a:xfrm>
            <a:custGeom>
              <a:avLst/>
              <a:pathLst>
                <a:path w="4270" h="315331">
                  <a:moveTo>
                    <a:pt x="0" y="0"/>
                  </a:moveTo>
                  <a:lnTo>
                    <a:pt x="2135" y="157665"/>
                  </a:lnTo>
                  <a:lnTo>
                    <a:pt x="4270" y="315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580643" y="9074912"/>
              <a:ext cx="6403" cy="157550"/>
            </a:xfrm>
            <a:custGeom>
              <a:avLst/>
              <a:pathLst>
                <a:path w="6403" h="157550">
                  <a:moveTo>
                    <a:pt x="0" y="0"/>
                  </a:moveTo>
                  <a:lnTo>
                    <a:pt x="6403" y="15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631811" y="9072138"/>
              <a:ext cx="10667" cy="157318"/>
            </a:xfrm>
            <a:custGeom>
              <a:avLst/>
              <a:pathLst>
                <a:path w="10667" h="157318">
                  <a:moveTo>
                    <a:pt x="0" y="0"/>
                  </a:moveTo>
                  <a:lnTo>
                    <a:pt x="10667" y="157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682885" y="9067979"/>
              <a:ext cx="14924" cy="156972"/>
            </a:xfrm>
            <a:custGeom>
              <a:avLst/>
              <a:pathLst>
                <a:path w="14924" h="156972">
                  <a:moveTo>
                    <a:pt x="0" y="0"/>
                  </a:moveTo>
                  <a:lnTo>
                    <a:pt x="14924" y="1569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733828" y="9062439"/>
              <a:ext cx="19169" cy="156510"/>
            </a:xfrm>
            <a:custGeom>
              <a:avLst/>
              <a:pathLst>
                <a:path w="19169" h="156510">
                  <a:moveTo>
                    <a:pt x="0" y="0"/>
                  </a:moveTo>
                  <a:lnTo>
                    <a:pt x="19169" y="15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761202" y="8899587"/>
              <a:ext cx="46800" cy="311868"/>
            </a:xfrm>
            <a:custGeom>
              <a:avLst/>
              <a:pathLst>
                <a:path w="46800" h="311868">
                  <a:moveTo>
                    <a:pt x="0" y="0"/>
                  </a:moveTo>
                  <a:lnTo>
                    <a:pt x="23400" y="155934"/>
                  </a:lnTo>
                  <a:lnTo>
                    <a:pt x="46800" y="311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807556" y="8891988"/>
              <a:ext cx="55228" cy="310486"/>
            </a:xfrm>
            <a:custGeom>
              <a:avLst/>
              <a:pathLst>
                <a:path w="55228" h="310486">
                  <a:moveTo>
                    <a:pt x="0" y="0"/>
                  </a:moveTo>
                  <a:lnTo>
                    <a:pt x="27614" y="155243"/>
                  </a:lnTo>
                  <a:lnTo>
                    <a:pt x="55228" y="310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853687" y="8883136"/>
              <a:ext cx="63616" cy="308877"/>
            </a:xfrm>
            <a:custGeom>
              <a:avLst/>
              <a:pathLst>
                <a:path w="63616" h="308877">
                  <a:moveTo>
                    <a:pt x="0" y="0"/>
                  </a:moveTo>
                  <a:lnTo>
                    <a:pt x="31808" y="154438"/>
                  </a:lnTo>
                  <a:lnTo>
                    <a:pt x="63616" y="30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863583" y="8719517"/>
              <a:ext cx="107936" cy="460561"/>
            </a:xfrm>
            <a:custGeom>
              <a:avLst/>
              <a:pathLst>
                <a:path w="107936" h="460561">
                  <a:moveTo>
                    <a:pt x="0" y="0"/>
                  </a:moveTo>
                  <a:lnTo>
                    <a:pt x="35978" y="153520"/>
                  </a:lnTo>
                  <a:lnTo>
                    <a:pt x="71957" y="307041"/>
                  </a:lnTo>
                  <a:lnTo>
                    <a:pt x="107936" y="46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05024" y="8709212"/>
              <a:ext cx="120368" cy="457469"/>
            </a:xfrm>
            <a:custGeom>
              <a:avLst/>
              <a:pathLst>
                <a:path w="120368" h="457469">
                  <a:moveTo>
                    <a:pt x="0" y="0"/>
                  </a:moveTo>
                  <a:lnTo>
                    <a:pt x="40122" y="152489"/>
                  </a:lnTo>
                  <a:lnTo>
                    <a:pt x="80245" y="304979"/>
                  </a:lnTo>
                  <a:lnTo>
                    <a:pt x="120368" y="457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901933" y="8546440"/>
              <a:ext cx="176949" cy="605390"/>
            </a:xfrm>
            <a:custGeom>
              <a:avLst/>
              <a:pathLst>
                <a:path w="176949" h="605390">
                  <a:moveTo>
                    <a:pt x="0" y="0"/>
                  </a:moveTo>
                  <a:lnTo>
                    <a:pt x="35389" y="121078"/>
                  </a:lnTo>
                  <a:lnTo>
                    <a:pt x="70779" y="242156"/>
                  </a:lnTo>
                  <a:lnTo>
                    <a:pt x="106169" y="363234"/>
                  </a:lnTo>
                  <a:lnTo>
                    <a:pt x="141559" y="484312"/>
                  </a:lnTo>
                  <a:lnTo>
                    <a:pt x="176949" y="605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986992" y="8685253"/>
              <a:ext cx="144958" cy="450282"/>
            </a:xfrm>
            <a:custGeom>
              <a:avLst/>
              <a:pathLst>
                <a:path w="144958" h="450282">
                  <a:moveTo>
                    <a:pt x="0" y="0"/>
                  </a:moveTo>
                  <a:lnTo>
                    <a:pt x="48319" y="150094"/>
                  </a:lnTo>
                  <a:lnTo>
                    <a:pt x="96639" y="300188"/>
                  </a:lnTo>
                  <a:lnTo>
                    <a:pt x="144958" y="450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6079826" y="8820349"/>
              <a:ext cx="104732" cy="297461"/>
            </a:xfrm>
            <a:custGeom>
              <a:avLst/>
              <a:pathLst>
                <a:path w="104732" h="297461">
                  <a:moveTo>
                    <a:pt x="0" y="0"/>
                  </a:moveTo>
                  <a:lnTo>
                    <a:pt x="52366" y="148730"/>
                  </a:lnTo>
                  <a:lnTo>
                    <a:pt x="104732" y="29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6180292" y="8951408"/>
              <a:ext cx="56374" cy="147258"/>
            </a:xfrm>
            <a:custGeom>
              <a:avLst/>
              <a:pathLst>
                <a:path w="56374" h="147258">
                  <a:moveTo>
                    <a:pt x="0" y="0"/>
                  </a:moveTo>
                  <a:lnTo>
                    <a:pt x="56374" y="1472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6227896" y="8932441"/>
              <a:ext cx="60341" cy="145677"/>
            </a:xfrm>
            <a:custGeom>
              <a:avLst/>
              <a:pathLst>
                <a:path w="60341" h="145677">
                  <a:moveTo>
                    <a:pt x="0" y="0"/>
                  </a:moveTo>
                  <a:lnTo>
                    <a:pt x="60341" y="145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6210704" y="8768202"/>
              <a:ext cx="128528" cy="287979"/>
            </a:xfrm>
            <a:custGeom>
              <a:avLst/>
              <a:pathLst>
                <a:path w="128528" h="287979">
                  <a:moveTo>
                    <a:pt x="0" y="0"/>
                  </a:moveTo>
                  <a:lnTo>
                    <a:pt x="64264" y="143989"/>
                  </a:lnTo>
                  <a:lnTo>
                    <a:pt x="128528" y="287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6253336" y="8748479"/>
              <a:ext cx="136279" cy="284393"/>
            </a:xfrm>
            <a:custGeom>
              <a:avLst/>
              <a:pathLst>
                <a:path w="136279" h="284393">
                  <a:moveTo>
                    <a:pt x="0" y="0"/>
                  </a:moveTo>
                  <a:lnTo>
                    <a:pt x="68139" y="142196"/>
                  </a:lnTo>
                  <a:lnTo>
                    <a:pt x="136279" y="284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295417" y="8727608"/>
              <a:ext cx="143931" cy="280599"/>
            </a:xfrm>
            <a:custGeom>
              <a:avLst/>
              <a:pathLst>
                <a:path w="143931" h="280599">
                  <a:moveTo>
                    <a:pt x="0" y="0"/>
                  </a:moveTo>
                  <a:lnTo>
                    <a:pt x="71965" y="140299"/>
                  </a:lnTo>
                  <a:lnTo>
                    <a:pt x="143931" y="280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336919" y="8705605"/>
              <a:ext cx="151476" cy="276598"/>
            </a:xfrm>
            <a:custGeom>
              <a:avLst/>
              <a:pathLst>
                <a:path w="151476" h="276598">
                  <a:moveTo>
                    <a:pt x="0" y="0"/>
                  </a:moveTo>
                  <a:lnTo>
                    <a:pt x="75738" y="138299"/>
                  </a:lnTo>
                  <a:lnTo>
                    <a:pt x="151476" y="276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377809" y="8682487"/>
              <a:ext cx="158911" cy="272395"/>
            </a:xfrm>
            <a:custGeom>
              <a:avLst/>
              <a:pathLst>
                <a:path w="158911" h="272395">
                  <a:moveTo>
                    <a:pt x="0" y="0"/>
                  </a:moveTo>
                  <a:lnTo>
                    <a:pt x="79455" y="136197"/>
                  </a:lnTo>
                  <a:lnTo>
                    <a:pt x="158911" y="27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501172" y="8792266"/>
              <a:ext cx="83114" cy="133996"/>
            </a:xfrm>
            <a:custGeom>
              <a:avLst/>
              <a:pathLst>
                <a:path w="83114" h="133996">
                  <a:moveTo>
                    <a:pt x="0" y="0"/>
                  </a:moveTo>
                  <a:lnTo>
                    <a:pt x="83114" y="133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6544349" y="8764668"/>
              <a:ext cx="86712" cy="131696"/>
            </a:xfrm>
            <a:custGeom>
              <a:avLst/>
              <a:pathLst>
                <a:path w="86712" h="131696">
                  <a:moveTo>
                    <a:pt x="0" y="0"/>
                  </a:moveTo>
                  <a:lnTo>
                    <a:pt x="86712" y="13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6586763" y="8735911"/>
              <a:ext cx="90247" cy="129299"/>
            </a:xfrm>
            <a:custGeom>
              <a:avLst/>
              <a:pathLst>
                <a:path w="90247" h="129299">
                  <a:moveTo>
                    <a:pt x="0" y="0"/>
                  </a:moveTo>
                  <a:lnTo>
                    <a:pt x="90247" y="12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6440951" y="8452399"/>
              <a:ext cx="281146" cy="380425"/>
            </a:xfrm>
            <a:custGeom>
              <a:avLst/>
              <a:pathLst>
                <a:path w="281146" h="380425">
                  <a:moveTo>
                    <a:pt x="0" y="0"/>
                  </a:moveTo>
                  <a:lnTo>
                    <a:pt x="93715" y="126808"/>
                  </a:lnTo>
                  <a:lnTo>
                    <a:pt x="187430" y="253617"/>
                  </a:lnTo>
                  <a:lnTo>
                    <a:pt x="281146" y="380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6669176" y="8675005"/>
              <a:ext cx="97114" cy="124224"/>
            </a:xfrm>
            <a:custGeom>
              <a:avLst/>
              <a:pathLst>
                <a:path w="97114" h="124224">
                  <a:moveTo>
                    <a:pt x="0" y="0"/>
                  </a:moveTo>
                  <a:lnTo>
                    <a:pt x="97114" y="124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6709116" y="8642901"/>
              <a:ext cx="100443" cy="121549"/>
            </a:xfrm>
            <a:custGeom>
              <a:avLst/>
              <a:pathLst>
                <a:path w="100443" h="121549">
                  <a:moveTo>
                    <a:pt x="0" y="0"/>
                  </a:moveTo>
                  <a:lnTo>
                    <a:pt x="100443" y="121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6644474" y="8490942"/>
              <a:ext cx="207395" cy="237569"/>
            </a:xfrm>
            <a:custGeom>
              <a:avLst/>
              <a:pathLst>
                <a:path w="207395" h="237569">
                  <a:moveTo>
                    <a:pt x="0" y="0"/>
                  </a:moveTo>
                  <a:lnTo>
                    <a:pt x="103697" y="118784"/>
                  </a:lnTo>
                  <a:lnTo>
                    <a:pt x="207395" y="237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6786315" y="8575507"/>
              <a:ext cx="106876" cy="115932"/>
            </a:xfrm>
            <a:custGeom>
              <a:avLst/>
              <a:pathLst>
                <a:path w="106876" h="115932">
                  <a:moveTo>
                    <a:pt x="0" y="0"/>
                  </a:moveTo>
                  <a:lnTo>
                    <a:pt x="106876" y="115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6823517" y="8540267"/>
              <a:ext cx="109976" cy="112996"/>
            </a:xfrm>
            <a:custGeom>
              <a:avLst/>
              <a:pathLst>
                <a:path w="109976" h="112996">
                  <a:moveTo>
                    <a:pt x="0" y="0"/>
                  </a:moveTo>
                  <a:lnTo>
                    <a:pt x="109976" y="112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859751" y="8504032"/>
              <a:ext cx="112996" cy="109976"/>
            </a:xfrm>
            <a:custGeom>
              <a:avLst/>
              <a:pathLst>
                <a:path w="112996" h="109976">
                  <a:moveTo>
                    <a:pt x="0" y="0"/>
                  </a:moveTo>
                  <a:lnTo>
                    <a:pt x="112996" y="1099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6547193" y="8146201"/>
              <a:ext cx="463731" cy="427505"/>
            </a:xfrm>
            <a:custGeom>
              <a:avLst/>
              <a:pathLst>
                <a:path w="463731" h="427505">
                  <a:moveTo>
                    <a:pt x="0" y="0"/>
                  </a:moveTo>
                  <a:lnTo>
                    <a:pt x="92746" y="85501"/>
                  </a:lnTo>
                  <a:lnTo>
                    <a:pt x="185492" y="171002"/>
                  </a:lnTo>
                  <a:lnTo>
                    <a:pt x="278238" y="256503"/>
                  </a:lnTo>
                  <a:lnTo>
                    <a:pt x="370985" y="342004"/>
                  </a:lnTo>
                  <a:lnTo>
                    <a:pt x="463731" y="427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6691642" y="8221291"/>
              <a:ext cx="356353" cy="311093"/>
            </a:xfrm>
            <a:custGeom>
              <a:avLst/>
              <a:pathLst>
                <a:path w="356353" h="311093">
                  <a:moveTo>
                    <a:pt x="0" y="0"/>
                  </a:moveTo>
                  <a:lnTo>
                    <a:pt x="118784" y="103697"/>
                  </a:lnTo>
                  <a:lnTo>
                    <a:pt x="237569" y="207395"/>
                  </a:lnTo>
                  <a:lnTo>
                    <a:pt x="356353" y="311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962385" y="8389631"/>
              <a:ext cx="121549" cy="100443"/>
            </a:xfrm>
            <a:custGeom>
              <a:avLst/>
              <a:pathLst>
                <a:path w="121549" h="100443">
                  <a:moveTo>
                    <a:pt x="0" y="0"/>
                  </a:moveTo>
                  <a:lnTo>
                    <a:pt x="121549" y="100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6994490" y="8349692"/>
              <a:ext cx="124224" cy="97114"/>
            </a:xfrm>
            <a:custGeom>
              <a:avLst/>
              <a:pathLst>
                <a:path w="124224" h="97114">
                  <a:moveTo>
                    <a:pt x="0" y="0"/>
                  </a:moveTo>
                  <a:lnTo>
                    <a:pt x="124224" y="97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025501" y="8308897"/>
              <a:ext cx="126808" cy="93715"/>
            </a:xfrm>
            <a:custGeom>
              <a:avLst/>
              <a:pathLst>
                <a:path w="126808" h="93715">
                  <a:moveTo>
                    <a:pt x="0" y="0"/>
                  </a:moveTo>
                  <a:lnTo>
                    <a:pt x="126808" y="93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055396" y="8267278"/>
              <a:ext cx="129299" cy="90247"/>
            </a:xfrm>
            <a:custGeom>
              <a:avLst/>
              <a:pathLst>
                <a:path w="129299" h="90247">
                  <a:moveTo>
                    <a:pt x="0" y="0"/>
                  </a:moveTo>
                  <a:lnTo>
                    <a:pt x="129299" y="90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084153" y="8224865"/>
              <a:ext cx="131696" cy="86712"/>
            </a:xfrm>
            <a:custGeom>
              <a:avLst/>
              <a:pathLst>
                <a:path w="131696" h="86712">
                  <a:moveTo>
                    <a:pt x="0" y="0"/>
                  </a:moveTo>
                  <a:lnTo>
                    <a:pt x="131696" y="86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111751" y="8181688"/>
              <a:ext cx="133996" cy="83114"/>
            </a:xfrm>
            <a:custGeom>
              <a:avLst/>
              <a:pathLst>
                <a:path w="133996" h="83114">
                  <a:moveTo>
                    <a:pt x="0" y="0"/>
                  </a:moveTo>
                  <a:lnTo>
                    <a:pt x="133996" y="83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138169" y="8137780"/>
              <a:ext cx="136197" cy="79455"/>
            </a:xfrm>
            <a:custGeom>
              <a:avLst/>
              <a:pathLst>
                <a:path w="136197" h="79455">
                  <a:moveTo>
                    <a:pt x="0" y="0"/>
                  </a:moveTo>
                  <a:lnTo>
                    <a:pt x="136197" y="79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163389" y="8093172"/>
              <a:ext cx="138299" cy="75738"/>
            </a:xfrm>
            <a:custGeom>
              <a:avLst/>
              <a:pathLst>
                <a:path w="138299" h="75738">
                  <a:moveTo>
                    <a:pt x="0" y="0"/>
                  </a:moveTo>
                  <a:lnTo>
                    <a:pt x="138299" y="75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6485894" y="7688071"/>
              <a:ext cx="841797" cy="431793"/>
            </a:xfrm>
            <a:custGeom>
              <a:avLst/>
              <a:pathLst>
                <a:path w="841797" h="431793">
                  <a:moveTo>
                    <a:pt x="0" y="0"/>
                  </a:moveTo>
                  <a:lnTo>
                    <a:pt x="120256" y="61684"/>
                  </a:lnTo>
                  <a:lnTo>
                    <a:pt x="240513" y="123369"/>
                  </a:lnTo>
                  <a:lnTo>
                    <a:pt x="360770" y="185054"/>
                  </a:lnTo>
                  <a:lnTo>
                    <a:pt x="481027" y="246738"/>
                  </a:lnTo>
                  <a:lnTo>
                    <a:pt x="601284" y="308423"/>
                  </a:lnTo>
                  <a:lnTo>
                    <a:pt x="721540" y="370108"/>
                  </a:lnTo>
                  <a:lnTo>
                    <a:pt x="841797" y="4317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6641372" y="7729431"/>
              <a:ext cx="710984" cy="340699"/>
            </a:xfrm>
            <a:custGeom>
              <a:avLst/>
              <a:pathLst>
                <a:path w="710984" h="340699">
                  <a:moveTo>
                    <a:pt x="0" y="0"/>
                  </a:moveTo>
                  <a:lnTo>
                    <a:pt x="118497" y="56783"/>
                  </a:lnTo>
                  <a:lnTo>
                    <a:pt x="236994" y="113566"/>
                  </a:lnTo>
                  <a:lnTo>
                    <a:pt x="355492" y="170349"/>
                  </a:lnTo>
                  <a:lnTo>
                    <a:pt x="473989" y="227132"/>
                  </a:lnTo>
                  <a:lnTo>
                    <a:pt x="592487" y="283916"/>
                  </a:lnTo>
                  <a:lnTo>
                    <a:pt x="710984" y="340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943697" y="7826955"/>
              <a:ext cx="431969" cy="192792"/>
            </a:xfrm>
            <a:custGeom>
              <a:avLst/>
              <a:pathLst>
                <a:path w="431969" h="192792">
                  <a:moveTo>
                    <a:pt x="0" y="0"/>
                  </a:moveTo>
                  <a:lnTo>
                    <a:pt x="143989" y="64264"/>
                  </a:lnTo>
                  <a:lnTo>
                    <a:pt x="287979" y="128528"/>
                  </a:lnTo>
                  <a:lnTo>
                    <a:pt x="431969" y="192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106248" y="7848069"/>
              <a:ext cx="291354" cy="120683"/>
            </a:xfrm>
            <a:custGeom>
              <a:avLst/>
              <a:pathLst>
                <a:path w="291354" h="120683">
                  <a:moveTo>
                    <a:pt x="0" y="0"/>
                  </a:moveTo>
                  <a:lnTo>
                    <a:pt x="145677" y="60341"/>
                  </a:lnTo>
                  <a:lnTo>
                    <a:pt x="291354" y="120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270893" y="7860807"/>
              <a:ext cx="147258" cy="56374"/>
            </a:xfrm>
            <a:custGeom>
              <a:avLst/>
              <a:pathLst>
                <a:path w="147258" h="56374">
                  <a:moveTo>
                    <a:pt x="0" y="0"/>
                  </a:moveTo>
                  <a:lnTo>
                    <a:pt x="147258" y="56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288564" y="7812707"/>
              <a:ext cx="148730" cy="52366"/>
            </a:xfrm>
            <a:custGeom>
              <a:avLst/>
              <a:pathLst>
                <a:path w="148730" h="52366">
                  <a:moveTo>
                    <a:pt x="0" y="0"/>
                  </a:moveTo>
                  <a:lnTo>
                    <a:pt x="148730" y="52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854644" y="7619188"/>
              <a:ext cx="600376" cy="193278"/>
            </a:xfrm>
            <a:custGeom>
              <a:avLst/>
              <a:pathLst>
                <a:path w="600376" h="193278">
                  <a:moveTo>
                    <a:pt x="0" y="0"/>
                  </a:moveTo>
                  <a:lnTo>
                    <a:pt x="120075" y="38655"/>
                  </a:lnTo>
                  <a:lnTo>
                    <a:pt x="240150" y="77311"/>
                  </a:lnTo>
                  <a:lnTo>
                    <a:pt x="360225" y="115966"/>
                  </a:lnTo>
                  <a:lnTo>
                    <a:pt x="480301" y="154622"/>
                  </a:lnTo>
                  <a:lnTo>
                    <a:pt x="600376" y="193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319967" y="7715160"/>
              <a:ext cx="151347" cy="44237"/>
            </a:xfrm>
            <a:custGeom>
              <a:avLst/>
              <a:pathLst>
                <a:path w="151347" h="44237">
                  <a:moveTo>
                    <a:pt x="0" y="0"/>
                  </a:moveTo>
                  <a:lnTo>
                    <a:pt x="151347" y="44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333676" y="7665785"/>
              <a:ext cx="152489" cy="40122"/>
            </a:xfrm>
            <a:custGeom>
              <a:avLst/>
              <a:pathLst>
                <a:path w="152489" h="40122">
                  <a:moveTo>
                    <a:pt x="0" y="0"/>
                  </a:moveTo>
                  <a:lnTo>
                    <a:pt x="152489" y="40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346043" y="7616056"/>
              <a:ext cx="153520" cy="35978"/>
            </a:xfrm>
            <a:custGeom>
              <a:avLst/>
              <a:pathLst>
                <a:path w="153520" h="35978">
                  <a:moveTo>
                    <a:pt x="0" y="0"/>
                  </a:moveTo>
                  <a:lnTo>
                    <a:pt x="153520" y="35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202620" y="7534203"/>
              <a:ext cx="308877" cy="63616"/>
            </a:xfrm>
            <a:custGeom>
              <a:avLst/>
              <a:pathLst>
                <a:path w="308877" h="63616">
                  <a:moveTo>
                    <a:pt x="0" y="0"/>
                  </a:moveTo>
                  <a:lnTo>
                    <a:pt x="154438" y="31808"/>
                  </a:lnTo>
                  <a:lnTo>
                    <a:pt x="308877" y="63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056229" y="7460457"/>
              <a:ext cx="465729" cy="82843"/>
            </a:xfrm>
            <a:custGeom>
              <a:avLst/>
              <a:pathLst>
                <a:path w="465729" h="82843">
                  <a:moveTo>
                    <a:pt x="0" y="0"/>
                  </a:moveTo>
                  <a:lnTo>
                    <a:pt x="155243" y="27614"/>
                  </a:lnTo>
                  <a:lnTo>
                    <a:pt x="310486" y="55228"/>
                  </a:lnTo>
                  <a:lnTo>
                    <a:pt x="465729" y="82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219072" y="7441717"/>
              <a:ext cx="311868" cy="46800"/>
            </a:xfrm>
            <a:custGeom>
              <a:avLst/>
              <a:pathLst>
                <a:path w="311868" h="46800">
                  <a:moveTo>
                    <a:pt x="0" y="0"/>
                  </a:moveTo>
                  <a:lnTo>
                    <a:pt x="155934" y="23400"/>
                  </a:lnTo>
                  <a:lnTo>
                    <a:pt x="311868" y="46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381924" y="7414343"/>
              <a:ext cx="156510" cy="19169"/>
            </a:xfrm>
            <a:custGeom>
              <a:avLst/>
              <a:pathLst>
                <a:path w="156510" h="19169">
                  <a:moveTo>
                    <a:pt x="0" y="0"/>
                  </a:moveTo>
                  <a:lnTo>
                    <a:pt x="156510" y="19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387464" y="7363401"/>
              <a:ext cx="156972" cy="14924"/>
            </a:xfrm>
            <a:custGeom>
              <a:avLst/>
              <a:pathLst>
                <a:path w="156972" h="14924">
                  <a:moveTo>
                    <a:pt x="0" y="0"/>
                  </a:moveTo>
                  <a:lnTo>
                    <a:pt x="156972" y="14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391623" y="7312326"/>
              <a:ext cx="157318" cy="10667"/>
            </a:xfrm>
            <a:custGeom>
              <a:avLst/>
              <a:pathLst>
                <a:path w="157318" h="10667">
                  <a:moveTo>
                    <a:pt x="0" y="0"/>
                  </a:moveTo>
                  <a:lnTo>
                    <a:pt x="157318" y="10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394397" y="7261158"/>
              <a:ext cx="157550" cy="6403"/>
            </a:xfrm>
            <a:custGeom>
              <a:avLst/>
              <a:pathLst>
                <a:path w="157550" h="6403">
                  <a:moveTo>
                    <a:pt x="0" y="0"/>
                  </a:moveTo>
                  <a:lnTo>
                    <a:pt x="157550" y="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238119" y="7207799"/>
              <a:ext cx="315331" cy="4270"/>
            </a:xfrm>
            <a:custGeom>
              <a:avLst/>
              <a:pathLst>
                <a:path w="315331" h="4270">
                  <a:moveTo>
                    <a:pt x="0" y="0"/>
                  </a:moveTo>
                  <a:lnTo>
                    <a:pt x="157665" y="2135"/>
                  </a:lnTo>
                  <a:lnTo>
                    <a:pt x="315331" y="4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5184917" y="66401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6132076" y="7045703"/>
              <a:ext cx="942418" cy="83165"/>
            </a:xfrm>
            <a:custGeom>
              <a:avLst/>
              <a:pathLst>
                <a:path w="942418" h="83165">
                  <a:moveTo>
                    <a:pt x="0" y="83165"/>
                  </a:moveTo>
                  <a:lnTo>
                    <a:pt x="134631" y="71284"/>
                  </a:lnTo>
                  <a:lnTo>
                    <a:pt x="269262" y="59403"/>
                  </a:lnTo>
                  <a:lnTo>
                    <a:pt x="403893" y="47523"/>
                  </a:lnTo>
                  <a:lnTo>
                    <a:pt x="538524" y="35642"/>
                  </a:lnTo>
                  <a:lnTo>
                    <a:pt x="673155" y="23761"/>
                  </a:lnTo>
                  <a:lnTo>
                    <a:pt x="807787" y="11880"/>
                  </a:lnTo>
                  <a:lnTo>
                    <a:pt x="942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079694" y="7125605"/>
              <a:ext cx="157589" cy="5336"/>
            </a:xfrm>
            <a:custGeom>
              <a:avLst/>
              <a:pathLst>
                <a:path w="157589" h="5336">
                  <a:moveTo>
                    <a:pt x="0" y="5336"/>
                  </a:moveTo>
                  <a:lnTo>
                    <a:pt x="157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235734" y="7081873"/>
              <a:ext cx="157448" cy="8536"/>
            </a:xfrm>
            <a:custGeom>
              <a:avLst/>
              <a:pathLst>
                <a:path w="157448" h="8536">
                  <a:moveTo>
                    <a:pt x="0" y="8536"/>
                  </a:moveTo>
                  <a:lnTo>
                    <a:pt x="157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066163" y="6928870"/>
              <a:ext cx="312473" cy="42573"/>
            </a:xfrm>
            <a:custGeom>
              <a:avLst/>
              <a:pathLst>
                <a:path w="312473" h="42573">
                  <a:moveTo>
                    <a:pt x="0" y="42573"/>
                  </a:moveTo>
                  <a:lnTo>
                    <a:pt x="156236" y="21286"/>
                  </a:lnTo>
                  <a:lnTo>
                    <a:pt x="312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194311" y="6459196"/>
              <a:ext cx="61897" cy="145023"/>
            </a:xfrm>
            <a:custGeom>
              <a:avLst/>
              <a:pathLst>
                <a:path w="61897" h="145023">
                  <a:moveTo>
                    <a:pt x="61897" y="1450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6272992" y="6872990"/>
              <a:ext cx="615356" cy="138365"/>
            </a:xfrm>
            <a:custGeom>
              <a:avLst/>
              <a:pathLst>
                <a:path w="615356" h="138365">
                  <a:moveTo>
                    <a:pt x="0" y="138365"/>
                  </a:moveTo>
                  <a:lnTo>
                    <a:pt x="123071" y="110692"/>
                  </a:lnTo>
                  <a:lnTo>
                    <a:pt x="246142" y="83019"/>
                  </a:lnTo>
                  <a:lnTo>
                    <a:pt x="369213" y="55346"/>
                  </a:lnTo>
                  <a:lnTo>
                    <a:pt x="492285" y="27673"/>
                  </a:lnTo>
                  <a:lnTo>
                    <a:pt x="615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6872891" y="6769335"/>
              <a:ext cx="152121" cy="41497"/>
            </a:xfrm>
            <a:custGeom>
              <a:avLst/>
              <a:pathLst>
                <a:path w="152121" h="41497">
                  <a:moveTo>
                    <a:pt x="0" y="41497"/>
                  </a:moveTo>
                  <a:lnTo>
                    <a:pt x="152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043733" y="6777553"/>
              <a:ext cx="307987" cy="67793"/>
            </a:xfrm>
            <a:custGeom>
              <a:avLst/>
              <a:pathLst>
                <a:path w="307987" h="67793">
                  <a:moveTo>
                    <a:pt x="0" y="67793"/>
                  </a:moveTo>
                  <a:lnTo>
                    <a:pt x="153993" y="33896"/>
                  </a:lnTo>
                  <a:lnTo>
                    <a:pt x="3079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002542" y="6645350"/>
              <a:ext cx="149874" cy="48996"/>
            </a:xfrm>
            <a:custGeom>
              <a:avLst/>
              <a:pathLst>
                <a:path w="149874" h="48996">
                  <a:moveTo>
                    <a:pt x="0" y="48996"/>
                  </a:moveTo>
                  <a:lnTo>
                    <a:pt x="1498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161878" y="6628920"/>
              <a:ext cx="150734" cy="46282"/>
            </a:xfrm>
            <a:custGeom>
              <a:avLst/>
              <a:pathLst>
                <a:path w="150734" h="46282">
                  <a:moveTo>
                    <a:pt x="0" y="46282"/>
                  </a:moveTo>
                  <a:lnTo>
                    <a:pt x="150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106248" y="6460213"/>
              <a:ext cx="145677" cy="60341"/>
            </a:xfrm>
            <a:custGeom>
              <a:avLst/>
              <a:pathLst>
                <a:path w="145677" h="60341">
                  <a:moveTo>
                    <a:pt x="0" y="60341"/>
                  </a:moveTo>
                  <a:lnTo>
                    <a:pt x="1456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845312" y="6504999"/>
              <a:ext cx="109747" cy="113218"/>
            </a:xfrm>
            <a:custGeom>
              <a:avLst/>
              <a:pathLst>
                <a:path w="109747" h="113218">
                  <a:moveTo>
                    <a:pt x="109747" y="113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507632" y="6080560"/>
              <a:ext cx="639" cy="157678"/>
            </a:xfrm>
            <a:custGeom>
              <a:avLst/>
              <a:pathLst>
                <a:path w="639" h="157678">
                  <a:moveTo>
                    <a:pt x="0" y="157678"/>
                  </a:moveTo>
                  <a:lnTo>
                    <a:pt x="6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6317376" y="6331847"/>
              <a:ext cx="116225" cy="106558"/>
            </a:xfrm>
            <a:custGeom>
              <a:avLst/>
              <a:pathLst>
                <a:path w="116225" h="106558">
                  <a:moveTo>
                    <a:pt x="0" y="106558"/>
                  </a:moveTo>
                  <a:lnTo>
                    <a:pt x="1162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6523319" y="6162910"/>
              <a:ext cx="382320" cy="278564"/>
            </a:xfrm>
            <a:custGeom>
              <a:avLst/>
              <a:pathLst>
                <a:path w="382320" h="278564">
                  <a:moveTo>
                    <a:pt x="0" y="278564"/>
                  </a:moveTo>
                  <a:lnTo>
                    <a:pt x="127440" y="185709"/>
                  </a:lnTo>
                  <a:lnTo>
                    <a:pt x="254880" y="92854"/>
                  </a:lnTo>
                  <a:lnTo>
                    <a:pt x="38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6989999" y="6208801"/>
              <a:ext cx="135109" cy="81292"/>
            </a:xfrm>
            <a:custGeom>
              <a:avLst/>
              <a:pathLst>
                <a:path w="135109" h="81292">
                  <a:moveTo>
                    <a:pt x="0" y="81292"/>
                  </a:moveTo>
                  <a:lnTo>
                    <a:pt x="135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6810427" y="5939937"/>
              <a:ext cx="118784" cy="103697"/>
            </a:xfrm>
            <a:custGeom>
              <a:avLst/>
              <a:pathLst>
                <a:path w="118784" h="103697">
                  <a:moveTo>
                    <a:pt x="0" y="103697"/>
                  </a:moveTo>
                  <a:lnTo>
                    <a:pt x="118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6050573" y="5905435"/>
              <a:ext cx="68347" cy="142097"/>
            </a:xfrm>
            <a:custGeom>
              <a:avLst/>
              <a:pathLst>
                <a:path w="68347" h="142097">
                  <a:moveTo>
                    <a:pt x="0" y="142097"/>
                  </a:moveTo>
                  <a:lnTo>
                    <a:pt x="68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6399" y="5632691"/>
              <a:ext cx="28066" cy="155162"/>
            </a:xfrm>
            <a:custGeom>
              <a:avLst/>
              <a:pathLst>
                <a:path w="28066" h="155162">
                  <a:moveTo>
                    <a:pt x="0" y="155162"/>
                  </a:moveTo>
                  <a:lnTo>
                    <a:pt x="280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6491678" y="5709536"/>
              <a:ext cx="197576" cy="245795"/>
            </a:xfrm>
            <a:custGeom>
              <a:avLst/>
              <a:pathLst>
                <a:path w="197576" h="245795">
                  <a:moveTo>
                    <a:pt x="0" y="245795"/>
                  </a:moveTo>
                  <a:lnTo>
                    <a:pt x="98788" y="122897"/>
                  </a:lnTo>
                  <a:lnTo>
                    <a:pt x="197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6298353" y="5686137"/>
              <a:ext cx="79455" cy="136197"/>
            </a:xfrm>
            <a:custGeom>
              <a:avLst/>
              <a:pathLst>
                <a:path w="79455" h="136197">
                  <a:moveTo>
                    <a:pt x="0" y="136197"/>
                  </a:moveTo>
                  <a:lnTo>
                    <a:pt x="79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990408" y="5368142"/>
              <a:ext cx="44237" cy="151347"/>
            </a:xfrm>
            <a:custGeom>
              <a:avLst/>
              <a:pathLst>
                <a:path w="44237" h="151347">
                  <a:moveTo>
                    <a:pt x="0" y="151347"/>
                  </a:moveTo>
                  <a:lnTo>
                    <a:pt x="44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365630" y="5455343"/>
              <a:ext cx="12560" cy="157179"/>
            </a:xfrm>
            <a:custGeom>
              <a:avLst/>
              <a:pathLst>
                <a:path w="12560" h="157179">
                  <a:moveTo>
                    <a:pt x="12560" y="1571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452558" y="5292845"/>
              <a:ext cx="4269" cy="157622"/>
            </a:xfrm>
            <a:custGeom>
              <a:avLst/>
              <a:pathLst>
                <a:path w="4269" h="157622">
                  <a:moveTo>
                    <a:pt x="4269" y="157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197679" y="5317077"/>
              <a:ext cx="25509" cy="155602"/>
            </a:xfrm>
            <a:custGeom>
              <a:avLst/>
              <a:pathLst>
                <a:path w="25509" h="155602">
                  <a:moveTo>
                    <a:pt x="25509" y="155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813012" y="5593325"/>
              <a:ext cx="62798" cy="144635"/>
            </a:xfrm>
            <a:custGeom>
              <a:avLst/>
              <a:pathLst>
                <a:path w="62798" h="144635">
                  <a:moveTo>
                    <a:pt x="62798" y="144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948405" y="5375496"/>
              <a:ext cx="46282" cy="150734"/>
            </a:xfrm>
            <a:custGeom>
              <a:avLst/>
              <a:pathLst>
                <a:path w="46282" h="150734">
                  <a:moveTo>
                    <a:pt x="46282" y="150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803436" y="5426538"/>
              <a:ext cx="58363" cy="146481"/>
            </a:xfrm>
            <a:custGeom>
              <a:avLst/>
              <a:pathLst>
                <a:path w="58363" h="146481">
                  <a:moveTo>
                    <a:pt x="58363" y="14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663087" y="5489177"/>
              <a:ext cx="70059" cy="141261"/>
            </a:xfrm>
            <a:custGeom>
              <a:avLst/>
              <a:pathLst>
                <a:path w="70059" h="141261">
                  <a:moveTo>
                    <a:pt x="70059" y="141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4465576" y="6216840"/>
              <a:ext cx="230715" cy="214993"/>
            </a:xfrm>
            <a:custGeom>
              <a:avLst/>
              <a:pathLst>
                <a:path w="230715" h="214993">
                  <a:moveTo>
                    <a:pt x="230715" y="214993"/>
                  </a:moveTo>
                  <a:lnTo>
                    <a:pt x="115357" y="10749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528286" y="5563000"/>
              <a:ext cx="243877" cy="405328"/>
            </a:xfrm>
            <a:custGeom>
              <a:avLst/>
              <a:pathLst>
                <a:path w="243877" h="405328">
                  <a:moveTo>
                    <a:pt x="243877" y="405328"/>
                  </a:moveTo>
                  <a:lnTo>
                    <a:pt x="162585" y="270218"/>
                  </a:lnTo>
                  <a:lnTo>
                    <a:pt x="81292" y="13510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98782" y="6468606"/>
              <a:ext cx="140501" cy="71570"/>
            </a:xfrm>
            <a:custGeom>
              <a:avLst/>
              <a:pathLst>
                <a:path w="140501" h="71570">
                  <a:moveTo>
                    <a:pt x="140501" y="715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431835" y="5820742"/>
              <a:ext cx="97451" cy="123960"/>
            </a:xfrm>
            <a:custGeom>
              <a:avLst/>
              <a:pathLst>
                <a:path w="97451" h="123960">
                  <a:moveTo>
                    <a:pt x="97451" y="123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95363" y="5920750"/>
              <a:ext cx="117369" cy="105296"/>
            </a:xfrm>
            <a:custGeom>
              <a:avLst/>
              <a:pathLst>
                <a:path w="117369" h="105296">
                  <a:moveTo>
                    <a:pt x="117369" y="105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884605" y="6562505"/>
              <a:ext cx="147199" cy="56527"/>
            </a:xfrm>
            <a:custGeom>
              <a:avLst/>
              <a:pathLst>
                <a:path w="147199" h="56527">
                  <a:moveTo>
                    <a:pt x="147199" y="56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882485" y="6208801"/>
              <a:ext cx="135109" cy="81292"/>
            </a:xfrm>
            <a:custGeom>
              <a:avLst/>
              <a:pathLst>
                <a:path w="135109" h="81292">
                  <a:moveTo>
                    <a:pt x="135109" y="8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786818" y="6938526"/>
              <a:ext cx="156088" cy="22344"/>
            </a:xfrm>
            <a:custGeom>
              <a:avLst/>
              <a:pathLst>
                <a:path w="156088" h="22344">
                  <a:moveTo>
                    <a:pt x="156088" y="223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622727" y="6979734"/>
              <a:ext cx="156755" cy="17048"/>
            </a:xfrm>
            <a:custGeom>
              <a:avLst/>
              <a:pathLst>
                <a:path w="156755" h="17048">
                  <a:moveTo>
                    <a:pt x="156755" y="17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612329" y="7133074"/>
              <a:ext cx="945733" cy="25619"/>
            </a:xfrm>
            <a:custGeom>
              <a:avLst/>
              <a:pathLst>
                <a:path w="945733" h="25619">
                  <a:moveTo>
                    <a:pt x="945733" y="25619"/>
                  </a:moveTo>
                  <a:lnTo>
                    <a:pt x="810628" y="21959"/>
                  </a:lnTo>
                  <a:lnTo>
                    <a:pt x="675524" y="18299"/>
                  </a:lnTo>
                  <a:lnTo>
                    <a:pt x="540419" y="14639"/>
                  </a:lnTo>
                  <a:lnTo>
                    <a:pt x="405314" y="10979"/>
                  </a:lnTo>
                  <a:lnTo>
                    <a:pt x="270209" y="7319"/>
                  </a:lnTo>
                  <a:lnTo>
                    <a:pt x="135104" y="36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426447" y="7355749"/>
              <a:ext cx="307814" cy="68574"/>
            </a:xfrm>
            <a:custGeom>
              <a:avLst/>
              <a:pathLst>
                <a:path w="307814" h="68574">
                  <a:moveTo>
                    <a:pt x="307814" y="0"/>
                  </a:moveTo>
                  <a:lnTo>
                    <a:pt x="153907" y="34287"/>
                  </a:lnTo>
                  <a:lnTo>
                    <a:pt x="0" y="68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245696" y="7264578"/>
              <a:ext cx="157262" cy="11466"/>
            </a:xfrm>
            <a:custGeom>
              <a:avLst/>
              <a:pathLst>
                <a:path w="157262" h="11466">
                  <a:moveTo>
                    <a:pt x="157262" y="0"/>
                  </a:moveTo>
                  <a:lnTo>
                    <a:pt x="0" y="114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36701" y="7578934"/>
              <a:ext cx="736290" cy="281872"/>
            </a:xfrm>
            <a:custGeom>
              <a:avLst/>
              <a:pathLst>
                <a:path w="736290" h="281872">
                  <a:moveTo>
                    <a:pt x="736290" y="0"/>
                  </a:moveTo>
                  <a:lnTo>
                    <a:pt x="613575" y="46978"/>
                  </a:lnTo>
                  <a:lnTo>
                    <a:pt x="490860" y="93957"/>
                  </a:lnTo>
                  <a:lnTo>
                    <a:pt x="368145" y="140936"/>
                  </a:lnTo>
                  <a:lnTo>
                    <a:pt x="245430" y="187915"/>
                  </a:lnTo>
                  <a:lnTo>
                    <a:pt x="122715" y="234894"/>
                  </a:lnTo>
                  <a:lnTo>
                    <a:pt x="0" y="28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612329" y="7218471"/>
              <a:ext cx="630489" cy="17079"/>
            </a:xfrm>
            <a:custGeom>
              <a:avLst/>
              <a:pathLst>
                <a:path w="630489" h="17079">
                  <a:moveTo>
                    <a:pt x="630489" y="0"/>
                  </a:moveTo>
                  <a:lnTo>
                    <a:pt x="504391" y="3415"/>
                  </a:lnTo>
                  <a:lnTo>
                    <a:pt x="378293" y="6831"/>
                  </a:lnTo>
                  <a:lnTo>
                    <a:pt x="252195" y="10247"/>
                  </a:lnTo>
                  <a:lnTo>
                    <a:pt x="126097" y="13663"/>
                  </a:lnTo>
                  <a:lnTo>
                    <a:pt x="0" y="17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94626" y="7333427"/>
              <a:ext cx="156574" cy="18639"/>
            </a:xfrm>
            <a:custGeom>
              <a:avLst/>
              <a:pathLst>
                <a:path w="156574" h="18639">
                  <a:moveTo>
                    <a:pt x="156574" y="0"/>
                  </a:moveTo>
                  <a:lnTo>
                    <a:pt x="0" y="18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949530" y="7423377"/>
              <a:ext cx="155426" cy="26562"/>
            </a:xfrm>
            <a:custGeom>
              <a:avLst/>
              <a:pathLst>
                <a:path w="155426" h="26562">
                  <a:moveTo>
                    <a:pt x="155426" y="0"/>
                  </a:moveTo>
                  <a:lnTo>
                    <a:pt x="0" y="26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32537" y="7606151"/>
              <a:ext cx="151932" cy="42183"/>
            </a:xfrm>
            <a:custGeom>
              <a:avLst/>
              <a:pathLst>
                <a:path w="151932" h="42183">
                  <a:moveTo>
                    <a:pt x="151932" y="0"/>
                  </a:moveTo>
                  <a:lnTo>
                    <a:pt x="0" y="4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680605" y="7648335"/>
              <a:ext cx="151932" cy="42183"/>
            </a:xfrm>
            <a:custGeom>
              <a:avLst/>
              <a:pathLst>
                <a:path w="151932" h="42183">
                  <a:moveTo>
                    <a:pt x="151932" y="0"/>
                  </a:moveTo>
                  <a:lnTo>
                    <a:pt x="0" y="4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5145299" y="7746055"/>
              <a:ext cx="71699" cy="140435"/>
            </a:xfrm>
            <a:custGeom>
              <a:avLst/>
              <a:pathLst>
                <a:path w="71699" h="140435">
                  <a:moveTo>
                    <a:pt x="71699" y="0"/>
                  </a:moveTo>
                  <a:lnTo>
                    <a:pt x="0" y="140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184880" y="7616388"/>
              <a:ext cx="659458" cy="432076"/>
            </a:xfrm>
            <a:custGeom>
              <a:avLst/>
              <a:pathLst>
                <a:path w="659458" h="432076">
                  <a:moveTo>
                    <a:pt x="659458" y="0"/>
                  </a:moveTo>
                  <a:lnTo>
                    <a:pt x="549548" y="72012"/>
                  </a:lnTo>
                  <a:lnTo>
                    <a:pt x="439639" y="144025"/>
                  </a:lnTo>
                  <a:lnTo>
                    <a:pt x="329729" y="216038"/>
                  </a:lnTo>
                  <a:lnTo>
                    <a:pt x="219819" y="288050"/>
                  </a:lnTo>
                  <a:lnTo>
                    <a:pt x="109909" y="360063"/>
                  </a:lnTo>
                  <a:lnTo>
                    <a:pt x="0" y="43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32049" y="7922899"/>
              <a:ext cx="278624" cy="147717"/>
            </a:xfrm>
            <a:custGeom>
              <a:avLst/>
              <a:pathLst>
                <a:path w="278624" h="147717">
                  <a:moveTo>
                    <a:pt x="278624" y="0"/>
                  </a:moveTo>
                  <a:lnTo>
                    <a:pt x="139312" y="73858"/>
                  </a:lnTo>
                  <a:lnTo>
                    <a:pt x="0" y="147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147028" y="8166636"/>
              <a:ext cx="123342" cy="98232"/>
            </a:xfrm>
            <a:custGeom>
              <a:avLst/>
              <a:pathLst>
                <a:path w="123342" h="98232">
                  <a:moveTo>
                    <a:pt x="123342" y="0"/>
                  </a:moveTo>
                  <a:lnTo>
                    <a:pt x="0" y="98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952198" y="8177031"/>
              <a:ext cx="129299" cy="90247"/>
            </a:xfrm>
            <a:custGeom>
              <a:avLst/>
              <a:pathLst>
                <a:path w="129299" h="90247">
                  <a:moveTo>
                    <a:pt x="129299" y="0"/>
                  </a:moveTo>
                  <a:lnTo>
                    <a:pt x="0" y="90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841039" y="7881453"/>
              <a:ext cx="294559" cy="557712"/>
            </a:xfrm>
            <a:custGeom>
              <a:avLst/>
              <a:pathLst>
                <a:path w="294559" h="557712">
                  <a:moveTo>
                    <a:pt x="294559" y="0"/>
                  </a:moveTo>
                  <a:lnTo>
                    <a:pt x="235647" y="111542"/>
                  </a:lnTo>
                  <a:lnTo>
                    <a:pt x="176735" y="223084"/>
                  </a:lnTo>
                  <a:lnTo>
                    <a:pt x="117823" y="334627"/>
                  </a:lnTo>
                  <a:lnTo>
                    <a:pt x="58911" y="446169"/>
                  </a:lnTo>
                  <a:lnTo>
                    <a:pt x="0" y="557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336817" y="8234197"/>
              <a:ext cx="212178" cy="233307"/>
            </a:xfrm>
            <a:custGeom>
              <a:avLst/>
              <a:pathLst>
                <a:path w="212178" h="233307">
                  <a:moveTo>
                    <a:pt x="212178" y="0"/>
                  </a:moveTo>
                  <a:lnTo>
                    <a:pt x="106089" y="116653"/>
                  </a:lnTo>
                  <a:lnTo>
                    <a:pt x="0" y="233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165837" y="8410776"/>
              <a:ext cx="111496" cy="111496"/>
            </a:xfrm>
            <a:custGeom>
              <a:avLst/>
              <a:pathLst>
                <a:path w="111496" h="111496">
                  <a:moveTo>
                    <a:pt x="111496" y="0"/>
                  </a:moveTo>
                  <a:lnTo>
                    <a:pt x="0" y="111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278837" y="8506268"/>
              <a:ext cx="102079" cy="120177"/>
            </a:xfrm>
            <a:custGeom>
              <a:avLst/>
              <a:pathLst>
                <a:path w="102079" h="120177">
                  <a:moveTo>
                    <a:pt x="102079" y="0"/>
                  </a:moveTo>
                  <a:lnTo>
                    <a:pt x="0" y="120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609578" y="8400296"/>
              <a:ext cx="162585" cy="270218"/>
            </a:xfrm>
            <a:custGeom>
              <a:avLst/>
              <a:pathLst>
                <a:path w="162585" h="270218">
                  <a:moveTo>
                    <a:pt x="162585" y="0"/>
                  </a:moveTo>
                  <a:lnTo>
                    <a:pt x="81292" y="135109"/>
                  </a:lnTo>
                  <a:lnTo>
                    <a:pt x="0" y="27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484739" y="8645755"/>
              <a:ext cx="84921" cy="132858"/>
            </a:xfrm>
            <a:custGeom>
              <a:avLst/>
              <a:pathLst>
                <a:path w="84921" h="132858">
                  <a:moveTo>
                    <a:pt x="84921" y="0"/>
                  </a:moveTo>
                  <a:lnTo>
                    <a:pt x="0" y="132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572548" y="8694185"/>
              <a:ext cx="77604" cy="137261"/>
            </a:xfrm>
            <a:custGeom>
              <a:avLst/>
              <a:pathLst>
                <a:path w="77604" h="137261">
                  <a:moveTo>
                    <a:pt x="77604" y="0"/>
                  </a:moveTo>
                  <a:lnTo>
                    <a:pt x="0" y="137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5398823" y="8600285"/>
              <a:ext cx="10497" cy="157330"/>
            </a:xfrm>
            <a:custGeom>
              <a:avLst/>
              <a:pathLst>
                <a:path w="10497" h="157330">
                  <a:moveTo>
                    <a:pt x="10497" y="0"/>
                  </a:moveTo>
                  <a:lnTo>
                    <a:pt x="0" y="15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709299" y="8615378"/>
              <a:ext cx="132416" cy="286213"/>
            </a:xfrm>
            <a:custGeom>
              <a:avLst/>
              <a:pathLst>
                <a:path w="132416" h="286213">
                  <a:moveTo>
                    <a:pt x="132416" y="0"/>
                  </a:moveTo>
                  <a:lnTo>
                    <a:pt x="66208" y="143106"/>
                  </a:lnTo>
                  <a:lnTo>
                    <a:pt x="0" y="286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875402" y="8671618"/>
              <a:ext cx="104732" cy="297461"/>
            </a:xfrm>
            <a:custGeom>
              <a:avLst/>
              <a:pathLst>
                <a:path w="104732" h="297461">
                  <a:moveTo>
                    <a:pt x="104732" y="0"/>
                  </a:moveTo>
                  <a:lnTo>
                    <a:pt x="52366" y="148730"/>
                  </a:lnTo>
                  <a:lnTo>
                    <a:pt x="0" y="29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5419276" y="8759240"/>
              <a:ext cx="7683" cy="157492"/>
            </a:xfrm>
            <a:custGeom>
              <a:avLst/>
              <a:pathLst>
                <a:path w="7683" h="157492">
                  <a:moveTo>
                    <a:pt x="7683" y="0"/>
                  </a:moveTo>
                  <a:lnTo>
                    <a:pt x="0" y="157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5644565" y="8913072"/>
              <a:ext cx="12797" cy="157159"/>
            </a:xfrm>
            <a:custGeom>
              <a:avLst/>
              <a:pathLst>
                <a:path w="12797" h="157159">
                  <a:moveTo>
                    <a:pt x="0" y="0"/>
                  </a:moveTo>
                  <a:lnTo>
                    <a:pt x="12797" y="15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6035114" y="7766788"/>
              <a:ext cx="106263" cy="116495"/>
            </a:xfrm>
            <a:custGeom>
              <a:avLst/>
              <a:pathLst>
                <a:path w="106263" h="116495">
                  <a:moveTo>
                    <a:pt x="0" y="0"/>
                  </a:moveTo>
                  <a:lnTo>
                    <a:pt x="106263" y="116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04060" y="8081480"/>
              <a:ext cx="150131" cy="448584"/>
            </a:xfrm>
            <a:custGeom>
              <a:avLst/>
              <a:pathLst>
                <a:path w="150131" h="448584">
                  <a:moveTo>
                    <a:pt x="0" y="0"/>
                  </a:moveTo>
                  <a:lnTo>
                    <a:pt x="50043" y="149528"/>
                  </a:lnTo>
                  <a:lnTo>
                    <a:pt x="100087" y="299056"/>
                  </a:lnTo>
                  <a:lnTo>
                    <a:pt x="150131" y="448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6005780" y="8511685"/>
              <a:ext cx="55775" cy="147485"/>
            </a:xfrm>
            <a:custGeom>
              <a:avLst/>
              <a:pathLst>
                <a:path w="55775" h="147485">
                  <a:moveTo>
                    <a:pt x="0" y="0"/>
                  </a:moveTo>
                  <a:lnTo>
                    <a:pt x="55775" y="14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6134720" y="8629386"/>
              <a:ext cx="63092" cy="144507"/>
            </a:xfrm>
            <a:custGeom>
              <a:avLst/>
              <a:pathLst>
                <a:path w="63092" h="144507">
                  <a:moveTo>
                    <a:pt x="0" y="0"/>
                  </a:moveTo>
                  <a:lnTo>
                    <a:pt x="63092" y="144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6145794" y="8795605"/>
              <a:ext cx="58363" cy="146481"/>
            </a:xfrm>
            <a:custGeom>
              <a:avLst/>
              <a:pathLst>
                <a:path w="58363" h="146481">
                  <a:moveTo>
                    <a:pt x="0" y="0"/>
                  </a:moveTo>
                  <a:lnTo>
                    <a:pt x="58363" y="14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6027634" y="7972134"/>
              <a:ext cx="349225" cy="525214"/>
            </a:xfrm>
            <a:custGeom>
              <a:avLst/>
              <a:pathLst>
                <a:path w="349225" h="525214">
                  <a:moveTo>
                    <a:pt x="0" y="0"/>
                  </a:moveTo>
                  <a:lnTo>
                    <a:pt x="69845" y="105042"/>
                  </a:lnTo>
                  <a:lnTo>
                    <a:pt x="139690" y="210085"/>
                  </a:lnTo>
                  <a:lnTo>
                    <a:pt x="209535" y="315128"/>
                  </a:lnTo>
                  <a:lnTo>
                    <a:pt x="279380" y="420171"/>
                  </a:lnTo>
                  <a:lnTo>
                    <a:pt x="349225" y="525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6310616" y="8539061"/>
              <a:ext cx="80681" cy="135474"/>
            </a:xfrm>
            <a:custGeom>
              <a:avLst/>
              <a:pathLst>
                <a:path w="80681" h="135474">
                  <a:moveTo>
                    <a:pt x="0" y="0"/>
                  </a:moveTo>
                  <a:lnTo>
                    <a:pt x="80681" y="135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457636" y="8632972"/>
              <a:ext cx="86712" cy="131696"/>
            </a:xfrm>
            <a:custGeom>
              <a:avLst/>
              <a:pathLst>
                <a:path w="86712" h="131696">
                  <a:moveTo>
                    <a:pt x="0" y="0"/>
                  </a:moveTo>
                  <a:lnTo>
                    <a:pt x="86712" y="13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6096526" y="7921700"/>
              <a:ext cx="592729" cy="737387"/>
            </a:xfrm>
            <a:custGeom>
              <a:avLst/>
              <a:pathLst>
                <a:path w="592729" h="737387">
                  <a:moveTo>
                    <a:pt x="0" y="0"/>
                  </a:moveTo>
                  <a:lnTo>
                    <a:pt x="84675" y="105341"/>
                  </a:lnTo>
                  <a:lnTo>
                    <a:pt x="169351" y="210682"/>
                  </a:lnTo>
                  <a:lnTo>
                    <a:pt x="254026" y="316023"/>
                  </a:lnTo>
                  <a:lnTo>
                    <a:pt x="338702" y="421364"/>
                  </a:lnTo>
                  <a:lnTo>
                    <a:pt x="423377" y="526705"/>
                  </a:lnTo>
                  <a:lnTo>
                    <a:pt x="508053" y="632046"/>
                  </a:lnTo>
                  <a:lnTo>
                    <a:pt x="592729" y="737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6145056" y="7879909"/>
              <a:ext cx="534382" cy="579664"/>
            </a:xfrm>
            <a:custGeom>
              <a:avLst/>
              <a:pathLst>
                <a:path w="534382" h="579664">
                  <a:moveTo>
                    <a:pt x="0" y="0"/>
                  </a:moveTo>
                  <a:lnTo>
                    <a:pt x="89063" y="96610"/>
                  </a:lnTo>
                  <a:lnTo>
                    <a:pt x="178127" y="193221"/>
                  </a:lnTo>
                  <a:lnTo>
                    <a:pt x="267191" y="289832"/>
                  </a:lnTo>
                  <a:lnTo>
                    <a:pt x="356254" y="386442"/>
                  </a:lnTo>
                  <a:lnTo>
                    <a:pt x="445318" y="483053"/>
                  </a:lnTo>
                  <a:lnTo>
                    <a:pt x="534382" y="57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6713540" y="8427271"/>
              <a:ext cx="109976" cy="112996"/>
            </a:xfrm>
            <a:custGeom>
              <a:avLst/>
              <a:pathLst>
                <a:path w="109976" h="112996">
                  <a:moveTo>
                    <a:pt x="0" y="0"/>
                  </a:moveTo>
                  <a:lnTo>
                    <a:pt x="109976" y="112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6233091" y="7786972"/>
              <a:ext cx="364647" cy="301329"/>
            </a:xfrm>
            <a:custGeom>
              <a:avLst/>
              <a:pathLst>
                <a:path w="364647" h="301329">
                  <a:moveTo>
                    <a:pt x="0" y="0"/>
                  </a:moveTo>
                  <a:lnTo>
                    <a:pt x="121549" y="100443"/>
                  </a:lnTo>
                  <a:lnTo>
                    <a:pt x="243098" y="200886"/>
                  </a:lnTo>
                  <a:lnTo>
                    <a:pt x="364647" y="301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6645075" y="8027751"/>
              <a:ext cx="126808" cy="93715"/>
            </a:xfrm>
            <a:custGeom>
              <a:avLst/>
              <a:pathLst>
                <a:path w="126808" h="93715">
                  <a:moveTo>
                    <a:pt x="0" y="0"/>
                  </a:moveTo>
                  <a:lnTo>
                    <a:pt x="126808" y="93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6759077" y="8138552"/>
              <a:ext cx="125528" cy="95423"/>
            </a:xfrm>
            <a:custGeom>
              <a:avLst/>
              <a:pathLst>
                <a:path w="125528" h="95423">
                  <a:moveTo>
                    <a:pt x="0" y="0"/>
                  </a:moveTo>
                  <a:lnTo>
                    <a:pt x="125528" y="95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6855675" y="8270982"/>
              <a:ext cx="122897" cy="98788"/>
            </a:xfrm>
            <a:custGeom>
              <a:avLst/>
              <a:pathLst>
                <a:path w="122897" h="98788">
                  <a:moveTo>
                    <a:pt x="0" y="0"/>
                  </a:moveTo>
                  <a:lnTo>
                    <a:pt x="122897" y="98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6912523" y="8196199"/>
              <a:ext cx="128066" cy="91989"/>
            </a:xfrm>
            <a:custGeom>
              <a:avLst/>
              <a:pathLst>
                <a:path w="128066" h="91989">
                  <a:moveTo>
                    <a:pt x="0" y="0"/>
                  </a:moveTo>
                  <a:lnTo>
                    <a:pt x="128066" y="9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6854890" y="7997238"/>
              <a:ext cx="135109" cy="81292"/>
            </a:xfrm>
            <a:custGeom>
              <a:avLst/>
              <a:pathLst>
                <a:path w="135109" h="81292">
                  <a:moveTo>
                    <a:pt x="0" y="0"/>
                  </a:moveTo>
                  <a:lnTo>
                    <a:pt x="135109" y="8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965240" y="8118448"/>
              <a:ext cx="132858" cy="84921"/>
            </a:xfrm>
            <a:custGeom>
              <a:avLst/>
              <a:pathLst>
                <a:path w="132858" h="84921">
                  <a:moveTo>
                    <a:pt x="0" y="0"/>
                  </a:moveTo>
                  <a:lnTo>
                    <a:pt x="132858" y="84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013669" y="8037957"/>
              <a:ext cx="137261" cy="77604"/>
            </a:xfrm>
            <a:custGeom>
              <a:avLst/>
              <a:pathLst>
                <a:path w="137261" h="77604">
                  <a:moveTo>
                    <a:pt x="0" y="0"/>
                  </a:moveTo>
                  <a:lnTo>
                    <a:pt x="137261" y="77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6393942" y="7504796"/>
              <a:ext cx="148357" cy="53413"/>
            </a:xfrm>
            <a:custGeom>
              <a:avLst/>
              <a:pathLst>
                <a:path w="148357" h="53413">
                  <a:moveTo>
                    <a:pt x="0" y="0"/>
                  </a:moveTo>
                  <a:lnTo>
                    <a:pt x="148357" y="53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6520292" y="7614458"/>
              <a:ext cx="145213" cy="61449"/>
            </a:xfrm>
            <a:custGeom>
              <a:avLst/>
              <a:pathLst>
                <a:path w="145213" h="61449">
                  <a:moveTo>
                    <a:pt x="0" y="0"/>
                  </a:moveTo>
                  <a:lnTo>
                    <a:pt x="145213" y="61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6687122" y="7621319"/>
              <a:ext cx="147915" cy="54625"/>
            </a:xfrm>
            <a:custGeom>
              <a:avLst/>
              <a:pathLst>
                <a:path w="147915" h="54625">
                  <a:moveTo>
                    <a:pt x="0" y="0"/>
                  </a:moveTo>
                  <a:lnTo>
                    <a:pt x="147915" y="54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6813048" y="7731822"/>
              <a:ext cx="145472" cy="60834"/>
            </a:xfrm>
            <a:custGeom>
              <a:avLst/>
              <a:pathLst>
                <a:path w="145472" h="60834">
                  <a:moveTo>
                    <a:pt x="0" y="0"/>
                  </a:moveTo>
                  <a:lnTo>
                    <a:pt x="145472" y="60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6972526" y="7758015"/>
              <a:ext cx="146872" cy="57370"/>
            </a:xfrm>
            <a:custGeom>
              <a:avLst/>
              <a:pathLst>
                <a:path w="146872" h="57370">
                  <a:moveTo>
                    <a:pt x="0" y="0"/>
                  </a:moveTo>
                  <a:lnTo>
                    <a:pt x="146872" y="57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131883" y="7782442"/>
              <a:ext cx="148007" cy="54375"/>
            </a:xfrm>
            <a:custGeom>
              <a:avLst/>
              <a:pathLst>
                <a:path w="148007" h="54375">
                  <a:moveTo>
                    <a:pt x="0" y="0"/>
                  </a:moveTo>
                  <a:lnTo>
                    <a:pt x="148007" y="54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6593017" y="7362881"/>
              <a:ext cx="466808" cy="76529"/>
            </a:xfrm>
            <a:custGeom>
              <a:avLst/>
              <a:pathLst>
                <a:path w="466808" h="76529">
                  <a:moveTo>
                    <a:pt x="0" y="0"/>
                  </a:moveTo>
                  <a:lnTo>
                    <a:pt x="155602" y="25509"/>
                  </a:lnTo>
                  <a:lnTo>
                    <a:pt x="311205" y="51019"/>
                  </a:lnTo>
                  <a:lnTo>
                    <a:pt x="466808" y="7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039002" y="7544099"/>
              <a:ext cx="153520" cy="35978"/>
            </a:xfrm>
            <a:custGeom>
              <a:avLst/>
              <a:pathLst>
                <a:path w="153520" h="35978">
                  <a:moveTo>
                    <a:pt x="0" y="0"/>
                  </a:moveTo>
                  <a:lnTo>
                    <a:pt x="153520" y="35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181186" y="7625662"/>
              <a:ext cx="152489" cy="40122"/>
            </a:xfrm>
            <a:custGeom>
              <a:avLst/>
              <a:pathLst>
                <a:path w="152489" h="40122">
                  <a:moveTo>
                    <a:pt x="0" y="0"/>
                  </a:moveTo>
                  <a:lnTo>
                    <a:pt x="152489" y="40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075396" y="7312283"/>
              <a:ext cx="157159" cy="12797"/>
            </a:xfrm>
            <a:custGeom>
              <a:avLst/>
              <a:pathLst>
                <a:path w="157159" h="12797">
                  <a:moveTo>
                    <a:pt x="0" y="0"/>
                  </a:moveTo>
                  <a:lnTo>
                    <a:pt x="157159" y="12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228110" y="7371843"/>
              <a:ext cx="156755" cy="17048"/>
            </a:xfrm>
            <a:custGeom>
              <a:avLst/>
              <a:pathLst>
                <a:path w="156755" h="17048">
                  <a:moveTo>
                    <a:pt x="0" y="0"/>
                  </a:moveTo>
                  <a:lnTo>
                    <a:pt x="156755" y="17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235734" y="7278215"/>
              <a:ext cx="157448" cy="8536"/>
            </a:xfrm>
            <a:custGeom>
              <a:avLst/>
              <a:pathLst>
                <a:path w="157448" h="8536">
                  <a:moveTo>
                    <a:pt x="0" y="0"/>
                  </a:moveTo>
                  <a:lnTo>
                    <a:pt x="157448" y="8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237284" y="7125605"/>
              <a:ext cx="834" cy="35220"/>
            </a:xfrm>
            <a:custGeom>
              <a:avLst/>
              <a:pathLst>
                <a:path w="834" h="35220">
                  <a:moveTo>
                    <a:pt x="0" y="0"/>
                  </a:moveTo>
                  <a:lnTo>
                    <a:pt x="834" y="35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393183" y="7081873"/>
              <a:ext cx="1213" cy="25593"/>
            </a:xfrm>
            <a:custGeom>
              <a:avLst/>
              <a:pathLst>
                <a:path w="1213" h="25593">
                  <a:moveTo>
                    <a:pt x="0" y="0"/>
                  </a:moveTo>
                  <a:lnTo>
                    <a:pt x="1213" y="25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391623" y="7056298"/>
              <a:ext cx="1560" cy="25574"/>
            </a:xfrm>
            <a:custGeom>
              <a:avLst/>
              <a:pathLst>
                <a:path w="1560" h="25574">
                  <a:moveTo>
                    <a:pt x="1560" y="25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073519" y="7035072"/>
              <a:ext cx="974" cy="10631"/>
            </a:xfrm>
            <a:custGeom>
              <a:avLst/>
              <a:pathLst>
                <a:path w="974" h="10631">
                  <a:moveTo>
                    <a:pt x="974" y="106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378637" y="6928870"/>
              <a:ext cx="3287" cy="25410"/>
            </a:xfrm>
            <a:custGeom>
              <a:avLst/>
              <a:pathLst>
                <a:path w="3287" h="25410">
                  <a:moveTo>
                    <a:pt x="0" y="0"/>
                  </a:moveTo>
                  <a:lnTo>
                    <a:pt x="3287" y="25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375006" y="6903507"/>
              <a:ext cx="3630" cy="25363"/>
            </a:xfrm>
            <a:custGeom>
              <a:avLst/>
              <a:pathLst>
                <a:path w="3630" h="25363">
                  <a:moveTo>
                    <a:pt x="3630" y="25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6888348" y="6872990"/>
              <a:ext cx="12637" cy="62791"/>
            </a:xfrm>
            <a:custGeom>
              <a:avLst/>
              <a:pathLst>
                <a:path w="12637" h="62791">
                  <a:moveTo>
                    <a:pt x="0" y="0"/>
                  </a:moveTo>
                  <a:lnTo>
                    <a:pt x="12637" y="62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351720" y="6777553"/>
              <a:ext cx="5338" cy="25059"/>
            </a:xfrm>
            <a:custGeom>
              <a:avLst/>
              <a:pathLst>
                <a:path w="5338" h="25059">
                  <a:moveTo>
                    <a:pt x="0" y="0"/>
                  </a:moveTo>
                  <a:lnTo>
                    <a:pt x="5338" y="25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346043" y="6752568"/>
              <a:ext cx="5677" cy="24985"/>
            </a:xfrm>
            <a:custGeom>
              <a:avLst/>
              <a:pathLst>
                <a:path w="5677" h="24985">
                  <a:moveTo>
                    <a:pt x="5677" y="249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152416" y="6645350"/>
              <a:ext cx="28770" cy="97611"/>
            </a:xfrm>
            <a:custGeom>
              <a:avLst/>
              <a:pathLst>
                <a:path w="28770" h="97611">
                  <a:moveTo>
                    <a:pt x="0" y="0"/>
                  </a:moveTo>
                  <a:lnTo>
                    <a:pt x="28770" y="97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312612" y="6628920"/>
              <a:ext cx="7354" cy="24543"/>
            </a:xfrm>
            <a:custGeom>
              <a:avLst/>
              <a:pathLst>
                <a:path w="7354" h="24543">
                  <a:moveTo>
                    <a:pt x="0" y="0"/>
                  </a:moveTo>
                  <a:lnTo>
                    <a:pt x="7354" y="245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304926" y="6604478"/>
              <a:ext cx="7686" cy="24442"/>
            </a:xfrm>
            <a:custGeom>
              <a:avLst/>
              <a:pathLst>
                <a:path w="7686" h="24442">
                  <a:moveTo>
                    <a:pt x="7686" y="24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251926" y="6460213"/>
              <a:ext cx="36638" cy="95703"/>
            </a:xfrm>
            <a:custGeom>
              <a:avLst/>
              <a:pathLst>
                <a:path w="36638" h="95703">
                  <a:moveTo>
                    <a:pt x="0" y="0"/>
                  </a:moveTo>
                  <a:lnTo>
                    <a:pt x="36638" y="95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251926" y="6460213"/>
              <a:ext cx="18967" cy="47603"/>
            </a:xfrm>
            <a:custGeom>
              <a:avLst/>
              <a:pathLst>
                <a:path w="18967" h="47603">
                  <a:moveTo>
                    <a:pt x="0" y="0"/>
                  </a:moveTo>
                  <a:lnTo>
                    <a:pt x="18967" y="47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251926" y="6460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231677" y="6413141"/>
              <a:ext cx="20249" cy="47072"/>
            </a:xfrm>
            <a:custGeom>
              <a:avLst/>
              <a:pathLst>
                <a:path w="20249" h="47072">
                  <a:moveTo>
                    <a:pt x="20249" y="47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210160" y="6366633"/>
              <a:ext cx="41765" cy="93579"/>
            </a:xfrm>
            <a:custGeom>
              <a:avLst/>
              <a:pathLst>
                <a:path w="41765" h="93579">
                  <a:moveTo>
                    <a:pt x="41765" y="93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6433601" y="6331847"/>
              <a:ext cx="192592" cy="276740"/>
            </a:xfrm>
            <a:custGeom>
              <a:avLst/>
              <a:pathLst>
                <a:path w="192592" h="276740">
                  <a:moveTo>
                    <a:pt x="0" y="0"/>
                  </a:moveTo>
                  <a:lnTo>
                    <a:pt x="105583" y="131906"/>
                  </a:lnTo>
                  <a:lnTo>
                    <a:pt x="192592" y="276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125109" y="6208801"/>
              <a:ext cx="38280" cy="66650"/>
            </a:xfrm>
            <a:custGeom>
              <a:avLst/>
              <a:pathLst>
                <a:path w="38280" h="66650">
                  <a:moveTo>
                    <a:pt x="0" y="0"/>
                  </a:moveTo>
                  <a:lnTo>
                    <a:pt x="38280" y="66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125109" y="6208801"/>
              <a:ext cx="13060" cy="22043"/>
            </a:xfrm>
            <a:custGeom>
              <a:avLst/>
              <a:pathLst>
                <a:path w="13060" h="22043">
                  <a:moveTo>
                    <a:pt x="0" y="0"/>
                  </a:moveTo>
                  <a:lnTo>
                    <a:pt x="13060" y="22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111751" y="6186936"/>
              <a:ext cx="13357" cy="21864"/>
            </a:xfrm>
            <a:custGeom>
              <a:avLst/>
              <a:pathLst>
                <a:path w="13357" h="21864">
                  <a:moveTo>
                    <a:pt x="13357" y="218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084153" y="6143760"/>
              <a:ext cx="40955" cy="65041"/>
            </a:xfrm>
            <a:custGeom>
              <a:avLst/>
              <a:pathLst>
                <a:path w="40955" h="65041">
                  <a:moveTo>
                    <a:pt x="40955" y="6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6929211" y="5939937"/>
              <a:ext cx="126184" cy="161408"/>
            </a:xfrm>
            <a:custGeom>
              <a:avLst/>
              <a:pathLst>
                <a:path w="126184" h="161408">
                  <a:moveTo>
                    <a:pt x="0" y="0"/>
                  </a:moveTo>
                  <a:lnTo>
                    <a:pt x="126184" y="161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6929211" y="5939937"/>
              <a:ext cx="96289" cy="119789"/>
            </a:xfrm>
            <a:custGeom>
              <a:avLst/>
              <a:pathLst>
                <a:path w="96289" h="119789">
                  <a:moveTo>
                    <a:pt x="0" y="0"/>
                  </a:moveTo>
                  <a:lnTo>
                    <a:pt x="96289" y="119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6929211" y="5939937"/>
              <a:ext cx="65278" cy="78995"/>
            </a:xfrm>
            <a:custGeom>
              <a:avLst/>
              <a:pathLst>
                <a:path w="65278" h="78995">
                  <a:moveTo>
                    <a:pt x="0" y="0"/>
                  </a:moveTo>
                  <a:lnTo>
                    <a:pt x="65278" y="78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6929211" y="5939937"/>
              <a:ext cx="33174" cy="39055"/>
            </a:xfrm>
            <a:custGeom>
              <a:avLst/>
              <a:pathLst>
                <a:path w="33174" h="39055">
                  <a:moveTo>
                    <a:pt x="0" y="0"/>
                  </a:moveTo>
                  <a:lnTo>
                    <a:pt x="33174" y="39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929211" y="59399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6894991" y="5901794"/>
              <a:ext cx="34219" cy="38143"/>
            </a:xfrm>
            <a:custGeom>
              <a:avLst/>
              <a:pathLst>
                <a:path w="34219" h="38143">
                  <a:moveTo>
                    <a:pt x="34219" y="38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6859751" y="5864592"/>
              <a:ext cx="69459" cy="75345"/>
            </a:xfrm>
            <a:custGeom>
              <a:avLst/>
              <a:pathLst>
                <a:path w="69459" h="75345">
                  <a:moveTo>
                    <a:pt x="69459" y="75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6823517" y="5828357"/>
              <a:ext cx="105694" cy="111579"/>
            </a:xfrm>
            <a:custGeom>
              <a:avLst/>
              <a:pathLst>
                <a:path w="105694" h="111579">
                  <a:moveTo>
                    <a:pt x="105694" y="11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6786315" y="5793117"/>
              <a:ext cx="142896" cy="146819"/>
            </a:xfrm>
            <a:custGeom>
              <a:avLst/>
              <a:pathLst>
                <a:path w="142896" h="146819">
                  <a:moveTo>
                    <a:pt x="142896" y="1468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6118920" y="5905435"/>
              <a:ext cx="318157" cy="209816"/>
            </a:xfrm>
            <a:custGeom>
              <a:avLst/>
              <a:pathLst>
                <a:path w="318157" h="209816">
                  <a:moveTo>
                    <a:pt x="0" y="0"/>
                  </a:moveTo>
                  <a:lnTo>
                    <a:pt x="112197" y="60309"/>
                  </a:lnTo>
                  <a:lnTo>
                    <a:pt x="218535" y="130436"/>
                  </a:lnTo>
                  <a:lnTo>
                    <a:pt x="318157" y="209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6689255" y="5709536"/>
              <a:ext cx="19861" cy="16187"/>
            </a:xfrm>
            <a:custGeom>
              <a:avLst/>
              <a:pathLst>
                <a:path w="19861" h="16187">
                  <a:moveTo>
                    <a:pt x="0" y="0"/>
                  </a:moveTo>
                  <a:lnTo>
                    <a:pt x="19861" y="16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6669176" y="5693619"/>
              <a:ext cx="20078" cy="15916"/>
            </a:xfrm>
            <a:custGeom>
              <a:avLst/>
              <a:pathLst>
                <a:path w="20078" h="15916">
                  <a:moveTo>
                    <a:pt x="20078" y="15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6377809" y="5686137"/>
              <a:ext cx="156857" cy="103279"/>
            </a:xfrm>
            <a:custGeom>
              <a:avLst/>
              <a:pathLst>
                <a:path w="156857" h="103279">
                  <a:moveTo>
                    <a:pt x="0" y="0"/>
                  </a:moveTo>
                  <a:lnTo>
                    <a:pt x="156857" y="103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6377809" y="5686137"/>
              <a:ext cx="118706" cy="75875"/>
            </a:xfrm>
            <a:custGeom>
              <a:avLst/>
              <a:pathLst>
                <a:path w="118706" h="75875">
                  <a:moveTo>
                    <a:pt x="0" y="0"/>
                  </a:moveTo>
                  <a:lnTo>
                    <a:pt x="118706" y="75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6377809" y="5686137"/>
              <a:ext cx="79827" cy="49515"/>
            </a:xfrm>
            <a:custGeom>
              <a:avLst/>
              <a:pathLst>
                <a:path w="79827" h="49515">
                  <a:moveTo>
                    <a:pt x="0" y="0"/>
                  </a:moveTo>
                  <a:lnTo>
                    <a:pt x="79827" y="49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6377809" y="5686137"/>
              <a:ext cx="40249" cy="24217"/>
            </a:xfrm>
            <a:custGeom>
              <a:avLst/>
              <a:pathLst>
                <a:path w="40249" h="24217">
                  <a:moveTo>
                    <a:pt x="0" y="0"/>
                  </a:moveTo>
                  <a:lnTo>
                    <a:pt x="40249" y="24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6377809" y="5686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6336919" y="5663019"/>
              <a:ext cx="40890" cy="23118"/>
            </a:xfrm>
            <a:custGeom>
              <a:avLst/>
              <a:pathLst>
                <a:path w="40890" h="23118">
                  <a:moveTo>
                    <a:pt x="40890" y="23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6034645" y="5368142"/>
              <a:ext cx="332737" cy="132574"/>
            </a:xfrm>
            <a:custGeom>
              <a:avLst/>
              <a:pathLst>
                <a:path w="332737" h="132574">
                  <a:moveTo>
                    <a:pt x="0" y="0"/>
                  </a:moveTo>
                  <a:lnTo>
                    <a:pt x="169513" y="58396"/>
                  </a:lnTo>
                  <a:lnTo>
                    <a:pt x="332737" y="13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6034645" y="5368142"/>
              <a:ext cx="286830" cy="109806"/>
            </a:xfrm>
            <a:custGeom>
              <a:avLst/>
              <a:pathLst>
                <a:path w="286830" h="109806">
                  <a:moveTo>
                    <a:pt x="0" y="0"/>
                  </a:moveTo>
                  <a:lnTo>
                    <a:pt x="145646" y="49074"/>
                  </a:lnTo>
                  <a:lnTo>
                    <a:pt x="286830" y="10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6034645" y="5368142"/>
              <a:ext cx="240323" cy="88290"/>
            </a:xfrm>
            <a:custGeom>
              <a:avLst/>
              <a:pathLst>
                <a:path w="240323" h="88290">
                  <a:moveTo>
                    <a:pt x="0" y="0"/>
                  </a:moveTo>
                  <a:lnTo>
                    <a:pt x="121656" y="40075"/>
                  </a:lnTo>
                  <a:lnTo>
                    <a:pt x="240323" y="88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6034645" y="5368142"/>
              <a:ext cx="193250" cy="68041"/>
            </a:xfrm>
            <a:custGeom>
              <a:avLst/>
              <a:pathLst>
                <a:path w="193250" h="68041">
                  <a:moveTo>
                    <a:pt x="0" y="0"/>
                  </a:moveTo>
                  <a:lnTo>
                    <a:pt x="19325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6034645" y="5368142"/>
              <a:ext cx="145646" cy="49074"/>
            </a:xfrm>
            <a:custGeom>
              <a:avLst/>
              <a:pathLst>
                <a:path w="145646" h="49074">
                  <a:moveTo>
                    <a:pt x="0" y="0"/>
                  </a:moveTo>
                  <a:lnTo>
                    <a:pt x="145646" y="49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6034645" y="5368142"/>
              <a:ext cx="97546" cy="31403"/>
            </a:xfrm>
            <a:custGeom>
              <a:avLst/>
              <a:pathLst>
                <a:path w="97546" h="31403">
                  <a:moveTo>
                    <a:pt x="0" y="0"/>
                  </a:moveTo>
                  <a:lnTo>
                    <a:pt x="97546" y="31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6034645" y="5368142"/>
              <a:ext cx="48986" cy="15041"/>
            </a:xfrm>
            <a:custGeom>
              <a:avLst/>
              <a:pathLst>
                <a:path w="48986" h="15041">
                  <a:moveTo>
                    <a:pt x="0" y="0"/>
                  </a:moveTo>
                  <a:lnTo>
                    <a:pt x="48986" y="15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6034645" y="53681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985269" y="5354433"/>
              <a:ext cx="49375" cy="13709"/>
            </a:xfrm>
            <a:custGeom>
              <a:avLst/>
              <a:pathLst>
                <a:path w="49375" h="13709">
                  <a:moveTo>
                    <a:pt x="49375" y="13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935541" y="5342066"/>
              <a:ext cx="99104" cy="26075"/>
            </a:xfrm>
            <a:custGeom>
              <a:avLst/>
              <a:pathLst>
                <a:path w="99104" h="26075">
                  <a:moveTo>
                    <a:pt x="99104" y="260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885496" y="5331050"/>
              <a:ext cx="149149" cy="37091"/>
            </a:xfrm>
            <a:custGeom>
              <a:avLst/>
              <a:pathLst>
                <a:path w="149149" h="37091">
                  <a:moveTo>
                    <a:pt x="149149" y="3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835170" y="5321393"/>
              <a:ext cx="199474" cy="46748"/>
            </a:xfrm>
            <a:custGeom>
              <a:avLst/>
              <a:pathLst>
                <a:path w="199474" h="46748">
                  <a:moveTo>
                    <a:pt x="199474" y="4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784602" y="5313103"/>
              <a:ext cx="250042" cy="55038"/>
            </a:xfrm>
            <a:custGeom>
              <a:avLst/>
              <a:pathLst>
                <a:path w="250042" h="55038">
                  <a:moveTo>
                    <a:pt x="250042" y="55038"/>
                  </a:moveTo>
                  <a:lnTo>
                    <a:pt x="125953" y="2328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33828" y="5306185"/>
              <a:ext cx="300816" cy="61956"/>
            </a:xfrm>
            <a:custGeom>
              <a:avLst/>
              <a:pathLst>
                <a:path w="300816" h="61956">
                  <a:moveTo>
                    <a:pt x="300816" y="61956"/>
                  </a:moveTo>
                  <a:lnTo>
                    <a:pt x="151667" y="248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682885" y="5300645"/>
              <a:ext cx="351759" cy="67496"/>
            </a:xfrm>
            <a:custGeom>
              <a:avLst/>
              <a:pathLst>
                <a:path w="351759" h="67496">
                  <a:moveTo>
                    <a:pt x="351759" y="67496"/>
                  </a:moveTo>
                  <a:lnTo>
                    <a:pt x="177480" y="25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365630" y="5449862"/>
              <a:ext cx="255513" cy="5480"/>
            </a:xfrm>
            <a:custGeom>
              <a:avLst/>
              <a:pathLst>
                <a:path w="255513" h="5480">
                  <a:moveTo>
                    <a:pt x="0" y="5480"/>
                  </a:moveTo>
                  <a:lnTo>
                    <a:pt x="127728" y="0"/>
                  </a:lnTo>
                  <a:lnTo>
                    <a:pt x="255513" y="3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365630" y="5451262"/>
              <a:ext cx="208609" cy="4080"/>
            </a:xfrm>
            <a:custGeom>
              <a:avLst/>
              <a:pathLst>
                <a:path w="208609" h="4080">
                  <a:moveTo>
                    <a:pt x="0" y="4080"/>
                  </a:moveTo>
                  <a:lnTo>
                    <a:pt x="208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365630" y="5449990"/>
              <a:ext cx="161653" cy="5352"/>
            </a:xfrm>
            <a:custGeom>
              <a:avLst/>
              <a:pathLst>
                <a:path w="161653" h="5352">
                  <a:moveTo>
                    <a:pt x="0" y="5352"/>
                  </a:moveTo>
                  <a:lnTo>
                    <a:pt x="1616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452558" y="5292324"/>
              <a:ext cx="25616" cy="520"/>
            </a:xfrm>
            <a:custGeom>
              <a:avLst/>
              <a:pathLst>
                <a:path w="25616" h="520">
                  <a:moveTo>
                    <a:pt x="0" y="520"/>
                  </a:moveTo>
                  <a:lnTo>
                    <a:pt x="25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426951" y="5292845"/>
              <a:ext cx="25607" cy="867"/>
            </a:xfrm>
            <a:custGeom>
              <a:avLst/>
              <a:pathLst>
                <a:path w="25607" h="867">
                  <a:moveTo>
                    <a:pt x="25607" y="0"/>
                  </a:moveTo>
                  <a:lnTo>
                    <a:pt x="0" y="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5365630" y="5453805"/>
              <a:ext cx="20820" cy="1537"/>
            </a:xfrm>
            <a:custGeom>
              <a:avLst/>
              <a:pathLst>
                <a:path w="20820" h="1537">
                  <a:moveTo>
                    <a:pt x="0" y="1537"/>
                  </a:moveTo>
                  <a:lnTo>
                    <a:pt x="208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5339632" y="5455343"/>
              <a:ext cx="25997" cy="2274"/>
            </a:xfrm>
            <a:custGeom>
              <a:avLst/>
              <a:pathLst>
                <a:path w="25997" h="2274">
                  <a:moveTo>
                    <a:pt x="25997" y="0"/>
                  </a:moveTo>
                  <a:lnTo>
                    <a:pt x="0" y="22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197679" y="5306185"/>
              <a:ext cx="76086" cy="10891"/>
            </a:xfrm>
            <a:custGeom>
              <a:avLst/>
              <a:pathLst>
                <a:path w="76086" h="10891">
                  <a:moveTo>
                    <a:pt x="0" y="10891"/>
                  </a:moveTo>
                  <a:lnTo>
                    <a:pt x="76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197679" y="5313103"/>
              <a:ext cx="25312" cy="3973"/>
            </a:xfrm>
            <a:custGeom>
              <a:avLst/>
              <a:pathLst>
                <a:path w="25312" h="3973">
                  <a:moveTo>
                    <a:pt x="0" y="3973"/>
                  </a:moveTo>
                  <a:lnTo>
                    <a:pt x="25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172423" y="5317077"/>
              <a:ext cx="25256" cy="4316"/>
            </a:xfrm>
            <a:custGeom>
              <a:avLst/>
              <a:pathLst>
                <a:path w="25256" h="4316">
                  <a:moveTo>
                    <a:pt x="25256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122098" y="5317077"/>
              <a:ext cx="75581" cy="13972"/>
            </a:xfrm>
            <a:custGeom>
              <a:avLst/>
              <a:pathLst>
                <a:path w="75581" h="13972">
                  <a:moveTo>
                    <a:pt x="75581" y="0"/>
                  </a:moveTo>
                  <a:lnTo>
                    <a:pt x="0" y="139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108031" y="5455343"/>
              <a:ext cx="257598" cy="40243"/>
            </a:xfrm>
            <a:custGeom>
              <a:avLst/>
              <a:pathLst>
                <a:path w="257598" h="40243">
                  <a:moveTo>
                    <a:pt x="257598" y="0"/>
                  </a:moveTo>
                  <a:lnTo>
                    <a:pt x="128041" y="15274"/>
                  </a:lnTo>
                  <a:lnTo>
                    <a:pt x="0" y="40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062447" y="5455343"/>
              <a:ext cx="303182" cy="51579"/>
            </a:xfrm>
            <a:custGeom>
              <a:avLst/>
              <a:pathLst>
                <a:path w="303182" h="51579">
                  <a:moveTo>
                    <a:pt x="303182" y="0"/>
                  </a:moveTo>
                  <a:lnTo>
                    <a:pt x="150445" y="19057"/>
                  </a:lnTo>
                  <a:lnTo>
                    <a:pt x="0" y="5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948405" y="5368142"/>
              <a:ext cx="24543" cy="7354"/>
            </a:xfrm>
            <a:custGeom>
              <a:avLst/>
              <a:pathLst>
                <a:path w="24543" h="7354">
                  <a:moveTo>
                    <a:pt x="0" y="7354"/>
                  </a:moveTo>
                  <a:lnTo>
                    <a:pt x="245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923963" y="5375496"/>
              <a:ext cx="24442" cy="7686"/>
            </a:xfrm>
            <a:custGeom>
              <a:avLst/>
              <a:pathLst>
                <a:path w="24442" h="7686">
                  <a:moveTo>
                    <a:pt x="24442" y="0"/>
                  </a:moveTo>
                  <a:lnTo>
                    <a:pt x="0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803436" y="5399545"/>
              <a:ext cx="71966" cy="26993"/>
            </a:xfrm>
            <a:custGeom>
              <a:avLst/>
              <a:pathLst>
                <a:path w="71966" h="26993">
                  <a:moveTo>
                    <a:pt x="0" y="26993"/>
                  </a:moveTo>
                  <a:lnTo>
                    <a:pt x="719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4803436" y="5417216"/>
              <a:ext cx="23866" cy="9322"/>
            </a:xfrm>
            <a:custGeom>
              <a:avLst/>
              <a:pathLst>
                <a:path w="23866" h="9322">
                  <a:moveTo>
                    <a:pt x="0" y="9322"/>
                  </a:moveTo>
                  <a:lnTo>
                    <a:pt x="23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4779698" y="5426538"/>
              <a:ext cx="23737" cy="9644"/>
            </a:xfrm>
            <a:custGeom>
              <a:avLst/>
              <a:pathLst>
                <a:path w="23737" h="9644">
                  <a:moveTo>
                    <a:pt x="23737" y="0"/>
                  </a:moveTo>
                  <a:lnTo>
                    <a:pt x="0" y="9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4732625" y="5426538"/>
              <a:ext cx="70810" cy="29893"/>
            </a:xfrm>
            <a:custGeom>
              <a:avLst/>
              <a:pathLst>
                <a:path w="70810" h="29893">
                  <a:moveTo>
                    <a:pt x="70810" y="0"/>
                  </a:moveTo>
                  <a:lnTo>
                    <a:pt x="0" y="29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663087" y="5477949"/>
              <a:ext cx="23030" cy="11228"/>
            </a:xfrm>
            <a:custGeom>
              <a:avLst/>
              <a:pathLst>
                <a:path w="23030" h="11228">
                  <a:moveTo>
                    <a:pt x="0" y="11228"/>
                  </a:moveTo>
                  <a:lnTo>
                    <a:pt x="2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640211" y="5489177"/>
              <a:ext cx="22876" cy="11539"/>
            </a:xfrm>
            <a:custGeom>
              <a:avLst/>
              <a:pathLst>
                <a:path w="22876" h="11539">
                  <a:moveTo>
                    <a:pt x="22876" y="0"/>
                  </a:moveTo>
                  <a:lnTo>
                    <a:pt x="0" y="1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670675" y="5593325"/>
              <a:ext cx="142336" cy="69694"/>
            </a:xfrm>
            <a:custGeom>
              <a:avLst/>
              <a:pathLst>
                <a:path w="142336" h="69694">
                  <a:moveTo>
                    <a:pt x="142336" y="0"/>
                  </a:moveTo>
                  <a:lnTo>
                    <a:pt x="0" y="69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528286" y="5549939"/>
              <a:ext cx="22043" cy="13060"/>
            </a:xfrm>
            <a:custGeom>
              <a:avLst/>
              <a:pathLst>
                <a:path w="22043" h="13060">
                  <a:moveTo>
                    <a:pt x="0" y="13060"/>
                  </a:moveTo>
                  <a:lnTo>
                    <a:pt x="22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506421" y="5563000"/>
              <a:ext cx="21864" cy="13357"/>
            </a:xfrm>
            <a:custGeom>
              <a:avLst/>
              <a:pathLst>
                <a:path w="21864" h="13357">
                  <a:moveTo>
                    <a:pt x="21864" y="0"/>
                  </a:moveTo>
                  <a:lnTo>
                    <a:pt x="0" y="1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431835" y="5735652"/>
              <a:ext cx="118121" cy="85089"/>
            </a:xfrm>
            <a:custGeom>
              <a:avLst/>
              <a:pathLst>
                <a:path w="118121" h="85089">
                  <a:moveTo>
                    <a:pt x="0" y="85089"/>
                  </a:moveTo>
                  <a:lnTo>
                    <a:pt x="11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431835" y="5762013"/>
              <a:ext cx="79242" cy="58728"/>
            </a:xfrm>
            <a:custGeom>
              <a:avLst/>
              <a:pathLst>
                <a:path w="79242" h="58728">
                  <a:moveTo>
                    <a:pt x="0" y="58728"/>
                  </a:moveTo>
                  <a:lnTo>
                    <a:pt x="79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431835" y="5789417"/>
              <a:ext cx="41091" cy="31324"/>
            </a:xfrm>
            <a:custGeom>
              <a:avLst/>
              <a:pathLst>
                <a:path w="41091" h="31324">
                  <a:moveTo>
                    <a:pt x="0" y="31324"/>
                  </a:moveTo>
                  <a:lnTo>
                    <a:pt x="410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431835" y="5817844"/>
              <a:ext cx="3696" cy="2898"/>
            </a:xfrm>
            <a:custGeom>
              <a:avLst/>
              <a:pathLst>
                <a:path w="3696" h="2898">
                  <a:moveTo>
                    <a:pt x="0" y="2898"/>
                  </a:moveTo>
                  <a:lnTo>
                    <a:pt x="36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95363" y="5725724"/>
              <a:ext cx="203114" cy="195026"/>
            </a:xfrm>
            <a:custGeom>
              <a:avLst/>
              <a:pathLst>
                <a:path w="203114" h="195026">
                  <a:moveTo>
                    <a:pt x="0" y="195026"/>
                  </a:moveTo>
                  <a:lnTo>
                    <a:pt x="97924" y="93729"/>
                  </a:lnTo>
                  <a:lnTo>
                    <a:pt x="203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4095363" y="5758898"/>
              <a:ext cx="164058" cy="161852"/>
            </a:xfrm>
            <a:custGeom>
              <a:avLst/>
              <a:pathLst>
                <a:path w="164058" h="161852">
                  <a:moveTo>
                    <a:pt x="0" y="161852"/>
                  </a:moveTo>
                  <a:lnTo>
                    <a:pt x="164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4095363" y="5793117"/>
              <a:ext cx="125915" cy="127632"/>
            </a:xfrm>
            <a:custGeom>
              <a:avLst/>
              <a:pathLst>
                <a:path w="125915" h="127632">
                  <a:moveTo>
                    <a:pt x="0" y="127632"/>
                  </a:moveTo>
                  <a:lnTo>
                    <a:pt x="125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095363" y="5828357"/>
              <a:ext cx="88713" cy="92392"/>
            </a:xfrm>
            <a:custGeom>
              <a:avLst/>
              <a:pathLst>
                <a:path w="88713" h="92392">
                  <a:moveTo>
                    <a:pt x="0" y="92392"/>
                  </a:moveTo>
                  <a:lnTo>
                    <a:pt x="887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095363" y="5864592"/>
              <a:ext cx="52478" cy="56158"/>
            </a:xfrm>
            <a:custGeom>
              <a:avLst/>
              <a:pathLst>
                <a:path w="52478" h="56158">
                  <a:moveTo>
                    <a:pt x="0" y="56158"/>
                  </a:moveTo>
                  <a:lnTo>
                    <a:pt x="524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4095363" y="5901794"/>
              <a:ext cx="17238" cy="18955"/>
            </a:xfrm>
            <a:custGeom>
              <a:avLst/>
              <a:pathLst>
                <a:path w="17238" h="18955">
                  <a:moveTo>
                    <a:pt x="0" y="18955"/>
                  </a:moveTo>
                  <a:lnTo>
                    <a:pt x="172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78382" y="5920750"/>
              <a:ext cx="16980" cy="19187"/>
            </a:xfrm>
            <a:custGeom>
              <a:avLst/>
              <a:pathLst>
                <a:path w="16980" h="19187">
                  <a:moveTo>
                    <a:pt x="16980" y="0"/>
                  </a:moveTo>
                  <a:lnTo>
                    <a:pt x="0" y="1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45208" y="5920750"/>
              <a:ext cx="50154" cy="58243"/>
            </a:xfrm>
            <a:custGeom>
              <a:avLst/>
              <a:pathLst>
                <a:path w="50154" h="58243">
                  <a:moveTo>
                    <a:pt x="50154" y="0"/>
                  </a:moveTo>
                  <a:lnTo>
                    <a:pt x="0" y="58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013104" y="5920750"/>
              <a:ext cx="82259" cy="98182"/>
            </a:xfrm>
            <a:custGeom>
              <a:avLst/>
              <a:pathLst>
                <a:path w="82259" h="98182">
                  <a:moveTo>
                    <a:pt x="82259" y="0"/>
                  </a:moveTo>
                  <a:lnTo>
                    <a:pt x="0" y="98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982093" y="5920750"/>
              <a:ext cx="113270" cy="138977"/>
            </a:xfrm>
            <a:custGeom>
              <a:avLst/>
              <a:pathLst>
                <a:path w="113270" h="138977">
                  <a:moveTo>
                    <a:pt x="113270" y="0"/>
                  </a:moveTo>
                  <a:lnTo>
                    <a:pt x="0" y="13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952198" y="5920750"/>
              <a:ext cx="143165" cy="180596"/>
            </a:xfrm>
            <a:custGeom>
              <a:avLst/>
              <a:pathLst>
                <a:path w="143165" h="180596">
                  <a:moveTo>
                    <a:pt x="143165" y="0"/>
                  </a:moveTo>
                  <a:lnTo>
                    <a:pt x="0" y="180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923441" y="5920750"/>
              <a:ext cx="171922" cy="223009"/>
            </a:xfrm>
            <a:custGeom>
              <a:avLst/>
              <a:pathLst>
                <a:path w="171922" h="223009">
                  <a:moveTo>
                    <a:pt x="171922" y="0"/>
                  </a:moveTo>
                  <a:lnTo>
                    <a:pt x="81807" y="108302"/>
                  </a:lnTo>
                  <a:lnTo>
                    <a:pt x="0" y="223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882485" y="6186936"/>
              <a:ext cx="13357" cy="21864"/>
            </a:xfrm>
            <a:custGeom>
              <a:avLst/>
              <a:pathLst>
                <a:path w="13357" h="21864">
                  <a:moveTo>
                    <a:pt x="0" y="21864"/>
                  </a:moveTo>
                  <a:lnTo>
                    <a:pt x="13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869424" y="6208801"/>
              <a:ext cx="13060" cy="22043"/>
            </a:xfrm>
            <a:custGeom>
              <a:avLst/>
              <a:pathLst>
                <a:path w="13060" h="22043">
                  <a:moveTo>
                    <a:pt x="13060" y="0"/>
                  </a:moveTo>
                  <a:lnTo>
                    <a:pt x="0" y="22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884605" y="6351190"/>
              <a:ext cx="97898" cy="211314"/>
            </a:xfrm>
            <a:custGeom>
              <a:avLst/>
              <a:pathLst>
                <a:path w="97898" h="211314">
                  <a:moveTo>
                    <a:pt x="0" y="211314"/>
                  </a:moveTo>
                  <a:lnTo>
                    <a:pt x="978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884605" y="6392692"/>
              <a:ext cx="75895" cy="169813"/>
            </a:xfrm>
            <a:custGeom>
              <a:avLst/>
              <a:pathLst>
                <a:path w="75895" h="169813">
                  <a:moveTo>
                    <a:pt x="0" y="169813"/>
                  </a:moveTo>
                  <a:lnTo>
                    <a:pt x="758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884605" y="6434773"/>
              <a:ext cx="55024" cy="127731"/>
            </a:xfrm>
            <a:custGeom>
              <a:avLst/>
              <a:pathLst>
                <a:path w="55024" h="127731">
                  <a:moveTo>
                    <a:pt x="0" y="127731"/>
                  </a:moveTo>
                  <a:lnTo>
                    <a:pt x="550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884605" y="6477405"/>
              <a:ext cx="35301" cy="85099"/>
            </a:xfrm>
            <a:custGeom>
              <a:avLst/>
              <a:pathLst>
                <a:path w="35301" h="85099">
                  <a:moveTo>
                    <a:pt x="0" y="85099"/>
                  </a:moveTo>
                  <a:lnTo>
                    <a:pt x="35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884605" y="6520555"/>
              <a:ext cx="16739" cy="41949"/>
            </a:xfrm>
            <a:custGeom>
              <a:avLst/>
              <a:pathLst>
                <a:path w="16739" h="41949">
                  <a:moveTo>
                    <a:pt x="0" y="41949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883959" y="6562505"/>
              <a:ext cx="646" cy="1686"/>
            </a:xfrm>
            <a:custGeom>
              <a:avLst/>
              <a:pathLst>
                <a:path w="646" h="1686">
                  <a:moveTo>
                    <a:pt x="646" y="0"/>
                  </a:moveTo>
                  <a:lnTo>
                    <a:pt x="0" y="1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867760" y="6562505"/>
              <a:ext cx="16845" cy="45778"/>
            </a:xfrm>
            <a:custGeom>
              <a:avLst/>
              <a:pathLst>
                <a:path w="16845" h="45778">
                  <a:moveTo>
                    <a:pt x="16845" y="0"/>
                  </a:moveTo>
                  <a:lnTo>
                    <a:pt x="0" y="45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852762" y="6562505"/>
              <a:ext cx="31843" cy="90292"/>
            </a:xfrm>
            <a:custGeom>
              <a:avLst/>
              <a:pathLst>
                <a:path w="31843" h="90292">
                  <a:moveTo>
                    <a:pt x="31843" y="0"/>
                  </a:moveTo>
                  <a:lnTo>
                    <a:pt x="0" y="90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838974" y="6562505"/>
              <a:ext cx="45631" cy="135196"/>
            </a:xfrm>
            <a:custGeom>
              <a:avLst/>
              <a:pathLst>
                <a:path w="45631" h="135196">
                  <a:moveTo>
                    <a:pt x="45631" y="0"/>
                  </a:moveTo>
                  <a:lnTo>
                    <a:pt x="0" y="135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826407" y="6562505"/>
              <a:ext cx="58198" cy="180457"/>
            </a:xfrm>
            <a:custGeom>
              <a:avLst/>
              <a:pathLst>
                <a:path w="58198" h="180457">
                  <a:moveTo>
                    <a:pt x="58198" y="0"/>
                  </a:moveTo>
                  <a:lnTo>
                    <a:pt x="0" y="180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3815071" y="6562505"/>
              <a:ext cx="69534" cy="226041"/>
            </a:xfrm>
            <a:custGeom>
              <a:avLst/>
              <a:pathLst>
                <a:path w="69534" h="226041">
                  <a:moveTo>
                    <a:pt x="69534" y="0"/>
                  </a:moveTo>
                  <a:lnTo>
                    <a:pt x="0" y="226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3804973" y="6562505"/>
              <a:ext cx="79632" cy="271916"/>
            </a:xfrm>
            <a:custGeom>
              <a:avLst/>
              <a:pathLst>
                <a:path w="79632" h="271916">
                  <a:moveTo>
                    <a:pt x="79632" y="0"/>
                  </a:moveTo>
                  <a:lnTo>
                    <a:pt x="34254" y="134329"/>
                  </a:lnTo>
                  <a:lnTo>
                    <a:pt x="0" y="271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786818" y="6880553"/>
              <a:ext cx="9302" cy="57973"/>
            </a:xfrm>
            <a:custGeom>
              <a:avLst/>
              <a:pathLst>
                <a:path w="9302" h="57973">
                  <a:moveTo>
                    <a:pt x="0" y="57973"/>
                  </a:moveTo>
                  <a:lnTo>
                    <a:pt x="9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622727" y="6903507"/>
              <a:ext cx="9860" cy="76226"/>
            </a:xfrm>
            <a:custGeom>
              <a:avLst/>
              <a:pathLst>
                <a:path w="9860" h="76226">
                  <a:moveTo>
                    <a:pt x="0" y="76226"/>
                  </a:moveTo>
                  <a:lnTo>
                    <a:pt x="98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3622727" y="6954281"/>
              <a:ext cx="2942" cy="25452"/>
            </a:xfrm>
            <a:custGeom>
              <a:avLst/>
              <a:pathLst>
                <a:path w="2942" h="25452">
                  <a:moveTo>
                    <a:pt x="0" y="25452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620130" y="6979734"/>
              <a:ext cx="2597" cy="25490"/>
            </a:xfrm>
            <a:custGeom>
              <a:avLst/>
              <a:pathLst>
                <a:path w="2597" h="25490">
                  <a:moveTo>
                    <a:pt x="2597" y="0"/>
                  </a:moveTo>
                  <a:lnTo>
                    <a:pt x="0" y="2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615971" y="6979734"/>
              <a:ext cx="6756" cy="76564"/>
            </a:xfrm>
            <a:custGeom>
              <a:avLst/>
              <a:pathLst>
                <a:path w="6756" h="76564">
                  <a:moveTo>
                    <a:pt x="6756" y="0"/>
                  </a:moveTo>
                  <a:lnTo>
                    <a:pt x="0" y="7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612329" y="7107466"/>
              <a:ext cx="867" cy="25607"/>
            </a:xfrm>
            <a:custGeom>
              <a:avLst/>
              <a:pathLst>
                <a:path w="867" h="25607">
                  <a:moveTo>
                    <a:pt x="0" y="25607"/>
                  </a:moveTo>
                  <a:lnTo>
                    <a:pt x="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611809" y="7133074"/>
              <a:ext cx="520" cy="25616"/>
            </a:xfrm>
            <a:custGeom>
              <a:avLst/>
              <a:pathLst>
                <a:path w="520" h="25616">
                  <a:moveTo>
                    <a:pt x="520" y="0"/>
                  </a:moveTo>
                  <a:lnTo>
                    <a:pt x="0" y="2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611809" y="7209934"/>
              <a:ext cx="520" cy="25616"/>
            </a:xfrm>
            <a:custGeom>
              <a:avLst/>
              <a:pathLst>
                <a:path w="520" h="25616">
                  <a:moveTo>
                    <a:pt x="520" y="25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612329" y="7235551"/>
              <a:ext cx="867" cy="25607"/>
            </a:xfrm>
            <a:custGeom>
              <a:avLst/>
              <a:pathLst>
                <a:path w="867" h="25607">
                  <a:moveTo>
                    <a:pt x="0" y="0"/>
                  </a:moveTo>
                  <a:lnTo>
                    <a:pt x="867" y="25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087927" y="7280323"/>
              <a:ext cx="6698" cy="71743"/>
            </a:xfrm>
            <a:custGeom>
              <a:avLst/>
              <a:pathLst>
                <a:path w="6698" h="71743">
                  <a:moveTo>
                    <a:pt x="6698" y="717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934074" y="7333552"/>
              <a:ext cx="15456" cy="116387"/>
            </a:xfrm>
            <a:custGeom>
              <a:avLst/>
              <a:pathLst>
                <a:path w="15456" h="116387">
                  <a:moveTo>
                    <a:pt x="15456" y="11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938691" y="7376005"/>
              <a:ext cx="10839" cy="73934"/>
            </a:xfrm>
            <a:custGeom>
              <a:avLst/>
              <a:pathLst>
                <a:path w="10839" h="73934">
                  <a:moveTo>
                    <a:pt x="10839" y="73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944456" y="7418317"/>
              <a:ext cx="5074" cy="31622"/>
            </a:xfrm>
            <a:custGeom>
              <a:avLst/>
              <a:pathLst>
                <a:path w="5074" h="31622">
                  <a:moveTo>
                    <a:pt x="5074" y="31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949530" y="7449940"/>
              <a:ext cx="1834" cy="10517"/>
            </a:xfrm>
            <a:custGeom>
              <a:avLst/>
              <a:pathLst>
                <a:path w="1834" h="10517">
                  <a:moveTo>
                    <a:pt x="0" y="0"/>
                  </a:moveTo>
                  <a:lnTo>
                    <a:pt x="1834" y="10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949530" y="7449940"/>
              <a:ext cx="9881" cy="52454"/>
            </a:xfrm>
            <a:custGeom>
              <a:avLst/>
              <a:pathLst>
                <a:path w="9881" h="52454">
                  <a:moveTo>
                    <a:pt x="0" y="0"/>
                  </a:moveTo>
                  <a:lnTo>
                    <a:pt x="9881" y="52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815071" y="7580078"/>
              <a:ext cx="17466" cy="68257"/>
            </a:xfrm>
            <a:custGeom>
              <a:avLst/>
              <a:pathLst>
                <a:path w="17466" h="68257">
                  <a:moveTo>
                    <a:pt x="17466" y="68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673917" y="7665785"/>
              <a:ext cx="6687" cy="24734"/>
            </a:xfrm>
            <a:custGeom>
              <a:avLst/>
              <a:pathLst>
                <a:path w="6687" h="24734">
                  <a:moveTo>
                    <a:pt x="6687" y="24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680605" y="7690519"/>
              <a:ext cx="7021" cy="24641"/>
            </a:xfrm>
            <a:custGeom>
              <a:avLst/>
              <a:pathLst>
                <a:path w="7021" h="24641">
                  <a:moveTo>
                    <a:pt x="0" y="0"/>
                  </a:moveTo>
                  <a:lnTo>
                    <a:pt x="7021" y="2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832537" y="7648335"/>
              <a:ext cx="20224" cy="67491"/>
            </a:xfrm>
            <a:custGeom>
              <a:avLst/>
              <a:pathLst>
                <a:path w="20224" h="67491">
                  <a:moveTo>
                    <a:pt x="0" y="0"/>
                  </a:moveTo>
                  <a:lnTo>
                    <a:pt x="20224" y="674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719029" y="7812707"/>
              <a:ext cx="17671" cy="48099"/>
            </a:xfrm>
            <a:custGeom>
              <a:avLst/>
              <a:pathLst>
                <a:path w="17671" h="48099">
                  <a:moveTo>
                    <a:pt x="17671" y="48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736701" y="78608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736701" y="7860807"/>
              <a:ext cx="18967" cy="47603"/>
            </a:xfrm>
            <a:custGeom>
              <a:avLst/>
              <a:pathLst>
                <a:path w="18967" h="47603">
                  <a:moveTo>
                    <a:pt x="0" y="0"/>
                  </a:moveTo>
                  <a:lnTo>
                    <a:pt x="18967" y="47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4783847" y="7505634"/>
              <a:ext cx="361452" cy="380857"/>
            </a:xfrm>
            <a:custGeom>
              <a:avLst/>
              <a:pathLst>
                <a:path w="361452" h="380857">
                  <a:moveTo>
                    <a:pt x="361452" y="380857"/>
                  </a:moveTo>
                  <a:lnTo>
                    <a:pt x="247987" y="310206"/>
                  </a:lnTo>
                  <a:lnTo>
                    <a:pt x="148088" y="221403"/>
                  </a:lnTo>
                  <a:lnTo>
                    <a:pt x="64626" y="1170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797433" y="8001991"/>
              <a:ext cx="34616" cy="68625"/>
            </a:xfrm>
            <a:custGeom>
              <a:avLst/>
              <a:pathLst>
                <a:path w="34616" h="68625">
                  <a:moveTo>
                    <a:pt x="34616" y="68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820201" y="8047898"/>
              <a:ext cx="11848" cy="22718"/>
            </a:xfrm>
            <a:custGeom>
              <a:avLst/>
              <a:pathLst>
                <a:path w="11848" h="22718">
                  <a:moveTo>
                    <a:pt x="11848" y="22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832049" y="8070616"/>
              <a:ext cx="12154" cy="22555"/>
            </a:xfrm>
            <a:custGeom>
              <a:avLst/>
              <a:pathLst>
                <a:path w="12154" h="22555">
                  <a:moveTo>
                    <a:pt x="0" y="0"/>
                  </a:moveTo>
                  <a:lnTo>
                    <a:pt x="12154" y="2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832049" y="8070616"/>
              <a:ext cx="37374" cy="67163"/>
            </a:xfrm>
            <a:custGeom>
              <a:avLst/>
              <a:pathLst>
                <a:path w="37374" h="67163">
                  <a:moveTo>
                    <a:pt x="0" y="0"/>
                  </a:moveTo>
                  <a:lnTo>
                    <a:pt x="37374" y="67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895843" y="8181688"/>
              <a:ext cx="56355" cy="85590"/>
            </a:xfrm>
            <a:custGeom>
              <a:avLst/>
              <a:pathLst>
                <a:path w="56355" h="85590">
                  <a:moveTo>
                    <a:pt x="56355" y="855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923441" y="8224865"/>
              <a:ext cx="28757" cy="42413"/>
            </a:xfrm>
            <a:custGeom>
              <a:avLst/>
              <a:pathLst>
                <a:path w="28757" h="42413">
                  <a:moveTo>
                    <a:pt x="28757" y="42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952198" y="82672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952198" y="8267278"/>
              <a:ext cx="29895" cy="41619"/>
            </a:xfrm>
            <a:custGeom>
              <a:avLst/>
              <a:pathLst>
                <a:path w="29895" h="41619">
                  <a:moveTo>
                    <a:pt x="0" y="0"/>
                  </a:moveTo>
                  <a:lnTo>
                    <a:pt x="29895" y="41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952198" y="8267278"/>
              <a:ext cx="60906" cy="82413"/>
            </a:xfrm>
            <a:custGeom>
              <a:avLst/>
              <a:pathLst>
                <a:path w="60906" h="82413">
                  <a:moveTo>
                    <a:pt x="0" y="0"/>
                  </a:moveTo>
                  <a:lnTo>
                    <a:pt x="60906" y="8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4147028" y="8264869"/>
              <a:ext cx="19729" cy="24319"/>
            </a:xfrm>
            <a:custGeom>
              <a:avLst/>
              <a:pathLst>
                <a:path w="19729" h="24319">
                  <a:moveTo>
                    <a:pt x="0" y="0"/>
                  </a:moveTo>
                  <a:lnTo>
                    <a:pt x="19729" y="24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4147028" y="8264869"/>
              <a:ext cx="50139" cy="60120"/>
            </a:xfrm>
            <a:custGeom>
              <a:avLst/>
              <a:pathLst>
                <a:path w="50139" h="60120">
                  <a:moveTo>
                    <a:pt x="0" y="0"/>
                  </a:moveTo>
                  <a:lnTo>
                    <a:pt x="50139" y="6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4228535" y="8359953"/>
              <a:ext cx="108281" cy="107550"/>
            </a:xfrm>
            <a:custGeom>
              <a:avLst/>
              <a:pathLst>
                <a:path w="108281" h="107550">
                  <a:moveTo>
                    <a:pt x="108281" y="10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4147842" y="8504032"/>
              <a:ext cx="17994" cy="18239"/>
            </a:xfrm>
            <a:custGeom>
              <a:avLst/>
              <a:pathLst>
                <a:path w="17994" h="18239">
                  <a:moveTo>
                    <a:pt x="17994" y="18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4165837" y="8522272"/>
              <a:ext cx="18239" cy="17994"/>
            </a:xfrm>
            <a:custGeom>
              <a:avLst/>
              <a:pathLst>
                <a:path w="18239" h="17994">
                  <a:moveTo>
                    <a:pt x="0" y="0"/>
                  </a:moveTo>
                  <a:lnTo>
                    <a:pt x="18239" y="17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4221279" y="8575507"/>
              <a:ext cx="57558" cy="50938"/>
            </a:xfrm>
            <a:custGeom>
              <a:avLst/>
              <a:pathLst>
                <a:path w="57558" h="50938">
                  <a:moveTo>
                    <a:pt x="57558" y="50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4259422" y="8609726"/>
              <a:ext cx="19415" cy="16719"/>
            </a:xfrm>
            <a:custGeom>
              <a:avLst/>
              <a:pathLst>
                <a:path w="19415" h="16719">
                  <a:moveTo>
                    <a:pt x="19415" y="16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4278837" y="8626446"/>
              <a:ext cx="19640" cy="16454"/>
            </a:xfrm>
            <a:custGeom>
              <a:avLst/>
              <a:pathLst>
                <a:path w="19640" h="16454">
                  <a:moveTo>
                    <a:pt x="0" y="0"/>
                  </a:moveTo>
                  <a:lnTo>
                    <a:pt x="19640" y="1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4278837" y="8626446"/>
              <a:ext cx="59579" cy="48559"/>
            </a:xfrm>
            <a:custGeom>
              <a:avLst/>
              <a:pathLst>
                <a:path w="59579" h="48559">
                  <a:moveTo>
                    <a:pt x="0" y="0"/>
                  </a:moveTo>
                  <a:lnTo>
                    <a:pt x="59579" y="48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4336817" y="8467504"/>
              <a:ext cx="136110" cy="111702"/>
            </a:xfrm>
            <a:custGeom>
              <a:avLst/>
              <a:pathLst>
                <a:path w="136110" h="111702">
                  <a:moveTo>
                    <a:pt x="0" y="0"/>
                  </a:moveTo>
                  <a:lnTo>
                    <a:pt x="136110" y="111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691572" y="8348011"/>
              <a:ext cx="149466" cy="91153"/>
            </a:xfrm>
            <a:custGeom>
              <a:avLst/>
              <a:pathLst>
                <a:path w="149466" h="91153">
                  <a:moveTo>
                    <a:pt x="149466" y="91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4463244" y="8764668"/>
              <a:ext cx="21494" cy="13945"/>
            </a:xfrm>
            <a:custGeom>
              <a:avLst/>
              <a:pathLst>
                <a:path w="21494" h="13945">
                  <a:moveTo>
                    <a:pt x="21494" y="13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4484739" y="8778613"/>
              <a:ext cx="21681" cy="13652"/>
            </a:xfrm>
            <a:custGeom>
              <a:avLst/>
              <a:pathLst>
                <a:path w="21681" h="13652">
                  <a:moveTo>
                    <a:pt x="0" y="0"/>
                  </a:moveTo>
                  <a:lnTo>
                    <a:pt x="21681" y="1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4550329" y="8818685"/>
              <a:ext cx="22218" cy="12760"/>
            </a:xfrm>
            <a:custGeom>
              <a:avLst/>
              <a:pathLst>
                <a:path w="22218" h="12760">
                  <a:moveTo>
                    <a:pt x="22218" y="127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4572548" y="8831446"/>
              <a:ext cx="22389" cy="12458"/>
            </a:xfrm>
            <a:custGeom>
              <a:avLst/>
              <a:pathLst>
                <a:path w="22389" h="12458">
                  <a:moveTo>
                    <a:pt x="0" y="0"/>
                  </a:moveTo>
                  <a:lnTo>
                    <a:pt x="22389" y="12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841039" y="8439165"/>
              <a:ext cx="15068" cy="7843"/>
            </a:xfrm>
            <a:custGeom>
              <a:avLst/>
              <a:pathLst>
                <a:path w="15068" h="7843">
                  <a:moveTo>
                    <a:pt x="0" y="0"/>
                  </a:moveTo>
                  <a:lnTo>
                    <a:pt x="15068" y="7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4686118" y="8890676"/>
              <a:ext cx="23180" cy="10915"/>
            </a:xfrm>
            <a:custGeom>
              <a:avLst/>
              <a:pathLst>
                <a:path w="23180" h="10915">
                  <a:moveTo>
                    <a:pt x="23180" y="10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4709299" y="8901591"/>
              <a:ext cx="23326" cy="10600"/>
            </a:xfrm>
            <a:custGeom>
              <a:avLst/>
              <a:pathLst>
                <a:path w="23326" h="10600">
                  <a:moveTo>
                    <a:pt x="0" y="0"/>
                  </a:moveTo>
                  <a:lnTo>
                    <a:pt x="23326" y="10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4779698" y="8932441"/>
              <a:ext cx="95703" cy="36638"/>
            </a:xfrm>
            <a:custGeom>
              <a:avLst/>
              <a:pathLst>
                <a:path w="95703" h="36638">
                  <a:moveTo>
                    <a:pt x="95703" y="36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4827302" y="8951408"/>
              <a:ext cx="48099" cy="17671"/>
            </a:xfrm>
            <a:custGeom>
              <a:avLst/>
              <a:pathLst>
                <a:path w="48099" h="17671">
                  <a:moveTo>
                    <a:pt x="48099" y="17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4875402" y="8969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4875402" y="8969079"/>
              <a:ext cx="48560" cy="16362"/>
            </a:xfrm>
            <a:custGeom>
              <a:avLst/>
              <a:pathLst>
                <a:path w="48560" h="16362">
                  <a:moveTo>
                    <a:pt x="0" y="0"/>
                  </a:moveTo>
                  <a:lnTo>
                    <a:pt x="48560" y="16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4875402" y="8969079"/>
              <a:ext cx="97546" cy="31403"/>
            </a:xfrm>
            <a:custGeom>
              <a:avLst/>
              <a:pathLst>
                <a:path w="97546" h="31403">
                  <a:moveTo>
                    <a:pt x="0" y="0"/>
                  </a:moveTo>
                  <a:lnTo>
                    <a:pt x="97546" y="31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062447" y="8861702"/>
              <a:ext cx="356829" cy="55031"/>
            </a:xfrm>
            <a:custGeom>
              <a:avLst/>
              <a:pathLst>
                <a:path w="356829" h="55031">
                  <a:moveTo>
                    <a:pt x="356829" y="55031"/>
                  </a:moveTo>
                  <a:lnTo>
                    <a:pt x="176978" y="3682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108031" y="8873038"/>
              <a:ext cx="311244" cy="43694"/>
            </a:xfrm>
            <a:custGeom>
              <a:avLst/>
              <a:pathLst>
                <a:path w="311244" h="43694">
                  <a:moveTo>
                    <a:pt x="311244" y="43694"/>
                  </a:moveTo>
                  <a:lnTo>
                    <a:pt x="154630" y="2891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153906" y="8883136"/>
              <a:ext cx="265370" cy="33597"/>
            </a:xfrm>
            <a:custGeom>
              <a:avLst/>
              <a:pathLst>
                <a:path w="265370" h="33597">
                  <a:moveTo>
                    <a:pt x="265370" y="33597"/>
                  </a:moveTo>
                  <a:lnTo>
                    <a:pt x="132036" y="219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200038" y="8891988"/>
              <a:ext cx="219238" cy="24745"/>
            </a:xfrm>
            <a:custGeom>
              <a:avLst/>
              <a:pathLst>
                <a:path w="219238" h="24745">
                  <a:moveTo>
                    <a:pt x="219238" y="247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246392" y="8899587"/>
              <a:ext cx="172884" cy="17145"/>
            </a:xfrm>
            <a:custGeom>
              <a:avLst/>
              <a:pathLst>
                <a:path w="172884" h="17145">
                  <a:moveTo>
                    <a:pt x="172884" y="171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292935" y="8905928"/>
              <a:ext cx="126341" cy="10804"/>
            </a:xfrm>
            <a:custGeom>
              <a:avLst/>
              <a:pathLst>
                <a:path w="126341" h="10804">
                  <a:moveTo>
                    <a:pt x="126341" y="10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339632" y="8911007"/>
              <a:ext cx="79643" cy="5725"/>
            </a:xfrm>
            <a:custGeom>
              <a:avLst/>
              <a:pathLst>
                <a:path w="79643" h="5725">
                  <a:moveTo>
                    <a:pt x="79643" y="5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386450" y="8914819"/>
              <a:ext cx="32825" cy="1913"/>
            </a:xfrm>
            <a:custGeom>
              <a:avLst/>
              <a:pathLst>
                <a:path w="32825" h="1913">
                  <a:moveTo>
                    <a:pt x="32825" y="1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419276" y="8916733"/>
              <a:ext cx="14078" cy="629"/>
            </a:xfrm>
            <a:custGeom>
              <a:avLst/>
              <a:pathLst>
                <a:path w="14078" h="629">
                  <a:moveTo>
                    <a:pt x="0" y="0"/>
                  </a:moveTo>
                  <a:lnTo>
                    <a:pt x="14078" y="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419276" y="8916733"/>
              <a:ext cx="61033" cy="1901"/>
            </a:xfrm>
            <a:custGeom>
              <a:avLst/>
              <a:pathLst>
                <a:path w="61033" h="1901">
                  <a:moveTo>
                    <a:pt x="0" y="0"/>
                  </a:moveTo>
                  <a:lnTo>
                    <a:pt x="61033" y="1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419276" y="8916733"/>
              <a:ext cx="108006" cy="1901"/>
            </a:xfrm>
            <a:custGeom>
              <a:avLst/>
              <a:pathLst>
                <a:path w="108006" h="1901">
                  <a:moveTo>
                    <a:pt x="0" y="0"/>
                  </a:moveTo>
                  <a:lnTo>
                    <a:pt x="108006" y="1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580643" y="9070232"/>
              <a:ext cx="76719" cy="4680"/>
            </a:xfrm>
            <a:custGeom>
              <a:avLst/>
              <a:pathLst>
                <a:path w="76719" h="4680">
                  <a:moveTo>
                    <a:pt x="76719" y="0"/>
                  </a:moveTo>
                  <a:lnTo>
                    <a:pt x="0" y="4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631811" y="9070232"/>
              <a:ext cx="25551" cy="1906"/>
            </a:xfrm>
            <a:custGeom>
              <a:avLst/>
              <a:pathLst>
                <a:path w="25551" h="1906">
                  <a:moveTo>
                    <a:pt x="25551" y="0"/>
                  </a:moveTo>
                  <a:lnTo>
                    <a:pt x="0" y="1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657362" y="9067979"/>
              <a:ext cx="25523" cy="2252"/>
            </a:xfrm>
            <a:custGeom>
              <a:avLst/>
              <a:pathLst>
                <a:path w="25523" h="2252">
                  <a:moveTo>
                    <a:pt x="0" y="2252"/>
                  </a:moveTo>
                  <a:lnTo>
                    <a:pt x="25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657362" y="9062439"/>
              <a:ext cx="76465" cy="7792"/>
            </a:xfrm>
            <a:custGeom>
              <a:avLst/>
              <a:pathLst>
                <a:path w="76465" h="7792">
                  <a:moveTo>
                    <a:pt x="0" y="7792"/>
                  </a:moveTo>
                  <a:lnTo>
                    <a:pt x="764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419276" y="8899587"/>
              <a:ext cx="341925" cy="17145"/>
            </a:xfrm>
            <a:custGeom>
              <a:avLst/>
              <a:pathLst>
                <a:path w="341925" h="17145">
                  <a:moveTo>
                    <a:pt x="0" y="17145"/>
                  </a:moveTo>
                  <a:lnTo>
                    <a:pt x="171386" y="17029"/>
                  </a:lnTo>
                  <a:lnTo>
                    <a:pt x="34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419276" y="8891988"/>
              <a:ext cx="388279" cy="26211"/>
            </a:xfrm>
            <a:custGeom>
              <a:avLst/>
              <a:pathLst>
                <a:path w="388279" h="26211">
                  <a:moveTo>
                    <a:pt x="0" y="24745"/>
                  </a:moveTo>
                  <a:lnTo>
                    <a:pt x="129923" y="26211"/>
                  </a:lnTo>
                  <a:lnTo>
                    <a:pt x="259593" y="17947"/>
                  </a:lnTo>
                  <a:lnTo>
                    <a:pt x="3882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419276" y="8883136"/>
              <a:ext cx="434411" cy="34582"/>
            </a:xfrm>
            <a:custGeom>
              <a:avLst/>
              <a:pathLst>
                <a:path w="434411" h="34582">
                  <a:moveTo>
                    <a:pt x="0" y="33597"/>
                  </a:moveTo>
                  <a:lnTo>
                    <a:pt x="145574" y="34582"/>
                  </a:lnTo>
                  <a:lnTo>
                    <a:pt x="290719" y="23357"/>
                  </a:lnTo>
                  <a:lnTo>
                    <a:pt x="434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398823" y="8719517"/>
              <a:ext cx="464760" cy="40772"/>
            </a:xfrm>
            <a:custGeom>
              <a:avLst/>
              <a:pathLst>
                <a:path w="464760" h="40772">
                  <a:moveTo>
                    <a:pt x="0" y="38097"/>
                  </a:moveTo>
                  <a:lnTo>
                    <a:pt x="155925" y="40772"/>
                  </a:lnTo>
                  <a:lnTo>
                    <a:pt x="311352" y="28031"/>
                  </a:lnTo>
                  <a:lnTo>
                    <a:pt x="4647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398823" y="8709212"/>
              <a:ext cx="506201" cy="51739"/>
            </a:xfrm>
            <a:custGeom>
              <a:avLst/>
              <a:pathLst>
                <a:path w="506201" h="51739">
                  <a:moveTo>
                    <a:pt x="0" y="48403"/>
                  </a:moveTo>
                  <a:lnTo>
                    <a:pt x="127606" y="51739"/>
                  </a:lnTo>
                  <a:lnTo>
                    <a:pt x="255064" y="44742"/>
                  </a:lnTo>
                  <a:lnTo>
                    <a:pt x="381539" y="27457"/>
                  </a:lnTo>
                  <a:lnTo>
                    <a:pt x="506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901933" y="8530064"/>
              <a:ext cx="52258" cy="16375"/>
            </a:xfrm>
            <a:custGeom>
              <a:avLst/>
              <a:pathLst>
                <a:path w="52258" h="16375">
                  <a:moveTo>
                    <a:pt x="52258" y="0"/>
                  </a:moveTo>
                  <a:lnTo>
                    <a:pt x="0" y="16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986992" y="8659170"/>
              <a:ext cx="74563" cy="26082"/>
            </a:xfrm>
            <a:custGeom>
              <a:avLst/>
              <a:pathLst>
                <a:path w="74563" h="26082">
                  <a:moveTo>
                    <a:pt x="74563" y="0"/>
                  </a:moveTo>
                  <a:lnTo>
                    <a:pt x="0" y="26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6079826" y="8773893"/>
              <a:ext cx="117986" cy="46455"/>
            </a:xfrm>
            <a:custGeom>
              <a:avLst/>
              <a:pathLst>
                <a:path w="117986" h="46455">
                  <a:moveTo>
                    <a:pt x="117986" y="0"/>
                  </a:moveTo>
                  <a:lnTo>
                    <a:pt x="0" y="46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6180292" y="8942086"/>
              <a:ext cx="23866" cy="9322"/>
            </a:xfrm>
            <a:custGeom>
              <a:avLst/>
              <a:pathLst>
                <a:path w="23866" h="9322">
                  <a:moveTo>
                    <a:pt x="23866" y="0"/>
                  </a:moveTo>
                  <a:lnTo>
                    <a:pt x="0" y="9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6204158" y="8932441"/>
              <a:ext cx="23737" cy="9644"/>
            </a:xfrm>
            <a:custGeom>
              <a:avLst/>
              <a:pathLst>
                <a:path w="23737" h="9644">
                  <a:moveTo>
                    <a:pt x="0" y="9644"/>
                  </a:moveTo>
                  <a:lnTo>
                    <a:pt x="237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6197812" y="8768202"/>
              <a:ext cx="12891" cy="5691"/>
            </a:xfrm>
            <a:custGeom>
              <a:avLst/>
              <a:pathLst>
                <a:path w="12891" h="5691">
                  <a:moveTo>
                    <a:pt x="0" y="5691"/>
                  </a:moveTo>
                  <a:lnTo>
                    <a:pt x="12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6197812" y="8748479"/>
              <a:ext cx="55523" cy="25414"/>
            </a:xfrm>
            <a:custGeom>
              <a:avLst/>
              <a:pathLst>
                <a:path w="55523" h="25414">
                  <a:moveTo>
                    <a:pt x="0" y="25414"/>
                  </a:moveTo>
                  <a:lnTo>
                    <a:pt x="55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6197812" y="8727608"/>
              <a:ext cx="97605" cy="46285"/>
            </a:xfrm>
            <a:custGeom>
              <a:avLst/>
              <a:pathLst>
                <a:path w="97605" h="46285">
                  <a:moveTo>
                    <a:pt x="0" y="46285"/>
                  </a:moveTo>
                  <a:lnTo>
                    <a:pt x="97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6336919" y="8674536"/>
              <a:ext cx="54379" cy="31069"/>
            </a:xfrm>
            <a:custGeom>
              <a:avLst/>
              <a:pathLst>
                <a:path w="54379" h="31069">
                  <a:moveTo>
                    <a:pt x="54379" y="0"/>
                  </a:moveTo>
                  <a:lnTo>
                    <a:pt x="0" y="31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6377809" y="8674536"/>
              <a:ext cx="13489" cy="7951"/>
            </a:xfrm>
            <a:custGeom>
              <a:avLst/>
              <a:pathLst>
                <a:path w="13489" h="7951">
                  <a:moveTo>
                    <a:pt x="13489" y="0"/>
                  </a:moveTo>
                  <a:lnTo>
                    <a:pt x="0" y="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6501172" y="8764668"/>
              <a:ext cx="43176" cy="27597"/>
            </a:xfrm>
            <a:custGeom>
              <a:avLst/>
              <a:pathLst>
                <a:path w="43176" h="27597">
                  <a:moveTo>
                    <a:pt x="43176" y="0"/>
                  </a:moveTo>
                  <a:lnTo>
                    <a:pt x="0" y="27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6544349" y="8764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6544349" y="8735911"/>
              <a:ext cx="42413" cy="28757"/>
            </a:xfrm>
            <a:custGeom>
              <a:avLst/>
              <a:pathLst>
                <a:path w="42413" h="28757">
                  <a:moveTo>
                    <a:pt x="0" y="28757"/>
                  </a:moveTo>
                  <a:lnTo>
                    <a:pt x="42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6376859" y="8452399"/>
              <a:ext cx="64091" cy="44949"/>
            </a:xfrm>
            <a:custGeom>
              <a:avLst/>
              <a:pathLst>
                <a:path w="64091" h="44949">
                  <a:moveTo>
                    <a:pt x="0" y="44949"/>
                  </a:moveTo>
                  <a:lnTo>
                    <a:pt x="640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6669176" y="8659088"/>
              <a:ext cx="20078" cy="15916"/>
            </a:xfrm>
            <a:custGeom>
              <a:avLst/>
              <a:pathLst>
                <a:path w="20078" h="15916">
                  <a:moveTo>
                    <a:pt x="20078" y="0"/>
                  </a:moveTo>
                  <a:lnTo>
                    <a:pt x="0" y="15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6689255" y="8642901"/>
              <a:ext cx="19861" cy="16187"/>
            </a:xfrm>
            <a:custGeom>
              <a:avLst/>
              <a:pathLst>
                <a:path w="19861" h="16187">
                  <a:moveTo>
                    <a:pt x="0" y="16187"/>
                  </a:moveTo>
                  <a:lnTo>
                    <a:pt x="19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6644474" y="8459574"/>
              <a:ext cx="34964" cy="31367"/>
            </a:xfrm>
            <a:custGeom>
              <a:avLst/>
              <a:pathLst>
                <a:path w="34964" h="31367">
                  <a:moveTo>
                    <a:pt x="34964" y="0"/>
                  </a:moveTo>
                  <a:lnTo>
                    <a:pt x="0" y="3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6786315" y="8540267"/>
              <a:ext cx="37202" cy="35239"/>
            </a:xfrm>
            <a:custGeom>
              <a:avLst/>
              <a:pathLst>
                <a:path w="37202" h="35239">
                  <a:moveTo>
                    <a:pt x="37202" y="0"/>
                  </a:moveTo>
                  <a:lnTo>
                    <a:pt x="0" y="35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6823517" y="85402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6823517" y="8504032"/>
              <a:ext cx="36234" cy="36234"/>
            </a:xfrm>
            <a:custGeom>
              <a:avLst/>
              <a:pathLst>
                <a:path w="36234" h="36234">
                  <a:moveTo>
                    <a:pt x="0" y="36234"/>
                  </a:moveTo>
                  <a:lnTo>
                    <a:pt x="36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6547193" y="8088302"/>
              <a:ext cx="50545" cy="57899"/>
            </a:xfrm>
            <a:custGeom>
              <a:avLst/>
              <a:pathLst>
                <a:path w="50545" h="57899">
                  <a:moveTo>
                    <a:pt x="50545" y="0"/>
                  </a:moveTo>
                  <a:lnTo>
                    <a:pt x="0" y="578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6691642" y="8121466"/>
              <a:ext cx="80241" cy="99824"/>
            </a:xfrm>
            <a:custGeom>
              <a:avLst/>
              <a:pathLst>
                <a:path w="80241" h="99824">
                  <a:moveTo>
                    <a:pt x="80241" y="0"/>
                  </a:moveTo>
                  <a:lnTo>
                    <a:pt x="0" y="9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6962385" y="8369770"/>
              <a:ext cx="16187" cy="19861"/>
            </a:xfrm>
            <a:custGeom>
              <a:avLst/>
              <a:pathLst>
                <a:path w="16187" h="19861">
                  <a:moveTo>
                    <a:pt x="16187" y="0"/>
                  </a:moveTo>
                  <a:lnTo>
                    <a:pt x="0" y="19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6978573" y="8349692"/>
              <a:ext cx="15916" cy="20078"/>
            </a:xfrm>
            <a:custGeom>
              <a:avLst/>
              <a:pathLst>
                <a:path w="15916" h="20078">
                  <a:moveTo>
                    <a:pt x="0" y="20078"/>
                  </a:moveTo>
                  <a:lnTo>
                    <a:pt x="15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025501" y="8288189"/>
              <a:ext cx="15088" cy="20708"/>
            </a:xfrm>
            <a:custGeom>
              <a:avLst/>
              <a:pathLst>
                <a:path w="15088" h="20708">
                  <a:moveTo>
                    <a:pt x="15088" y="0"/>
                  </a:moveTo>
                  <a:lnTo>
                    <a:pt x="0" y="20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040589" y="8267278"/>
              <a:ext cx="14806" cy="20910"/>
            </a:xfrm>
            <a:custGeom>
              <a:avLst/>
              <a:pathLst>
                <a:path w="14806" h="20910">
                  <a:moveTo>
                    <a:pt x="0" y="20910"/>
                  </a:moveTo>
                  <a:lnTo>
                    <a:pt x="148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084153" y="8203370"/>
              <a:ext cx="13945" cy="21494"/>
            </a:xfrm>
            <a:custGeom>
              <a:avLst/>
              <a:pathLst>
                <a:path w="13945" h="21494">
                  <a:moveTo>
                    <a:pt x="13945" y="0"/>
                  </a:moveTo>
                  <a:lnTo>
                    <a:pt x="0" y="21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098098" y="8181688"/>
              <a:ext cx="13652" cy="21681"/>
            </a:xfrm>
            <a:custGeom>
              <a:avLst/>
              <a:pathLst>
                <a:path w="13652" h="21681">
                  <a:moveTo>
                    <a:pt x="0" y="21681"/>
                  </a:moveTo>
                  <a:lnTo>
                    <a:pt x="136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138169" y="8115561"/>
              <a:ext cx="12760" cy="22218"/>
            </a:xfrm>
            <a:custGeom>
              <a:avLst/>
              <a:pathLst>
                <a:path w="12760" h="22218">
                  <a:moveTo>
                    <a:pt x="12760" y="0"/>
                  </a:moveTo>
                  <a:lnTo>
                    <a:pt x="0" y="22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150930" y="8093172"/>
              <a:ext cx="12458" cy="22389"/>
            </a:xfrm>
            <a:custGeom>
              <a:avLst/>
              <a:pathLst>
                <a:path w="12458" h="22389">
                  <a:moveTo>
                    <a:pt x="0" y="22389"/>
                  </a:moveTo>
                  <a:lnTo>
                    <a:pt x="124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6485894" y="7558209"/>
              <a:ext cx="56405" cy="129861"/>
            </a:xfrm>
            <a:custGeom>
              <a:avLst/>
              <a:pathLst>
                <a:path w="56405" h="129861">
                  <a:moveTo>
                    <a:pt x="56405" y="0"/>
                  </a:moveTo>
                  <a:lnTo>
                    <a:pt x="0" y="129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6641372" y="7675908"/>
              <a:ext cx="24133" cy="53523"/>
            </a:xfrm>
            <a:custGeom>
              <a:avLst/>
              <a:pathLst>
                <a:path w="24133" h="53523">
                  <a:moveTo>
                    <a:pt x="24133" y="0"/>
                  </a:moveTo>
                  <a:lnTo>
                    <a:pt x="0" y="535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6943697" y="7792656"/>
              <a:ext cx="14823" cy="34299"/>
            </a:xfrm>
            <a:custGeom>
              <a:avLst/>
              <a:pathLst>
                <a:path w="14823" h="34299">
                  <a:moveTo>
                    <a:pt x="14823" y="0"/>
                  </a:moveTo>
                  <a:lnTo>
                    <a:pt x="0" y="3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106248" y="7815386"/>
              <a:ext cx="13150" cy="32683"/>
            </a:xfrm>
            <a:custGeom>
              <a:avLst/>
              <a:pathLst>
                <a:path w="13150" h="32683">
                  <a:moveTo>
                    <a:pt x="13150" y="0"/>
                  </a:moveTo>
                  <a:lnTo>
                    <a:pt x="0" y="3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270893" y="7836817"/>
              <a:ext cx="8998" cy="23990"/>
            </a:xfrm>
            <a:custGeom>
              <a:avLst/>
              <a:pathLst>
                <a:path w="8998" h="23990">
                  <a:moveTo>
                    <a:pt x="8998" y="0"/>
                  </a:moveTo>
                  <a:lnTo>
                    <a:pt x="0" y="23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279891" y="7812707"/>
              <a:ext cx="8672" cy="24109"/>
            </a:xfrm>
            <a:custGeom>
              <a:avLst/>
              <a:pathLst>
                <a:path w="8672" h="24109">
                  <a:moveTo>
                    <a:pt x="0" y="24109"/>
                  </a:moveTo>
                  <a:lnTo>
                    <a:pt x="86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6835037" y="7619188"/>
              <a:ext cx="19606" cy="56757"/>
            </a:xfrm>
            <a:custGeom>
              <a:avLst/>
              <a:pathLst>
                <a:path w="19606" h="56757">
                  <a:moveTo>
                    <a:pt x="0" y="56757"/>
                  </a:moveTo>
                  <a:lnTo>
                    <a:pt x="19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319967" y="7665785"/>
              <a:ext cx="13709" cy="49375"/>
            </a:xfrm>
            <a:custGeom>
              <a:avLst/>
              <a:pathLst>
                <a:path w="13709" h="49375">
                  <a:moveTo>
                    <a:pt x="13709" y="0"/>
                  </a:moveTo>
                  <a:lnTo>
                    <a:pt x="0" y="49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333676" y="76657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333676" y="7616056"/>
              <a:ext cx="12366" cy="49728"/>
            </a:xfrm>
            <a:custGeom>
              <a:avLst/>
              <a:pathLst>
                <a:path w="12366" h="49728">
                  <a:moveTo>
                    <a:pt x="0" y="49728"/>
                  </a:moveTo>
                  <a:lnTo>
                    <a:pt x="12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192523" y="7534203"/>
              <a:ext cx="10097" cy="45874"/>
            </a:xfrm>
            <a:custGeom>
              <a:avLst/>
              <a:pathLst>
                <a:path w="10097" h="45874">
                  <a:moveTo>
                    <a:pt x="0" y="45874"/>
                  </a:moveTo>
                  <a:lnTo>
                    <a:pt x="10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056229" y="7439410"/>
              <a:ext cx="3596" cy="21046"/>
            </a:xfrm>
            <a:custGeom>
              <a:avLst/>
              <a:pathLst>
                <a:path w="3596" h="21046">
                  <a:moveTo>
                    <a:pt x="3596" y="0"/>
                  </a:moveTo>
                  <a:lnTo>
                    <a:pt x="0" y="21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219072" y="7325080"/>
              <a:ext cx="13484" cy="116636"/>
            </a:xfrm>
            <a:custGeom>
              <a:avLst/>
              <a:pathLst>
                <a:path w="13484" h="116636">
                  <a:moveTo>
                    <a:pt x="13484" y="0"/>
                  </a:moveTo>
                  <a:lnTo>
                    <a:pt x="0" y="116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381924" y="7388891"/>
              <a:ext cx="2942" cy="25452"/>
            </a:xfrm>
            <a:custGeom>
              <a:avLst/>
              <a:pathLst>
                <a:path w="2942" h="25452">
                  <a:moveTo>
                    <a:pt x="2942" y="0"/>
                  </a:moveTo>
                  <a:lnTo>
                    <a:pt x="0" y="25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384866" y="7363401"/>
              <a:ext cx="2597" cy="25490"/>
            </a:xfrm>
            <a:custGeom>
              <a:avLst/>
              <a:pathLst>
                <a:path w="2597" h="25490">
                  <a:moveTo>
                    <a:pt x="0" y="25490"/>
                  </a:moveTo>
                  <a:lnTo>
                    <a:pt x="2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391623" y="7286752"/>
              <a:ext cx="1560" cy="25574"/>
            </a:xfrm>
            <a:custGeom>
              <a:avLst/>
              <a:pathLst>
                <a:path w="1560" h="25574">
                  <a:moveTo>
                    <a:pt x="1560" y="0"/>
                  </a:moveTo>
                  <a:lnTo>
                    <a:pt x="0" y="2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393183" y="7261158"/>
              <a:ext cx="1213" cy="25593"/>
            </a:xfrm>
            <a:custGeom>
              <a:avLst/>
              <a:pathLst>
                <a:path w="1213" h="25593">
                  <a:moveTo>
                    <a:pt x="0" y="25593"/>
                  </a:moveTo>
                  <a:lnTo>
                    <a:pt x="1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232556" y="7207799"/>
              <a:ext cx="5562" cy="117281"/>
            </a:xfrm>
            <a:custGeom>
              <a:avLst/>
              <a:pathLst>
                <a:path w="5562" h="117281">
                  <a:moveTo>
                    <a:pt x="0" y="117281"/>
                  </a:moveTo>
                  <a:lnTo>
                    <a:pt x="55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184917" y="66401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184917" y="6555308"/>
              <a:ext cx="947158" cy="573560"/>
            </a:xfrm>
            <a:custGeom>
              <a:avLst/>
              <a:pathLst>
                <a:path w="947158" h="573560">
                  <a:moveTo>
                    <a:pt x="0" y="84831"/>
                  </a:moveTo>
                  <a:lnTo>
                    <a:pt x="115232" y="32065"/>
                  </a:lnTo>
                  <a:lnTo>
                    <a:pt x="238688" y="3402"/>
                  </a:lnTo>
                  <a:lnTo>
                    <a:pt x="365381" y="0"/>
                  </a:lnTo>
                  <a:lnTo>
                    <a:pt x="490197" y="21995"/>
                  </a:lnTo>
                  <a:lnTo>
                    <a:pt x="608096" y="68501"/>
                  </a:lnTo>
                  <a:lnTo>
                    <a:pt x="714316" y="137640"/>
                  </a:lnTo>
                  <a:lnTo>
                    <a:pt x="804569" y="226618"/>
                  </a:lnTo>
                  <a:lnTo>
                    <a:pt x="875211" y="331844"/>
                  </a:lnTo>
                  <a:lnTo>
                    <a:pt x="923389" y="449069"/>
                  </a:lnTo>
                  <a:lnTo>
                    <a:pt x="947158" y="573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074494" y="7045703"/>
              <a:ext cx="5200" cy="85239"/>
            </a:xfrm>
            <a:custGeom>
              <a:avLst/>
              <a:pathLst>
                <a:path w="5200" h="85239">
                  <a:moveTo>
                    <a:pt x="0" y="0"/>
                  </a:moveTo>
                  <a:lnTo>
                    <a:pt x="5200" y="85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235734" y="7090409"/>
              <a:ext cx="1549" cy="35196"/>
            </a:xfrm>
            <a:custGeom>
              <a:avLst/>
              <a:pathLst>
                <a:path w="1549" h="35196">
                  <a:moveTo>
                    <a:pt x="1549" y="35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066163" y="6971444"/>
              <a:ext cx="8330" cy="74259"/>
            </a:xfrm>
            <a:custGeom>
              <a:avLst/>
              <a:pathLst>
                <a:path w="8330" h="74259">
                  <a:moveTo>
                    <a:pt x="8330" y="7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184917" y="6604219"/>
              <a:ext cx="71291" cy="35920"/>
            </a:xfrm>
            <a:custGeom>
              <a:avLst/>
              <a:pathLst>
                <a:path w="71291" h="35920">
                  <a:moveTo>
                    <a:pt x="0" y="35920"/>
                  </a:moveTo>
                  <a:lnTo>
                    <a:pt x="71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194311" y="6398110"/>
              <a:ext cx="1078681" cy="613245"/>
            </a:xfrm>
            <a:custGeom>
              <a:avLst/>
              <a:pathLst>
                <a:path w="1078681" h="613245">
                  <a:moveTo>
                    <a:pt x="0" y="61085"/>
                  </a:moveTo>
                  <a:lnTo>
                    <a:pt x="118991" y="21161"/>
                  </a:lnTo>
                  <a:lnTo>
                    <a:pt x="242811" y="626"/>
                  </a:lnTo>
                  <a:lnTo>
                    <a:pt x="368321" y="0"/>
                  </a:lnTo>
                  <a:lnTo>
                    <a:pt x="492339" y="19299"/>
                  </a:lnTo>
                  <a:lnTo>
                    <a:pt x="611723" y="58034"/>
                  </a:lnTo>
                  <a:lnTo>
                    <a:pt x="723448" y="115224"/>
                  </a:lnTo>
                  <a:lnTo>
                    <a:pt x="824681" y="189419"/>
                  </a:lnTo>
                  <a:lnTo>
                    <a:pt x="912857" y="278739"/>
                  </a:lnTo>
                  <a:lnTo>
                    <a:pt x="985742" y="380920"/>
                  </a:lnTo>
                  <a:lnTo>
                    <a:pt x="1041487" y="493372"/>
                  </a:lnTo>
                  <a:lnTo>
                    <a:pt x="1078681" y="613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6872891" y="6810833"/>
              <a:ext cx="15457" cy="62157"/>
            </a:xfrm>
            <a:custGeom>
              <a:avLst/>
              <a:pathLst>
                <a:path w="15457" h="62157">
                  <a:moveTo>
                    <a:pt x="15457" y="62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025012" y="6769335"/>
              <a:ext cx="18721" cy="76011"/>
            </a:xfrm>
            <a:custGeom>
              <a:avLst/>
              <a:pathLst>
                <a:path w="18721" h="76011">
                  <a:moveTo>
                    <a:pt x="0" y="0"/>
                  </a:moveTo>
                  <a:lnTo>
                    <a:pt x="18721" y="76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002542" y="6694347"/>
              <a:ext cx="22470" cy="74988"/>
            </a:xfrm>
            <a:custGeom>
              <a:avLst/>
              <a:pathLst>
                <a:path w="22470" h="74988">
                  <a:moveTo>
                    <a:pt x="22470" y="74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152416" y="6645350"/>
              <a:ext cx="9461" cy="29852"/>
            </a:xfrm>
            <a:custGeom>
              <a:avLst/>
              <a:pathLst>
                <a:path w="9461" h="29852">
                  <a:moveTo>
                    <a:pt x="0" y="0"/>
                  </a:moveTo>
                  <a:lnTo>
                    <a:pt x="9461" y="29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106248" y="6520555"/>
              <a:ext cx="46167" cy="124795"/>
            </a:xfrm>
            <a:custGeom>
              <a:avLst/>
              <a:pathLst>
                <a:path w="46167" h="124795">
                  <a:moveTo>
                    <a:pt x="46167" y="124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955060" y="6459196"/>
              <a:ext cx="239250" cy="159021"/>
            </a:xfrm>
            <a:custGeom>
              <a:avLst/>
              <a:pathLst>
                <a:path w="239250" h="159021">
                  <a:moveTo>
                    <a:pt x="239250" y="0"/>
                  </a:moveTo>
                  <a:lnTo>
                    <a:pt x="112321" y="68521"/>
                  </a:lnTo>
                  <a:lnTo>
                    <a:pt x="0" y="159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845312" y="6238239"/>
              <a:ext cx="662319" cy="266759"/>
            </a:xfrm>
            <a:custGeom>
              <a:avLst/>
              <a:pathLst>
                <a:path w="662319" h="266759">
                  <a:moveTo>
                    <a:pt x="0" y="266759"/>
                  </a:moveTo>
                  <a:lnTo>
                    <a:pt x="92845" y="187705"/>
                  </a:lnTo>
                  <a:lnTo>
                    <a:pt x="195087" y="121250"/>
                  </a:lnTo>
                  <a:lnTo>
                    <a:pt x="305027" y="68498"/>
                  </a:lnTo>
                  <a:lnTo>
                    <a:pt x="420840" y="30325"/>
                  </a:lnTo>
                  <a:lnTo>
                    <a:pt x="540600" y="7365"/>
                  </a:lnTo>
                  <a:lnTo>
                    <a:pt x="662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508271" y="6080560"/>
              <a:ext cx="809104" cy="357844"/>
            </a:xfrm>
            <a:custGeom>
              <a:avLst/>
              <a:pathLst>
                <a:path w="809104" h="357844">
                  <a:moveTo>
                    <a:pt x="0" y="0"/>
                  </a:moveTo>
                  <a:lnTo>
                    <a:pt x="129707" y="8177"/>
                  </a:lnTo>
                  <a:lnTo>
                    <a:pt x="257555" y="31544"/>
                  </a:lnTo>
                  <a:lnTo>
                    <a:pt x="381769" y="69777"/>
                  </a:lnTo>
                  <a:lnTo>
                    <a:pt x="500629" y="122345"/>
                  </a:lnTo>
                  <a:lnTo>
                    <a:pt x="612485" y="188520"/>
                  </a:lnTo>
                  <a:lnTo>
                    <a:pt x="715788" y="267384"/>
                  </a:lnTo>
                  <a:lnTo>
                    <a:pt x="809104" y="3578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6433601" y="6331847"/>
              <a:ext cx="89717" cy="109627"/>
            </a:xfrm>
            <a:custGeom>
              <a:avLst/>
              <a:pathLst>
                <a:path w="89717" h="109627">
                  <a:moveTo>
                    <a:pt x="0" y="0"/>
                  </a:moveTo>
                  <a:lnTo>
                    <a:pt x="89717" y="109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6905640" y="6162910"/>
              <a:ext cx="84359" cy="127183"/>
            </a:xfrm>
            <a:custGeom>
              <a:avLst/>
              <a:pathLst>
                <a:path w="84359" h="127183">
                  <a:moveTo>
                    <a:pt x="0" y="0"/>
                  </a:moveTo>
                  <a:lnTo>
                    <a:pt x="84359" y="127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6810427" y="6043635"/>
              <a:ext cx="95213" cy="119275"/>
            </a:xfrm>
            <a:custGeom>
              <a:avLst/>
              <a:pathLst>
                <a:path w="95213" h="119275">
                  <a:moveTo>
                    <a:pt x="95213" y="11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6050573" y="6047532"/>
              <a:ext cx="383028" cy="284314"/>
            </a:xfrm>
            <a:custGeom>
              <a:avLst/>
              <a:pathLst>
                <a:path w="383028" h="284314">
                  <a:moveTo>
                    <a:pt x="383028" y="284314"/>
                  </a:moveTo>
                  <a:lnTo>
                    <a:pt x="267746" y="173563"/>
                  </a:lnTo>
                  <a:lnTo>
                    <a:pt x="139383" y="782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756399" y="5787854"/>
              <a:ext cx="362521" cy="117581"/>
            </a:xfrm>
            <a:custGeom>
              <a:avLst/>
              <a:pathLst>
                <a:path w="362521" h="117581">
                  <a:moveTo>
                    <a:pt x="362521" y="117581"/>
                  </a:moveTo>
                  <a:lnTo>
                    <a:pt x="245367" y="67575"/>
                  </a:lnTo>
                  <a:lnTo>
                    <a:pt x="124201" y="282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84466" y="5632691"/>
              <a:ext cx="707212" cy="322640"/>
            </a:xfrm>
            <a:custGeom>
              <a:avLst/>
              <a:pathLst>
                <a:path w="707212" h="322640">
                  <a:moveTo>
                    <a:pt x="0" y="0"/>
                  </a:moveTo>
                  <a:lnTo>
                    <a:pt x="127699" y="28618"/>
                  </a:lnTo>
                  <a:lnTo>
                    <a:pt x="252586" y="67726"/>
                  </a:lnTo>
                  <a:lnTo>
                    <a:pt x="373799" y="117057"/>
                  </a:lnTo>
                  <a:lnTo>
                    <a:pt x="490505" y="176269"/>
                  </a:lnTo>
                  <a:lnTo>
                    <a:pt x="601898" y="244954"/>
                  </a:lnTo>
                  <a:lnTo>
                    <a:pt x="707212" y="322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784466" y="5632691"/>
              <a:ext cx="513887" cy="189643"/>
            </a:xfrm>
            <a:custGeom>
              <a:avLst/>
              <a:pathLst>
                <a:path w="513887" h="189643">
                  <a:moveTo>
                    <a:pt x="0" y="0"/>
                  </a:moveTo>
                  <a:lnTo>
                    <a:pt x="134200" y="30376"/>
                  </a:lnTo>
                  <a:lnTo>
                    <a:pt x="265241" y="72335"/>
                  </a:lnTo>
                  <a:lnTo>
                    <a:pt x="392125" y="125560"/>
                  </a:lnTo>
                  <a:lnTo>
                    <a:pt x="513887" y="189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90408" y="5519489"/>
              <a:ext cx="387401" cy="166647"/>
            </a:xfrm>
            <a:custGeom>
              <a:avLst/>
              <a:pathLst>
                <a:path w="387401" h="166647">
                  <a:moveTo>
                    <a:pt x="387401" y="166647"/>
                  </a:moveTo>
                  <a:lnTo>
                    <a:pt x="262928" y="100656"/>
                  </a:lnTo>
                  <a:lnTo>
                    <a:pt x="133509" y="4498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378190" y="5607544"/>
              <a:ext cx="406275" cy="25147"/>
            </a:xfrm>
            <a:custGeom>
              <a:avLst/>
              <a:pathLst>
                <a:path w="406275" h="25147">
                  <a:moveTo>
                    <a:pt x="406275" y="25147"/>
                  </a:moveTo>
                  <a:lnTo>
                    <a:pt x="271598" y="6739"/>
                  </a:lnTo>
                  <a:lnTo>
                    <a:pt x="135837" y="0"/>
                  </a:lnTo>
                  <a:lnTo>
                    <a:pt x="0" y="4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365630" y="5450467"/>
              <a:ext cx="91198" cy="4875"/>
            </a:xfrm>
            <a:custGeom>
              <a:avLst/>
              <a:pathLst>
                <a:path w="91198" h="4875">
                  <a:moveTo>
                    <a:pt x="0" y="4875"/>
                  </a:moveTo>
                  <a:lnTo>
                    <a:pt x="911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223189" y="5455343"/>
              <a:ext cx="142440" cy="17337"/>
            </a:xfrm>
            <a:custGeom>
              <a:avLst/>
              <a:pathLst>
                <a:path w="142440" h="17337">
                  <a:moveTo>
                    <a:pt x="142440" y="0"/>
                  </a:moveTo>
                  <a:lnTo>
                    <a:pt x="0" y="17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875810" y="5607603"/>
              <a:ext cx="908655" cy="130357"/>
            </a:xfrm>
            <a:custGeom>
              <a:avLst/>
              <a:pathLst>
                <a:path w="908655" h="130357">
                  <a:moveTo>
                    <a:pt x="908655" y="25088"/>
                  </a:moveTo>
                  <a:lnTo>
                    <a:pt x="777353" y="6998"/>
                  </a:lnTo>
                  <a:lnTo>
                    <a:pt x="644995" y="0"/>
                  </a:lnTo>
                  <a:lnTo>
                    <a:pt x="512517" y="4141"/>
                  </a:lnTo>
                  <a:lnTo>
                    <a:pt x="380855" y="19394"/>
                  </a:lnTo>
                  <a:lnTo>
                    <a:pt x="250940" y="45651"/>
                  </a:lnTo>
                  <a:lnTo>
                    <a:pt x="123688" y="82726"/>
                  </a:lnTo>
                  <a:lnTo>
                    <a:pt x="0" y="130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813012" y="5526231"/>
              <a:ext cx="181675" cy="67093"/>
            </a:xfrm>
            <a:custGeom>
              <a:avLst/>
              <a:pathLst>
                <a:path w="181675" h="67093">
                  <a:moveTo>
                    <a:pt x="0" y="67093"/>
                  </a:moveTo>
                  <a:lnTo>
                    <a:pt x="181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813012" y="5573019"/>
              <a:ext cx="48787" cy="20305"/>
            </a:xfrm>
            <a:custGeom>
              <a:avLst/>
              <a:pathLst>
                <a:path w="48787" h="20305">
                  <a:moveTo>
                    <a:pt x="0" y="20305"/>
                  </a:moveTo>
                  <a:lnTo>
                    <a:pt x="48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733146" y="5593325"/>
              <a:ext cx="79865" cy="37113"/>
            </a:xfrm>
            <a:custGeom>
              <a:avLst/>
              <a:pathLst>
                <a:path w="79865" h="37113">
                  <a:moveTo>
                    <a:pt x="79865" y="0"/>
                  </a:moveTo>
                  <a:lnTo>
                    <a:pt x="0" y="3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696292" y="6080560"/>
              <a:ext cx="811979" cy="351273"/>
            </a:xfrm>
            <a:custGeom>
              <a:avLst/>
              <a:pathLst>
                <a:path w="811979" h="351273">
                  <a:moveTo>
                    <a:pt x="811979" y="0"/>
                  </a:moveTo>
                  <a:lnTo>
                    <a:pt x="682209" y="7125"/>
                  </a:lnTo>
                  <a:lnTo>
                    <a:pt x="554176" y="29455"/>
                  </a:lnTo>
                  <a:lnTo>
                    <a:pt x="429656" y="66679"/>
                  </a:lnTo>
                  <a:lnTo>
                    <a:pt x="310374" y="118282"/>
                  </a:lnTo>
                  <a:lnTo>
                    <a:pt x="197985" y="183548"/>
                  </a:lnTo>
                  <a:lnTo>
                    <a:pt x="94046" y="261573"/>
                  </a:lnTo>
                  <a:lnTo>
                    <a:pt x="0" y="351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465576" y="5968328"/>
              <a:ext cx="306587" cy="248512"/>
            </a:xfrm>
            <a:custGeom>
              <a:avLst/>
              <a:pathLst>
                <a:path w="306587" h="248512">
                  <a:moveTo>
                    <a:pt x="0" y="248512"/>
                  </a:moveTo>
                  <a:lnTo>
                    <a:pt x="94333" y="156276"/>
                  </a:lnTo>
                  <a:lnTo>
                    <a:pt x="196824" y="73199"/>
                  </a:lnTo>
                  <a:lnTo>
                    <a:pt x="306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239284" y="6216840"/>
              <a:ext cx="226292" cy="323336"/>
            </a:xfrm>
            <a:custGeom>
              <a:avLst/>
              <a:pathLst>
                <a:path w="226292" h="323336">
                  <a:moveTo>
                    <a:pt x="226292" y="0"/>
                  </a:moveTo>
                  <a:lnTo>
                    <a:pt x="140932" y="100597"/>
                  </a:lnTo>
                  <a:lnTo>
                    <a:pt x="65283" y="208687"/>
                  </a:lnTo>
                  <a:lnTo>
                    <a:pt x="0" y="323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098782" y="5944703"/>
              <a:ext cx="430504" cy="523902"/>
            </a:xfrm>
            <a:custGeom>
              <a:avLst/>
              <a:pathLst>
                <a:path w="430504" h="523902">
                  <a:moveTo>
                    <a:pt x="0" y="523902"/>
                  </a:moveTo>
                  <a:lnTo>
                    <a:pt x="67239" y="404948"/>
                  </a:lnTo>
                  <a:lnTo>
                    <a:pt x="144524" y="292262"/>
                  </a:lnTo>
                  <a:lnTo>
                    <a:pt x="231276" y="186689"/>
                  </a:lnTo>
                  <a:lnTo>
                    <a:pt x="326841" y="89024"/>
                  </a:lnTo>
                  <a:lnTo>
                    <a:pt x="4305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212733" y="5820742"/>
              <a:ext cx="219102" cy="205304"/>
            </a:xfrm>
            <a:custGeom>
              <a:avLst/>
              <a:pathLst>
                <a:path w="219102" h="205304">
                  <a:moveTo>
                    <a:pt x="219102" y="0"/>
                  </a:moveTo>
                  <a:lnTo>
                    <a:pt x="105100" y="97902"/>
                  </a:lnTo>
                  <a:lnTo>
                    <a:pt x="0" y="205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031805" y="6468606"/>
              <a:ext cx="66977" cy="150426"/>
            </a:xfrm>
            <a:custGeom>
              <a:avLst/>
              <a:pathLst>
                <a:path w="66977" h="150426">
                  <a:moveTo>
                    <a:pt x="66977" y="0"/>
                  </a:moveTo>
                  <a:lnTo>
                    <a:pt x="0" y="150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884605" y="6290094"/>
              <a:ext cx="132988" cy="272411"/>
            </a:xfrm>
            <a:custGeom>
              <a:avLst/>
              <a:pathLst>
                <a:path w="132988" h="272411">
                  <a:moveTo>
                    <a:pt x="0" y="272411"/>
                  </a:moveTo>
                  <a:lnTo>
                    <a:pt x="60531" y="133294"/>
                  </a:lnTo>
                  <a:lnTo>
                    <a:pt x="13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942907" y="6468606"/>
              <a:ext cx="155874" cy="492264"/>
            </a:xfrm>
            <a:custGeom>
              <a:avLst/>
              <a:pathLst>
                <a:path w="155874" h="492264">
                  <a:moveTo>
                    <a:pt x="155874" y="0"/>
                  </a:moveTo>
                  <a:lnTo>
                    <a:pt x="101831" y="117833"/>
                  </a:lnTo>
                  <a:lnTo>
                    <a:pt x="57650" y="239708"/>
                  </a:lnTo>
                  <a:lnTo>
                    <a:pt x="23629" y="364800"/>
                  </a:lnTo>
                  <a:lnTo>
                    <a:pt x="0" y="49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779483" y="6938526"/>
              <a:ext cx="7335" cy="58255"/>
            </a:xfrm>
            <a:custGeom>
              <a:avLst/>
              <a:pathLst>
                <a:path w="7335" h="58255">
                  <a:moveTo>
                    <a:pt x="7335" y="0"/>
                  </a:moveTo>
                  <a:lnTo>
                    <a:pt x="0" y="58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558063" y="6504999"/>
              <a:ext cx="287249" cy="653694"/>
            </a:xfrm>
            <a:custGeom>
              <a:avLst/>
              <a:pathLst>
                <a:path w="287249" h="653694">
                  <a:moveTo>
                    <a:pt x="287249" y="0"/>
                  </a:moveTo>
                  <a:lnTo>
                    <a:pt x="205343" y="90339"/>
                  </a:lnTo>
                  <a:lnTo>
                    <a:pt x="135737" y="190462"/>
                  </a:lnTo>
                  <a:lnTo>
                    <a:pt x="79588" y="298707"/>
                  </a:lnTo>
                  <a:lnTo>
                    <a:pt x="37828" y="413275"/>
                  </a:lnTo>
                  <a:lnTo>
                    <a:pt x="11150" y="532263"/>
                  </a:lnTo>
                  <a:lnTo>
                    <a:pt x="0" y="65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717068" y="6459196"/>
              <a:ext cx="477242" cy="896553"/>
            </a:xfrm>
            <a:custGeom>
              <a:avLst/>
              <a:pathLst>
                <a:path w="477242" h="896553">
                  <a:moveTo>
                    <a:pt x="477242" y="0"/>
                  </a:moveTo>
                  <a:lnTo>
                    <a:pt x="369633" y="56081"/>
                  </a:lnTo>
                  <a:lnTo>
                    <a:pt x="271905" y="128012"/>
                  </a:lnTo>
                  <a:lnTo>
                    <a:pt x="186373" y="214088"/>
                  </a:lnTo>
                  <a:lnTo>
                    <a:pt x="115064" y="312270"/>
                  </a:lnTo>
                  <a:lnTo>
                    <a:pt x="59665" y="420232"/>
                  </a:lnTo>
                  <a:lnTo>
                    <a:pt x="21490" y="535416"/>
                  </a:lnTo>
                  <a:lnTo>
                    <a:pt x="1443" y="655094"/>
                  </a:lnTo>
                  <a:lnTo>
                    <a:pt x="0" y="776432"/>
                  </a:lnTo>
                  <a:lnTo>
                    <a:pt x="17193" y="896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402958" y="7264578"/>
              <a:ext cx="23488" cy="159746"/>
            </a:xfrm>
            <a:custGeom>
              <a:avLst/>
              <a:pathLst>
                <a:path w="23488" h="159746">
                  <a:moveTo>
                    <a:pt x="23488" y="159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426447" y="7424324"/>
              <a:ext cx="46543" cy="154609"/>
            </a:xfrm>
            <a:custGeom>
              <a:avLst/>
              <a:pathLst>
                <a:path w="46543" h="154609">
                  <a:moveTo>
                    <a:pt x="0" y="0"/>
                  </a:moveTo>
                  <a:lnTo>
                    <a:pt x="46543" y="154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42818" y="7218471"/>
              <a:ext cx="2877" cy="57573"/>
            </a:xfrm>
            <a:custGeom>
              <a:avLst/>
              <a:pathLst>
                <a:path w="2877" h="57573">
                  <a:moveTo>
                    <a:pt x="2877" y="57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45696" y="7276045"/>
              <a:ext cx="5504" cy="57381"/>
            </a:xfrm>
            <a:custGeom>
              <a:avLst/>
              <a:pathLst>
                <a:path w="5504" h="57381">
                  <a:moveTo>
                    <a:pt x="0" y="0"/>
                  </a:moveTo>
                  <a:lnTo>
                    <a:pt x="5504" y="5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094626" y="7352066"/>
              <a:ext cx="10331" cy="71310"/>
            </a:xfrm>
            <a:custGeom>
              <a:avLst/>
              <a:pathLst>
                <a:path w="10331" h="71310">
                  <a:moveTo>
                    <a:pt x="0" y="0"/>
                  </a:moveTo>
                  <a:lnTo>
                    <a:pt x="10331" y="7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949530" y="7449940"/>
              <a:ext cx="34939" cy="156211"/>
            </a:xfrm>
            <a:custGeom>
              <a:avLst/>
              <a:pathLst>
                <a:path w="34939" h="156211">
                  <a:moveTo>
                    <a:pt x="0" y="0"/>
                  </a:moveTo>
                  <a:lnTo>
                    <a:pt x="34939" y="1562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832537" y="7648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874545" y="6640140"/>
              <a:ext cx="342454" cy="1105915"/>
            </a:xfrm>
            <a:custGeom>
              <a:avLst/>
              <a:pathLst>
                <a:path w="342454" h="1105915">
                  <a:moveTo>
                    <a:pt x="310372" y="0"/>
                  </a:moveTo>
                  <a:lnTo>
                    <a:pt x="211209" y="71892"/>
                  </a:lnTo>
                  <a:lnTo>
                    <a:pt x="127812" y="161593"/>
                  </a:lnTo>
                  <a:lnTo>
                    <a:pt x="63324" y="265723"/>
                  </a:lnTo>
                  <a:lnTo>
                    <a:pt x="20177" y="380353"/>
                  </a:lnTo>
                  <a:lnTo>
                    <a:pt x="0" y="501160"/>
                  </a:lnTo>
                  <a:lnTo>
                    <a:pt x="3551" y="623590"/>
                  </a:lnTo>
                  <a:lnTo>
                    <a:pt x="30698" y="743024"/>
                  </a:lnTo>
                  <a:lnTo>
                    <a:pt x="80417" y="854960"/>
                  </a:lnTo>
                  <a:lnTo>
                    <a:pt x="150833" y="955176"/>
                  </a:lnTo>
                  <a:lnTo>
                    <a:pt x="239291" y="1039892"/>
                  </a:lnTo>
                  <a:lnTo>
                    <a:pt x="342454" y="110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844338" y="7616388"/>
              <a:ext cx="300960" cy="270102"/>
            </a:xfrm>
            <a:custGeom>
              <a:avLst/>
              <a:pathLst>
                <a:path w="300960" h="270102">
                  <a:moveTo>
                    <a:pt x="300960" y="270102"/>
                  </a:moveTo>
                  <a:lnTo>
                    <a:pt x="185498" y="197953"/>
                  </a:lnTo>
                  <a:lnTo>
                    <a:pt x="84170" y="1070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110674" y="7922899"/>
              <a:ext cx="74205" cy="125565"/>
            </a:xfrm>
            <a:custGeom>
              <a:avLst/>
              <a:pathLst>
                <a:path w="74205" h="125565">
                  <a:moveTo>
                    <a:pt x="74205" y="125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184880" y="8048465"/>
              <a:ext cx="85490" cy="118171"/>
            </a:xfrm>
            <a:custGeom>
              <a:avLst/>
              <a:pathLst>
                <a:path w="85490" h="118171">
                  <a:moveTo>
                    <a:pt x="0" y="0"/>
                  </a:moveTo>
                  <a:lnTo>
                    <a:pt x="85490" y="118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081498" y="8177031"/>
              <a:ext cx="65530" cy="87837"/>
            </a:xfrm>
            <a:custGeom>
              <a:avLst/>
              <a:pathLst>
                <a:path w="65530" h="87837">
                  <a:moveTo>
                    <a:pt x="65530" y="878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135598" y="7881453"/>
              <a:ext cx="9701" cy="5038"/>
            </a:xfrm>
            <a:custGeom>
              <a:avLst/>
              <a:pathLst>
                <a:path w="9701" h="5038">
                  <a:moveTo>
                    <a:pt x="9701" y="5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548995" y="8234197"/>
              <a:ext cx="292043" cy="204968"/>
            </a:xfrm>
            <a:custGeom>
              <a:avLst/>
              <a:pathLst>
                <a:path w="292043" h="204968">
                  <a:moveTo>
                    <a:pt x="292043" y="204968"/>
                  </a:moveTo>
                  <a:lnTo>
                    <a:pt x="139554" y="11169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77333" y="8410776"/>
              <a:ext cx="59483" cy="56728"/>
            </a:xfrm>
            <a:custGeom>
              <a:avLst/>
              <a:pathLst>
                <a:path w="59483" h="56728">
                  <a:moveTo>
                    <a:pt x="59483" y="56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336817" y="8467504"/>
              <a:ext cx="44100" cy="38763"/>
            </a:xfrm>
            <a:custGeom>
              <a:avLst/>
              <a:pathLst>
                <a:path w="44100" h="38763">
                  <a:moveTo>
                    <a:pt x="0" y="0"/>
                  </a:moveTo>
                  <a:lnTo>
                    <a:pt x="44100" y="387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772163" y="8400296"/>
              <a:ext cx="68875" cy="38869"/>
            </a:xfrm>
            <a:custGeom>
              <a:avLst/>
              <a:pathLst>
                <a:path w="68875" h="38869">
                  <a:moveTo>
                    <a:pt x="68875" y="38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569661" y="8645755"/>
              <a:ext cx="39917" cy="24759"/>
            </a:xfrm>
            <a:custGeom>
              <a:avLst/>
              <a:pathLst>
                <a:path w="39917" h="24759">
                  <a:moveTo>
                    <a:pt x="39917" y="24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609578" y="8670515"/>
              <a:ext cx="40573" cy="23669"/>
            </a:xfrm>
            <a:custGeom>
              <a:avLst/>
              <a:pathLst>
                <a:path w="40573" h="23669">
                  <a:moveTo>
                    <a:pt x="0" y="0"/>
                  </a:moveTo>
                  <a:lnTo>
                    <a:pt x="40573" y="23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841039" y="8439165"/>
              <a:ext cx="568281" cy="161119"/>
            </a:xfrm>
            <a:custGeom>
              <a:avLst/>
              <a:pathLst>
                <a:path w="568281" h="161119">
                  <a:moveTo>
                    <a:pt x="0" y="0"/>
                  </a:moveTo>
                  <a:lnTo>
                    <a:pt x="134935" y="62457"/>
                  </a:lnTo>
                  <a:lnTo>
                    <a:pt x="275664" y="110453"/>
                  </a:lnTo>
                  <a:lnTo>
                    <a:pt x="420644" y="143462"/>
                  </a:lnTo>
                  <a:lnTo>
                    <a:pt x="568281" y="161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841715" y="8615378"/>
              <a:ext cx="557107" cy="142237"/>
            </a:xfrm>
            <a:custGeom>
              <a:avLst/>
              <a:pathLst>
                <a:path w="557107" h="142237">
                  <a:moveTo>
                    <a:pt x="557107" y="142237"/>
                  </a:moveTo>
                  <a:lnTo>
                    <a:pt x="413517" y="126020"/>
                  </a:lnTo>
                  <a:lnTo>
                    <a:pt x="272015" y="96726"/>
                  </a:lnTo>
                  <a:lnTo>
                    <a:pt x="133789" y="546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980134" y="8671618"/>
              <a:ext cx="418688" cy="85996"/>
            </a:xfrm>
            <a:custGeom>
              <a:avLst/>
              <a:pathLst>
                <a:path w="418688" h="85996">
                  <a:moveTo>
                    <a:pt x="418688" y="85996"/>
                  </a:moveTo>
                  <a:lnTo>
                    <a:pt x="276715" y="70037"/>
                  </a:lnTo>
                  <a:lnTo>
                    <a:pt x="136769" y="412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398823" y="8757615"/>
              <a:ext cx="28137" cy="1624"/>
            </a:xfrm>
            <a:custGeom>
              <a:avLst/>
              <a:pathLst>
                <a:path w="28137" h="1624">
                  <a:moveTo>
                    <a:pt x="0" y="0"/>
                  </a:moveTo>
                  <a:lnTo>
                    <a:pt x="28137" y="1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419276" y="8913072"/>
              <a:ext cx="225288" cy="3661"/>
            </a:xfrm>
            <a:custGeom>
              <a:avLst/>
              <a:pathLst>
                <a:path w="225288" h="3661">
                  <a:moveTo>
                    <a:pt x="0" y="3661"/>
                  </a:moveTo>
                  <a:lnTo>
                    <a:pt x="225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145299" y="7766788"/>
              <a:ext cx="889814" cy="205047"/>
            </a:xfrm>
            <a:custGeom>
              <a:avLst/>
              <a:pathLst>
                <a:path w="889814" h="205047">
                  <a:moveTo>
                    <a:pt x="0" y="119703"/>
                  </a:moveTo>
                  <a:lnTo>
                    <a:pt x="126282" y="170951"/>
                  </a:lnTo>
                  <a:lnTo>
                    <a:pt x="259504" y="199685"/>
                  </a:lnTo>
                  <a:lnTo>
                    <a:pt x="395683" y="205047"/>
                  </a:lnTo>
                  <a:lnTo>
                    <a:pt x="530751" y="186877"/>
                  </a:lnTo>
                  <a:lnTo>
                    <a:pt x="660673" y="145717"/>
                  </a:lnTo>
                  <a:lnTo>
                    <a:pt x="781564" y="82798"/>
                  </a:lnTo>
                  <a:lnTo>
                    <a:pt x="88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04060" y="7883283"/>
              <a:ext cx="337317" cy="198197"/>
            </a:xfrm>
            <a:custGeom>
              <a:avLst/>
              <a:pathLst>
                <a:path w="337317" h="198197">
                  <a:moveTo>
                    <a:pt x="337317" y="0"/>
                  </a:moveTo>
                  <a:lnTo>
                    <a:pt x="234443" y="81514"/>
                  </a:lnTo>
                  <a:lnTo>
                    <a:pt x="121278" y="148007"/>
                  </a:lnTo>
                  <a:lnTo>
                    <a:pt x="0" y="19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954192" y="8511685"/>
              <a:ext cx="51588" cy="18379"/>
            </a:xfrm>
            <a:custGeom>
              <a:avLst/>
              <a:pathLst>
                <a:path w="51588" h="18379">
                  <a:moveTo>
                    <a:pt x="0" y="18379"/>
                  </a:moveTo>
                  <a:lnTo>
                    <a:pt x="5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6061556" y="8629386"/>
              <a:ext cx="73163" cy="29784"/>
            </a:xfrm>
            <a:custGeom>
              <a:avLst/>
              <a:pathLst>
                <a:path w="73163" h="29784">
                  <a:moveTo>
                    <a:pt x="0" y="29784"/>
                  </a:moveTo>
                  <a:lnTo>
                    <a:pt x="73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6145794" y="8773893"/>
              <a:ext cx="52017" cy="21711"/>
            </a:xfrm>
            <a:custGeom>
              <a:avLst/>
              <a:pathLst>
                <a:path w="52017" h="21711">
                  <a:moveTo>
                    <a:pt x="52017" y="0"/>
                  </a:moveTo>
                  <a:lnTo>
                    <a:pt x="0" y="21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6027634" y="7883283"/>
              <a:ext cx="113742" cy="88851"/>
            </a:xfrm>
            <a:custGeom>
              <a:avLst/>
              <a:pathLst>
                <a:path w="113742" h="88851">
                  <a:moveTo>
                    <a:pt x="113742" y="0"/>
                  </a:moveTo>
                  <a:lnTo>
                    <a:pt x="0" y="8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6310616" y="8497348"/>
              <a:ext cx="66243" cy="41712"/>
            </a:xfrm>
            <a:custGeom>
              <a:avLst/>
              <a:pathLst>
                <a:path w="66243" h="41712">
                  <a:moveTo>
                    <a:pt x="66243" y="0"/>
                  </a:moveTo>
                  <a:lnTo>
                    <a:pt x="0" y="4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6391298" y="8632972"/>
              <a:ext cx="66338" cy="41564"/>
            </a:xfrm>
            <a:custGeom>
              <a:avLst/>
              <a:pathLst>
                <a:path w="66338" h="41564">
                  <a:moveTo>
                    <a:pt x="0" y="41564"/>
                  </a:moveTo>
                  <a:lnTo>
                    <a:pt x="663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6096526" y="7883283"/>
              <a:ext cx="44851" cy="38417"/>
            </a:xfrm>
            <a:custGeom>
              <a:avLst/>
              <a:pathLst>
                <a:path w="44851" h="38417">
                  <a:moveTo>
                    <a:pt x="44851" y="0"/>
                  </a:moveTo>
                  <a:lnTo>
                    <a:pt x="0" y="38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6141377" y="7879909"/>
              <a:ext cx="3678" cy="3373"/>
            </a:xfrm>
            <a:custGeom>
              <a:avLst/>
              <a:pathLst>
                <a:path w="3678" h="3373">
                  <a:moveTo>
                    <a:pt x="0" y="3373"/>
                  </a:moveTo>
                  <a:lnTo>
                    <a:pt x="36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6679438" y="8427271"/>
              <a:ext cx="34102" cy="32303"/>
            </a:xfrm>
            <a:custGeom>
              <a:avLst/>
              <a:pathLst>
                <a:path w="34102" h="32303">
                  <a:moveTo>
                    <a:pt x="0" y="32303"/>
                  </a:moveTo>
                  <a:lnTo>
                    <a:pt x="34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6141377" y="7786972"/>
              <a:ext cx="91713" cy="96310"/>
            </a:xfrm>
            <a:custGeom>
              <a:avLst/>
              <a:pathLst>
                <a:path w="91713" h="96310">
                  <a:moveTo>
                    <a:pt x="0" y="96310"/>
                  </a:moveTo>
                  <a:lnTo>
                    <a:pt x="917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6597738" y="8027751"/>
              <a:ext cx="47336" cy="60550"/>
            </a:xfrm>
            <a:custGeom>
              <a:avLst/>
              <a:pathLst>
                <a:path w="47336" h="60550">
                  <a:moveTo>
                    <a:pt x="0" y="60550"/>
                  </a:moveTo>
                  <a:lnTo>
                    <a:pt x="47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6759077" y="8121466"/>
              <a:ext cx="12806" cy="17085"/>
            </a:xfrm>
            <a:custGeom>
              <a:avLst/>
              <a:pathLst>
                <a:path w="12806" h="17085">
                  <a:moveTo>
                    <a:pt x="12806" y="0"/>
                  </a:moveTo>
                  <a:lnTo>
                    <a:pt x="0" y="17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6855675" y="8233975"/>
              <a:ext cx="28930" cy="37006"/>
            </a:xfrm>
            <a:custGeom>
              <a:avLst/>
              <a:pathLst>
                <a:path w="28930" h="37006">
                  <a:moveTo>
                    <a:pt x="28930" y="0"/>
                  </a:moveTo>
                  <a:lnTo>
                    <a:pt x="0" y="37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6884605" y="8196199"/>
              <a:ext cx="27917" cy="37776"/>
            </a:xfrm>
            <a:custGeom>
              <a:avLst/>
              <a:pathLst>
                <a:path w="27917" h="37776">
                  <a:moveTo>
                    <a:pt x="0" y="37776"/>
                  </a:moveTo>
                  <a:lnTo>
                    <a:pt x="27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6771883" y="7997238"/>
              <a:ext cx="83006" cy="124228"/>
            </a:xfrm>
            <a:custGeom>
              <a:avLst/>
              <a:pathLst>
                <a:path w="83006" h="124228">
                  <a:moveTo>
                    <a:pt x="0" y="124228"/>
                  </a:moveTo>
                  <a:lnTo>
                    <a:pt x="83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6965240" y="8078531"/>
              <a:ext cx="24759" cy="39917"/>
            </a:xfrm>
            <a:custGeom>
              <a:avLst/>
              <a:pathLst>
                <a:path w="24759" h="39917">
                  <a:moveTo>
                    <a:pt x="24759" y="0"/>
                  </a:moveTo>
                  <a:lnTo>
                    <a:pt x="0" y="3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6989999" y="8037957"/>
              <a:ext cx="23669" cy="40573"/>
            </a:xfrm>
            <a:custGeom>
              <a:avLst/>
              <a:pathLst>
                <a:path w="23669" h="40573">
                  <a:moveTo>
                    <a:pt x="0" y="40573"/>
                  </a:moveTo>
                  <a:lnTo>
                    <a:pt x="236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6141377" y="7504796"/>
              <a:ext cx="252565" cy="378487"/>
            </a:xfrm>
            <a:custGeom>
              <a:avLst/>
              <a:pathLst>
                <a:path w="252565" h="378487">
                  <a:moveTo>
                    <a:pt x="0" y="378487"/>
                  </a:moveTo>
                  <a:lnTo>
                    <a:pt x="104334" y="266569"/>
                  </a:lnTo>
                  <a:lnTo>
                    <a:pt x="189262" y="139297"/>
                  </a:lnTo>
                  <a:lnTo>
                    <a:pt x="252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6520292" y="7558209"/>
              <a:ext cx="22007" cy="56248"/>
            </a:xfrm>
            <a:custGeom>
              <a:avLst/>
              <a:pathLst>
                <a:path w="22007" h="56248">
                  <a:moveTo>
                    <a:pt x="22007" y="0"/>
                  </a:moveTo>
                  <a:lnTo>
                    <a:pt x="0" y="5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6665505" y="7621319"/>
              <a:ext cx="21616" cy="54588"/>
            </a:xfrm>
            <a:custGeom>
              <a:avLst/>
              <a:pathLst>
                <a:path w="21616" h="54588">
                  <a:moveTo>
                    <a:pt x="0" y="54588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6813048" y="7675945"/>
              <a:ext cx="21989" cy="55876"/>
            </a:xfrm>
            <a:custGeom>
              <a:avLst/>
              <a:pathLst>
                <a:path w="21989" h="55876">
                  <a:moveTo>
                    <a:pt x="21989" y="0"/>
                  </a:moveTo>
                  <a:lnTo>
                    <a:pt x="0" y="55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6958520" y="7758015"/>
              <a:ext cx="14006" cy="34640"/>
            </a:xfrm>
            <a:custGeom>
              <a:avLst/>
              <a:pathLst>
                <a:path w="14006" h="34640">
                  <a:moveTo>
                    <a:pt x="0" y="34640"/>
                  </a:moveTo>
                  <a:lnTo>
                    <a:pt x="14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119399" y="7782442"/>
              <a:ext cx="12484" cy="32944"/>
            </a:xfrm>
            <a:custGeom>
              <a:avLst/>
              <a:pathLst>
                <a:path w="12484" h="32944">
                  <a:moveTo>
                    <a:pt x="0" y="32944"/>
                  </a:moveTo>
                  <a:lnTo>
                    <a:pt x="12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6542300" y="7362881"/>
              <a:ext cx="50717" cy="195328"/>
            </a:xfrm>
            <a:custGeom>
              <a:avLst/>
              <a:pathLst>
                <a:path w="50717" h="195328">
                  <a:moveTo>
                    <a:pt x="0" y="195328"/>
                  </a:moveTo>
                  <a:lnTo>
                    <a:pt x="50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039002" y="7439410"/>
              <a:ext cx="20823" cy="104688"/>
            </a:xfrm>
            <a:custGeom>
              <a:avLst/>
              <a:pathLst>
                <a:path w="20823" h="104688">
                  <a:moveTo>
                    <a:pt x="20823" y="0"/>
                  </a:moveTo>
                  <a:lnTo>
                    <a:pt x="0" y="104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181186" y="7580078"/>
              <a:ext cx="11336" cy="45584"/>
            </a:xfrm>
            <a:custGeom>
              <a:avLst/>
              <a:pathLst>
                <a:path w="11336" h="45584">
                  <a:moveTo>
                    <a:pt x="11336" y="0"/>
                  </a:moveTo>
                  <a:lnTo>
                    <a:pt x="0" y="4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059826" y="7312283"/>
              <a:ext cx="15570" cy="127126"/>
            </a:xfrm>
            <a:custGeom>
              <a:avLst/>
              <a:pathLst>
                <a:path w="15570" h="127126">
                  <a:moveTo>
                    <a:pt x="0" y="127126"/>
                  </a:moveTo>
                  <a:lnTo>
                    <a:pt x="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228110" y="7325080"/>
              <a:ext cx="4445" cy="46762"/>
            </a:xfrm>
            <a:custGeom>
              <a:avLst/>
              <a:pathLst>
                <a:path w="4445" h="46762">
                  <a:moveTo>
                    <a:pt x="4445" y="0"/>
                  </a:moveTo>
                  <a:lnTo>
                    <a:pt x="0" y="46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232556" y="7278215"/>
              <a:ext cx="3177" cy="46865"/>
            </a:xfrm>
            <a:custGeom>
              <a:avLst/>
              <a:pathLst>
                <a:path w="3177" h="46865">
                  <a:moveTo>
                    <a:pt x="0" y="46865"/>
                  </a:moveTo>
                  <a:lnTo>
                    <a:pt x="3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184917" y="6640140"/>
              <a:ext cx="318880" cy="544172"/>
            </a:xfrm>
            <a:custGeom>
              <a:avLst/>
              <a:pathLst>
                <a:path w="318880" h="544172">
                  <a:moveTo>
                    <a:pt x="0" y="0"/>
                  </a:moveTo>
                  <a:lnTo>
                    <a:pt x="63776" y="108834"/>
                  </a:lnTo>
                  <a:lnTo>
                    <a:pt x="127552" y="217669"/>
                  </a:lnTo>
                  <a:lnTo>
                    <a:pt x="191328" y="326503"/>
                  </a:lnTo>
                  <a:lnTo>
                    <a:pt x="255104" y="435338"/>
                  </a:lnTo>
                  <a:lnTo>
                    <a:pt x="318880" y="544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238119" y="7156555"/>
              <a:ext cx="315331" cy="4270"/>
            </a:xfrm>
            <a:custGeom>
              <a:avLst/>
              <a:pathLst>
                <a:path w="315331" h="4270">
                  <a:moveTo>
                    <a:pt x="0" y="4270"/>
                  </a:moveTo>
                  <a:lnTo>
                    <a:pt x="157665" y="2135"/>
                  </a:lnTo>
                  <a:lnTo>
                    <a:pt x="31533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394397" y="7101062"/>
              <a:ext cx="157550" cy="6403"/>
            </a:xfrm>
            <a:custGeom>
              <a:avLst/>
              <a:pathLst>
                <a:path w="157550" h="6403">
                  <a:moveTo>
                    <a:pt x="0" y="6403"/>
                  </a:moveTo>
                  <a:lnTo>
                    <a:pt x="15755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391623" y="7045630"/>
              <a:ext cx="157318" cy="10667"/>
            </a:xfrm>
            <a:custGeom>
              <a:avLst/>
              <a:pathLst>
                <a:path w="157318" h="10667">
                  <a:moveTo>
                    <a:pt x="0" y="10667"/>
                  </a:moveTo>
                  <a:lnTo>
                    <a:pt x="1573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073519" y="6990300"/>
              <a:ext cx="470916" cy="44772"/>
            </a:xfrm>
            <a:custGeom>
              <a:avLst/>
              <a:pathLst>
                <a:path w="470916" h="44772">
                  <a:moveTo>
                    <a:pt x="0" y="44772"/>
                  </a:moveTo>
                  <a:lnTo>
                    <a:pt x="156972" y="29848"/>
                  </a:lnTo>
                  <a:lnTo>
                    <a:pt x="313944" y="14924"/>
                  </a:lnTo>
                  <a:lnTo>
                    <a:pt x="4709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381924" y="6935112"/>
              <a:ext cx="156510" cy="19169"/>
            </a:xfrm>
            <a:custGeom>
              <a:avLst/>
              <a:pathLst>
                <a:path w="156510" h="19169">
                  <a:moveTo>
                    <a:pt x="0" y="19169"/>
                  </a:moveTo>
                  <a:lnTo>
                    <a:pt x="1565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375006" y="6880106"/>
              <a:ext cx="155934" cy="23400"/>
            </a:xfrm>
            <a:custGeom>
              <a:avLst/>
              <a:pathLst>
                <a:path w="155934" h="23400">
                  <a:moveTo>
                    <a:pt x="0" y="23400"/>
                  </a:moveTo>
                  <a:lnTo>
                    <a:pt x="1559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6900986" y="6825324"/>
              <a:ext cx="620972" cy="110457"/>
            </a:xfrm>
            <a:custGeom>
              <a:avLst/>
              <a:pathLst>
                <a:path w="620972" h="110457">
                  <a:moveTo>
                    <a:pt x="0" y="110457"/>
                  </a:moveTo>
                  <a:lnTo>
                    <a:pt x="124194" y="88366"/>
                  </a:lnTo>
                  <a:lnTo>
                    <a:pt x="248389" y="66274"/>
                  </a:lnTo>
                  <a:lnTo>
                    <a:pt x="372583" y="44183"/>
                  </a:lnTo>
                  <a:lnTo>
                    <a:pt x="496778" y="22091"/>
                  </a:lnTo>
                  <a:lnTo>
                    <a:pt x="62097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357059" y="6770805"/>
              <a:ext cx="154438" cy="31808"/>
            </a:xfrm>
            <a:custGeom>
              <a:avLst/>
              <a:pathLst>
                <a:path w="154438" h="31808">
                  <a:moveTo>
                    <a:pt x="0" y="31808"/>
                  </a:moveTo>
                  <a:lnTo>
                    <a:pt x="15443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346043" y="6716589"/>
              <a:ext cx="153520" cy="35978"/>
            </a:xfrm>
            <a:custGeom>
              <a:avLst/>
              <a:pathLst>
                <a:path w="153520" h="35978">
                  <a:moveTo>
                    <a:pt x="0" y="35978"/>
                  </a:moveTo>
                  <a:lnTo>
                    <a:pt x="1535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81186" y="6662717"/>
              <a:ext cx="304979" cy="80245"/>
            </a:xfrm>
            <a:custGeom>
              <a:avLst/>
              <a:pathLst>
                <a:path w="304979" h="80245">
                  <a:moveTo>
                    <a:pt x="0" y="80245"/>
                  </a:moveTo>
                  <a:lnTo>
                    <a:pt x="152489" y="40122"/>
                  </a:lnTo>
                  <a:lnTo>
                    <a:pt x="3049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319967" y="6609227"/>
              <a:ext cx="151347" cy="44237"/>
            </a:xfrm>
            <a:custGeom>
              <a:avLst/>
              <a:pathLst>
                <a:path w="151347" h="44237">
                  <a:moveTo>
                    <a:pt x="0" y="44237"/>
                  </a:moveTo>
                  <a:lnTo>
                    <a:pt x="1513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304926" y="6556158"/>
              <a:ext cx="150094" cy="48319"/>
            </a:xfrm>
            <a:custGeom>
              <a:avLst/>
              <a:pathLst>
                <a:path w="150094" h="48319">
                  <a:moveTo>
                    <a:pt x="0" y="48319"/>
                  </a:moveTo>
                  <a:lnTo>
                    <a:pt x="1500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288564" y="6503551"/>
              <a:ext cx="148730" cy="52366"/>
            </a:xfrm>
            <a:custGeom>
              <a:avLst/>
              <a:pathLst>
                <a:path w="148730" h="52366">
                  <a:moveTo>
                    <a:pt x="0" y="52366"/>
                  </a:moveTo>
                  <a:lnTo>
                    <a:pt x="1487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270893" y="6451443"/>
              <a:ext cx="147258" cy="56374"/>
            </a:xfrm>
            <a:custGeom>
              <a:avLst/>
              <a:pathLst>
                <a:path w="147258" h="56374">
                  <a:moveTo>
                    <a:pt x="0" y="56374"/>
                  </a:moveTo>
                  <a:lnTo>
                    <a:pt x="1472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251926" y="6399872"/>
              <a:ext cx="145677" cy="60341"/>
            </a:xfrm>
            <a:custGeom>
              <a:avLst/>
              <a:pathLst>
                <a:path w="145677" h="60341">
                  <a:moveTo>
                    <a:pt x="0" y="60341"/>
                  </a:moveTo>
                  <a:lnTo>
                    <a:pt x="1456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231677" y="6348876"/>
              <a:ext cx="143989" cy="64264"/>
            </a:xfrm>
            <a:custGeom>
              <a:avLst/>
              <a:pathLst>
                <a:path w="143989" h="64264">
                  <a:moveTo>
                    <a:pt x="0" y="64264"/>
                  </a:moveTo>
                  <a:lnTo>
                    <a:pt x="1439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210160" y="6298494"/>
              <a:ext cx="142196" cy="68139"/>
            </a:xfrm>
            <a:custGeom>
              <a:avLst/>
              <a:pathLst>
                <a:path w="142196" h="68139">
                  <a:moveTo>
                    <a:pt x="0" y="68139"/>
                  </a:moveTo>
                  <a:lnTo>
                    <a:pt x="1421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6626194" y="6248761"/>
              <a:ext cx="701498" cy="359827"/>
            </a:xfrm>
            <a:custGeom>
              <a:avLst/>
              <a:pathLst>
                <a:path w="701498" h="359827">
                  <a:moveTo>
                    <a:pt x="0" y="359827"/>
                  </a:moveTo>
                  <a:lnTo>
                    <a:pt x="116916" y="299856"/>
                  </a:lnTo>
                  <a:lnTo>
                    <a:pt x="233832" y="239885"/>
                  </a:lnTo>
                  <a:lnTo>
                    <a:pt x="350749" y="179913"/>
                  </a:lnTo>
                  <a:lnTo>
                    <a:pt x="467665" y="119942"/>
                  </a:lnTo>
                  <a:lnTo>
                    <a:pt x="584581" y="59971"/>
                  </a:lnTo>
                  <a:lnTo>
                    <a:pt x="7014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163389" y="6199714"/>
              <a:ext cx="138299" cy="75738"/>
            </a:xfrm>
            <a:custGeom>
              <a:avLst/>
              <a:pathLst>
                <a:path w="138299" h="75738">
                  <a:moveTo>
                    <a:pt x="0" y="75738"/>
                  </a:moveTo>
                  <a:lnTo>
                    <a:pt x="13829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138169" y="6151389"/>
              <a:ext cx="136197" cy="79455"/>
            </a:xfrm>
            <a:custGeom>
              <a:avLst/>
              <a:pathLst>
                <a:path w="136197" h="79455">
                  <a:moveTo>
                    <a:pt x="0" y="79455"/>
                  </a:moveTo>
                  <a:lnTo>
                    <a:pt x="1361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111751" y="6103822"/>
              <a:ext cx="133996" cy="83114"/>
            </a:xfrm>
            <a:custGeom>
              <a:avLst/>
              <a:pathLst>
                <a:path w="133996" h="83114">
                  <a:moveTo>
                    <a:pt x="0" y="83114"/>
                  </a:moveTo>
                  <a:lnTo>
                    <a:pt x="1339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084153" y="6057047"/>
              <a:ext cx="131696" cy="86712"/>
            </a:xfrm>
            <a:custGeom>
              <a:avLst/>
              <a:pathLst>
                <a:path w="131696" h="86712">
                  <a:moveTo>
                    <a:pt x="0" y="86712"/>
                  </a:moveTo>
                  <a:lnTo>
                    <a:pt x="1316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055396" y="6011099"/>
              <a:ext cx="129299" cy="90247"/>
            </a:xfrm>
            <a:custGeom>
              <a:avLst/>
              <a:pathLst>
                <a:path w="129299" h="90247">
                  <a:moveTo>
                    <a:pt x="0" y="90247"/>
                  </a:moveTo>
                  <a:lnTo>
                    <a:pt x="12929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025501" y="5966012"/>
              <a:ext cx="126808" cy="93715"/>
            </a:xfrm>
            <a:custGeom>
              <a:avLst/>
              <a:pathLst>
                <a:path w="126808" h="93715">
                  <a:moveTo>
                    <a:pt x="0" y="93715"/>
                  </a:moveTo>
                  <a:lnTo>
                    <a:pt x="1268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6994490" y="5921818"/>
              <a:ext cx="124224" cy="97114"/>
            </a:xfrm>
            <a:custGeom>
              <a:avLst/>
              <a:pathLst>
                <a:path w="124224" h="97114">
                  <a:moveTo>
                    <a:pt x="0" y="97114"/>
                  </a:moveTo>
                  <a:lnTo>
                    <a:pt x="1242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6962385" y="5878550"/>
              <a:ext cx="121549" cy="100443"/>
            </a:xfrm>
            <a:custGeom>
              <a:avLst/>
              <a:pathLst>
                <a:path w="121549" h="100443">
                  <a:moveTo>
                    <a:pt x="0" y="100443"/>
                  </a:moveTo>
                  <a:lnTo>
                    <a:pt x="1215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6929211" y="5836239"/>
              <a:ext cx="118784" cy="103697"/>
            </a:xfrm>
            <a:custGeom>
              <a:avLst/>
              <a:pathLst>
                <a:path w="118784" h="103697">
                  <a:moveTo>
                    <a:pt x="0" y="103697"/>
                  </a:moveTo>
                  <a:lnTo>
                    <a:pt x="11878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6894991" y="5794918"/>
              <a:ext cx="115932" cy="106876"/>
            </a:xfrm>
            <a:custGeom>
              <a:avLst/>
              <a:pathLst>
                <a:path w="115932" h="106876">
                  <a:moveTo>
                    <a:pt x="0" y="106876"/>
                  </a:moveTo>
                  <a:lnTo>
                    <a:pt x="1159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6859751" y="5754615"/>
              <a:ext cx="112996" cy="109976"/>
            </a:xfrm>
            <a:custGeom>
              <a:avLst/>
              <a:pathLst>
                <a:path w="112996" h="109976">
                  <a:moveTo>
                    <a:pt x="0" y="109976"/>
                  </a:moveTo>
                  <a:lnTo>
                    <a:pt x="1129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6823517" y="5715361"/>
              <a:ext cx="109976" cy="112996"/>
            </a:xfrm>
            <a:custGeom>
              <a:avLst/>
              <a:pathLst>
                <a:path w="109976" h="112996">
                  <a:moveTo>
                    <a:pt x="0" y="112996"/>
                  </a:moveTo>
                  <a:lnTo>
                    <a:pt x="1099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6786315" y="5677185"/>
              <a:ext cx="106876" cy="115932"/>
            </a:xfrm>
            <a:custGeom>
              <a:avLst/>
              <a:pathLst>
                <a:path w="106876" h="115932">
                  <a:moveTo>
                    <a:pt x="0" y="115932"/>
                  </a:moveTo>
                  <a:lnTo>
                    <a:pt x="1068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6437078" y="5640113"/>
              <a:ext cx="414791" cy="475138"/>
            </a:xfrm>
            <a:custGeom>
              <a:avLst/>
              <a:pathLst>
                <a:path w="414791" h="475138">
                  <a:moveTo>
                    <a:pt x="0" y="475138"/>
                  </a:moveTo>
                  <a:lnTo>
                    <a:pt x="82958" y="380110"/>
                  </a:lnTo>
                  <a:lnTo>
                    <a:pt x="165916" y="285082"/>
                  </a:lnTo>
                  <a:lnTo>
                    <a:pt x="248874" y="190055"/>
                  </a:lnTo>
                  <a:lnTo>
                    <a:pt x="331833" y="95027"/>
                  </a:lnTo>
                  <a:lnTo>
                    <a:pt x="4147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6709116" y="5604175"/>
              <a:ext cx="100443" cy="121549"/>
            </a:xfrm>
            <a:custGeom>
              <a:avLst/>
              <a:pathLst>
                <a:path w="100443" h="121549">
                  <a:moveTo>
                    <a:pt x="0" y="121549"/>
                  </a:moveTo>
                  <a:lnTo>
                    <a:pt x="1004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6669176" y="5569395"/>
              <a:ext cx="97114" cy="124224"/>
            </a:xfrm>
            <a:custGeom>
              <a:avLst/>
              <a:pathLst>
                <a:path w="97114" h="124224">
                  <a:moveTo>
                    <a:pt x="0" y="124224"/>
                  </a:moveTo>
                  <a:lnTo>
                    <a:pt x="971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6534666" y="5535799"/>
              <a:ext cx="187430" cy="253617"/>
            </a:xfrm>
            <a:custGeom>
              <a:avLst/>
              <a:pathLst>
                <a:path w="187430" h="253617">
                  <a:moveTo>
                    <a:pt x="0" y="253617"/>
                  </a:moveTo>
                  <a:lnTo>
                    <a:pt x="93715" y="126808"/>
                  </a:lnTo>
                  <a:lnTo>
                    <a:pt x="1874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6496515" y="5503413"/>
              <a:ext cx="180494" cy="258599"/>
            </a:xfrm>
            <a:custGeom>
              <a:avLst/>
              <a:pathLst>
                <a:path w="180494" h="258599">
                  <a:moveTo>
                    <a:pt x="0" y="258599"/>
                  </a:moveTo>
                  <a:lnTo>
                    <a:pt x="90247" y="129299"/>
                  </a:lnTo>
                  <a:lnTo>
                    <a:pt x="180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6457636" y="5472260"/>
              <a:ext cx="173425" cy="263392"/>
            </a:xfrm>
            <a:custGeom>
              <a:avLst/>
              <a:pathLst>
                <a:path w="173425" h="263392">
                  <a:moveTo>
                    <a:pt x="0" y="263392"/>
                  </a:moveTo>
                  <a:lnTo>
                    <a:pt x="86712" y="131696"/>
                  </a:lnTo>
                  <a:lnTo>
                    <a:pt x="17342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6418058" y="5442362"/>
              <a:ext cx="166229" cy="267992"/>
            </a:xfrm>
            <a:custGeom>
              <a:avLst/>
              <a:pathLst>
                <a:path w="166229" h="267992">
                  <a:moveTo>
                    <a:pt x="0" y="267992"/>
                  </a:moveTo>
                  <a:lnTo>
                    <a:pt x="83114" y="133996"/>
                  </a:lnTo>
                  <a:lnTo>
                    <a:pt x="16622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6377809" y="5413742"/>
              <a:ext cx="158911" cy="272395"/>
            </a:xfrm>
            <a:custGeom>
              <a:avLst/>
              <a:pathLst>
                <a:path w="158911" h="272395">
                  <a:moveTo>
                    <a:pt x="0" y="272395"/>
                  </a:moveTo>
                  <a:lnTo>
                    <a:pt x="79455" y="136197"/>
                  </a:lnTo>
                  <a:lnTo>
                    <a:pt x="15891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6336919" y="5386420"/>
              <a:ext cx="151476" cy="276598"/>
            </a:xfrm>
            <a:custGeom>
              <a:avLst/>
              <a:pathLst>
                <a:path w="151476" h="276598">
                  <a:moveTo>
                    <a:pt x="0" y="276598"/>
                  </a:moveTo>
                  <a:lnTo>
                    <a:pt x="75738" y="138299"/>
                  </a:lnTo>
                  <a:lnTo>
                    <a:pt x="1514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6367383" y="5360417"/>
              <a:ext cx="71965" cy="140299"/>
            </a:xfrm>
            <a:custGeom>
              <a:avLst/>
              <a:pathLst>
                <a:path w="71965" h="140299">
                  <a:moveTo>
                    <a:pt x="0" y="140299"/>
                  </a:moveTo>
                  <a:lnTo>
                    <a:pt x="719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6321475" y="5335752"/>
              <a:ext cx="68139" cy="142196"/>
            </a:xfrm>
            <a:custGeom>
              <a:avLst/>
              <a:pathLst>
                <a:path w="68139" h="142196">
                  <a:moveTo>
                    <a:pt x="0" y="142196"/>
                  </a:moveTo>
                  <a:lnTo>
                    <a:pt x="681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6274968" y="5312442"/>
              <a:ext cx="64264" cy="143989"/>
            </a:xfrm>
            <a:custGeom>
              <a:avLst/>
              <a:pathLst>
                <a:path w="64264" h="143989">
                  <a:moveTo>
                    <a:pt x="0" y="143989"/>
                  </a:moveTo>
                  <a:lnTo>
                    <a:pt x="6426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6227896" y="5290506"/>
              <a:ext cx="60341" cy="145677"/>
            </a:xfrm>
            <a:custGeom>
              <a:avLst/>
              <a:pathLst>
                <a:path w="60341" h="145677">
                  <a:moveTo>
                    <a:pt x="0" y="145677"/>
                  </a:moveTo>
                  <a:lnTo>
                    <a:pt x="603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6180292" y="5269958"/>
              <a:ext cx="56374" cy="147258"/>
            </a:xfrm>
            <a:custGeom>
              <a:avLst/>
              <a:pathLst>
                <a:path w="56374" h="147258">
                  <a:moveTo>
                    <a:pt x="0" y="147258"/>
                  </a:moveTo>
                  <a:lnTo>
                    <a:pt x="563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6132192" y="5250814"/>
              <a:ext cx="52366" cy="148730"/>
            </a:xfrm>
            <a:custGeom>
              <a:avLst/>
              <a:pathLst>
                <a:path w="52366" h="148730">
                  <a:moveTo>
                    <a:pt x="0" y="148730"/>
                  </a:moveTo>
                  <a:lnTo>
                    <a:pt x="523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6083631" y="5233089"/>
              <a:ext cx="48319" cy="150094"/>
            </a:xfrm>
            <a:custGeom>
              <a:avLst/>
              <a:pathLst>
                <a:path w="48319" h="150094">
                  <a:moveTo>
                    <a:pt x="0" y="150094"/>
                  </a:moveTo>
                  <a:lnTo>
                    <a:pt x="483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6034645" y="5216794"/>
              <a:ext cx="44237" cy="151347"/>
            </a:xfrm>
            <a:custGeom>
              <a:avLst/>
              <a:pathLst>
                <a:path w="44237" h="151347">
                  <a:moveTo>
                    <a:pt x="0" y="151347"/>
                  </a:moveTo>
                  <a:lnTo>
                    <a:pt x="44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985269" y="5201943"/>
              <a:ext cx="40122" cy="152489"/>
            </a:xfrm>
            <a:custGeom>
              <a:avLst/>
              <a:pathLst>
                <a:path w="40122" h="152489">
                  <a:moveTo>
                    <a:pt x="0" y="152489"/>
                  </a:moveTo>
                  <a:lnTo>
                    <a:pt x="401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935541" y="5188545"/>
              <a:ext cx="35978" cy="153520"/>
            </a:xfrm>
            <a:custGeom>
              <a:avLst/>
              <a:pathLst>
                <a:path w="35978" h="153520">
                  <a:moveTo>
                    <a:pt x="0" y="153520"/>
                  </a:moveTo>
                  <a:lnTo>
                    <a:pt x="35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885496" y="5176611"/>
              <a:ext cx="31808" cy="154438"/>
            </a:xfrm>
            <a:custGeom>
              <a:avLst/>
              <a:pathLst>
                <a:path w="31808" h="154438">
                  <a:moveTo>
                    <a:pt x="0" y="154438"/>
                  </a:moveTo>
                  <a:lnTo>
                    <a:pt x="318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835170" y="5166150"/>
              <a:ext cx="27614" cy="155243"/>
            </a:xfrm>
            <a:custGeom>
              <a:avLst/>
              <a:pathLst>
                <a:path w="27614" h="155243">
                  <a:moveTo>
                    <a:pt x="0" y="155243"/>
                  </a:moveTo>
                  <a:lnTo>
                    <a:pt x="276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784602" y="5157169"/>
              <a:ext cx="23400" cy="155934"/>
            </a:xfrm>
            <a:custGeom>
              <a:avLst/>
              <a:pathLst>
                <a:path w="23400" h="155934">
                  <a:moveTo>
                    <a:pt x="0" y="155934"/>
                  </a:moveTo>
                  <a:lnTo>
                    <a:pt x="234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733828" y="5149675"/>
              <a:ext cx="19169" cy="156510"/>
            </a:xfrm>
            <a:custGeom>
              <a:avLst/>
              <a:pathLst>
                <a:path w="19169" h="156510">
                  <a:moveTo>
                    <a:pt x="0" y="156510"/>
                  </a:moveTo>
                  <a:lnTo>
                    <a:pt x="191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682885" y="5143673"/>
              <a:ext cx="14924" cy="156972"/>
            </a:xfrm>
            <a:custGeom>
              <a:avLst/>
              <a:pathLst>
                <a:path w="14924" h="156972">
                  <a:moveTo>
                    <a:pt x="0" y="156972"/>
                  </a:moveTo>
                  <a:lnTo>
                    <a:pt x="149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621143" y="5139167"/>
              <a:ext cx="21335" cy="314637"/>
            </a:xfrm>
            <a:custGeom>
              <a:avLst/>
              <a:pathLst>
                <a:path w="21335" h="314637">
                  <a:moveTo>
                    <a:pt x="0" y="314637"/>
                  </a:moveTo>
                  <a:lnTo>
                    <a:pt x="10667" y="157318"/>
                  </a:lnTo>
                  <a:lnTo>
                    <a:pt x="213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574239" y="5136162"/>
              <a:ext cx="12807" cy="315100"/>
            </a:xfrm>
            <a:custGeom>
              <a:avLst/>
              <a:pathLst>
                <a:path w="12807" h="315100">
                  <a:moveTo>
                    <a:pt x="0" y="315100"/>
                  </a:moveTo>
                  <a:lnTo>
                    <a:pt x="6403" y="157550"/>
                  </a:lnTo>
                  <a:lnTo>
                    <a:pt x="128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527283" y="5134659"/>
              <a:ext cx="4270" cy="315331"/>
            </a:xfrm>
            <a:custGeom>
              <a:avLst/>
              <a:pathLst>
                <a:path w="4270" h="315331">
                  <a:moveTo>
                    <a:pt x="0" y="315331"/>
                  </a:moveTo>
                  <a:lnTo>
                    <a:pt x="2135" y="157665"/>
                  </a:lnTo>
                  <a:lnTo>
                    <a:pt x="42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476040" y="5134659"/>
              <a:ext cx="2135" cy="157665"/>
            </a:xfrm>
            <a:custGeom>
              <a:avLst/>
              <a:pathLst>
                <a:path w="2135" h="157665">
                  <a:moveTo>
                    <a:pt x="2135" y="157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420547" y="5136162"/>
              <a:ext cx="6403" cy="157550"/>
            </a:xfrm>
            <a:custGeom>
              <a:avLst/>
              <a:pathLst>
                <a:path w="6403" h="157550">
                  <a:moveTo>
                    <a:pt x="6403" y="1575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365115" y="5139167"/>
              <a:ext cx="21335" cy="314637"/>
            </a:xfrm>
            <a:custGeom>
              <a:avLst/>
              <a:pathLst>
                <a:path w="21335" h="314637">
                  <a:moveTo>
                    <a:pt x="21335" y="314637"/>
                  </a:moveTo>
                  <a:lnTo>
                    <a:pt x="10667" y="15731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309784" y="5143673"/>
              <a:ext cx="29848" cy="313944"/>
            </a:xfrm>
            <a:custGeom>
              <a:avLst/>
              <a:pathLst>
                <a:path w="29848" h="313944">
                  <a:moveTo>
                    <a:pt x="29848" y="313944"/>
                  </a:moveTo>
                  <a:lnTo>
                    <a:pt x="14924" y="15697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254596" y="5149675"/>
              <a:ext cx="19169" cy="156510"/>
            </a:xfrm>
            <a:custGeom>
              <a:avLst/>
              <a:pathLst>
                <a:path w="19169" h="156510">
                  <a:moveTo>
                    <a:pt x="19169" y="1565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99591" y="5157169"/>
              <a:ext cx="23400" cy="155934"/>
            </a:xfrm>
            <a:custGeom>
              <a:avLst/>
              <a:pathLst>
                <a:path w="23400" h="155934">
                  <a:moveTo>
                    <a:pt x="23400" y="1559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44809" y="5166150"/>
              <a:ext cx="27614" cy="155243"/>
            </a:xfrm>
            <a:custGeom>
              <a:avLst/>
              <a:pathLst>
                <a:path w="27614" h="155243">
                  <a:moveTo>
                    <a:pt x="27614" y="1552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090290" y="5176611"/>
              <a:ext cx="31808" cy="154438"/>
            </a:xfrm>
            <a:custGeom>
              <a:avLst/>
              <a:pathLst>
                <a:path w="31808" h="154438">
                  <a:moveTo>
                    <a:pt x="31808" y="1544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036074" y="5188545"/>
              <a:ext cx="71957" cy="307041"/>
            </a:xfrm>
            <a:custGeom>
              <a:avLst/>
              <a:pathLst>
                <a:path w="71957" h="307041">
                  <a:moveTo>
                    <a:pt x="71957" y="307041"/>
                  </a:moveTo>
                  <a:lnTo>
                    <a:pt x="35978" y="15352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4982201" y="5201943"/>
              <a:ext cx="80245" cy="304979"/>
            </a:xfrm>
            <a:custGeom>
              <a:avLst/>
              <a:pathLst>
                <a:path w="80245" h="304979">
                  <a:moveTo>
                    <a:pt x="80245" y="304979"/>
                  </a:moveTo>
                  <a:lnTo>
                    <a:pt x="40122" y="15248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4928711" y="5216794"/>
              <a:ext cx="44237" cy="151347"/>
            </a:xfrm>
            <a:custGeom>
              <a:avLst/>
              <a:pathLst>
                <a:path w="44237" h="151347">
                  <a:moveTo>
                    <a:pt x="44237" y="1513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875643" y="5233089"/>
              <a:ext cx="48319" cy="150094"/>
            </a:xfrm>
            <a:custGeom>
              <a:avLst/>
              <a:pathLst>
                <a:path w="48319" h="150094">
                  <a:moveTo>
                    <a:pt x="48319" y="1500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4823035" y="5250814"/>
              <a:ext cx="52366" cy="148730"/>
            </a:xfrm>
            <a:custGeom>
              <a:avLst/>
              <a:pathLst>
                <a:path w="52366" h="148730">
                  <a:moveTo>
                    <a:pt x="52366" y="1487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4770927" y="5269958"/>
              <a:ext cx="56374" cy="147258"/>
            </a:xfrm>
            <a:custGeom>
              <a:avLst/>
              <a:pathLst>
                <a:path w="56374" h="147258">
                  <a:moveTo>
                    <a:pt x="56374" y="1472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4719356" y="5290506"/>
              <a:ext cx="60341" cy="145677"/>
            </a:xfrm>
            <a:custGeom>
              <a:avLst/>
              <a:pathLst>
                <a:path w="60341" h="145677">
                  <a:moveTo>
                    <a:pt x="60341" y="1456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4668361" y="5312442"/>
              <a:ext cx="64264" cy="143989"/>
            </a:xfrm>
            <a:custGeom>
              <a:avLst/>
              <a:pathLst>
                <a:path w="64264" h="143989">
                  <a:moveTo>
                    <a:pt x="64264" y="1439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4617978" y="5335752"/>
              <a:ext cx="68139" cy="142196"/>
            </a:xfrm>
            <a:custGeom>
              <a:avLst/>
              <a:pathLst>
                <a:path w="68139" h="142196">
                  <a:moveTo>
                    <a:pt x="68139" y="1421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4568245" y="5360417"/>
              <a:ext cx="71965" cy="140299"/>
            </a:xfrm>
            <a:custGeom>
              <a:avLst/>
              <a:pathLst>
                <a:path w="71965" h="140299">
                  <a:moveTo>
                    <a:pt x="71965" y="1402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4519198" y="5386420"/>
              <a:ext cx="151476" cy="276598"/>
            </a:xfrm>
            <a:custGeom>
              <a:avLst/>
              <a:pathLst>
                <a:path w="151476" h="276598">
                  <a:moveTo>
                    <a:pt x="151476" y="276598"/>
                  </a:moveTo>
                  <a:lnTo>
                    <a:pt x="75738" y="13829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4470874" y="5413742"/>
              <a:ext cx="79455" cy="136197"/>
            </a:xfrm>
            <a:custGeom>
              <a:avLst/>
              <a:pathLst>
                <a:path w="79455" h="136197">
                  <a:moveTo>
                    <a:pt x="79455" y="1361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4423306" y="5442362"/>
              <a:ext cx="83114" cy="133996"/>
            </a:xfrm>
            <a:custGeom>
              <a:avLst/>
              <a:pathLst>
                <a:path w="83114" h="133996">
                  <a:moveTo>
                    <a:pt x="83114" y="1339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4376532" y="5472260"/>
              <a:ext cx="173425" cy="263392"/>
            </a:xfrm>
            <a:custGeom>
              <a:avLst/>
              <a:pathLst>
                <a:path w="173425" h="263392">
                  <a:moveTo>
                    <a:pt x="173425" y="263392"/>
                  </a:moveTo>
                  <a:lnTo>
                    <a:pt x="86712" y="13169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4330584" y="5503413"/>
              <a:ext cx="180494" cy="258599"/>
            </a:xfrm>
            <a:custGeom>
              <a:avLst/>
              <a:pathLst>
                <a:path w="180494" h="258599">
                  <a:moveTo>
                    <a:pt x="180494" y="258599"/>
                  </a:moveTo>
                  <a:lnTo>
                    <a:pt x="90247" y="12929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4285496" y="5535799"/>
              <a:ext cx="187430" cy="253617"/>
            </a:xfrm>
            <a:custGeom>
              <a:avLst/>
              <a:pathLst>
                <a:path w="187430" h="253617">
                  <a:moveTo>
                    <a:pt x="187430" y="253617"/>
                  </a:moveTo>
                  <a:lnTo>
                    <a:pt x="93715" y="12680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4241302" y="5569395"/>
              <a:ext cx="194229" cy="248448"/>
            </a:xfrm>
            <a:custGeom>
              <a:avLst/>
              <a:pathLst>
                <a:path w="194229" h="248448">
                  <a:moveTo>
                    <a:pt x="194229" y="248448"/>
                  </a:moveTo>
                  <a:lnTo>
                    <a:pt x="97114" y="1242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4198034" y="5604175"/>
              <a:ext cx="100443" cy="121549"/>
            </a:xfrm>
            <a:custGeom>
              <a:avLst/>
              <a:pathLst>
                <a:path w="100443" h="121549">
                  <a:moveTo>
                    <a:pt x="100443" y="1215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4155724" y="5640113"/>
              <a:ext cx="103697" cy="118784"/>
            </a:xfrm>
            <a:custGeom>
              <a:avLst/>
              <a:pathLst>
                <a:path w="103697" h="118784">
                  <a:moveTo>
                    <a:pt x="103697" y="11878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4114402" y="5677185"/>
              <a:ext cx="106876" cy="115932"/>
            </a:xfrm>
            <a:custGeom>
              <a:avLst/>
              <a:pathLst>
                <a:path w="106876" h="115932">
                  <a:moveTo>
                    <a:pt x="106876" y="1159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074100" y="5715361"/>
              <a:ext cx="109976" cy="112996"/>
            </a:xfrm>
            <a:custGeom>
              <a:avLst/>
              <a:pathLst>
                <a:path w="109976" h="112996">
                  <a:moveTo>
                    <a:pt x="109976" y="1129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034846" y="5754615"/>
              <a:ext cx="112996" cy="109976"/>
            </a:xfrm>
            <a:custGeom>
              <a:avLst/>
              <a:pathLst>
                <a:path w="112996" h="109976">
                  <a:moveTo>
                    <a:pt x="112996" y="1099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96669" y="5794918"/>
              <a:ext cx="115932" cy="106876"/>
            </a:xfrm>
            <a:custGeom>
              <a:avLst/>
              <a:pathLst>
                <a:path w="115932" h="106876">
                  <a:moveTo>
                    <a:pt x="115932" y="1068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59598" y="5836239"/>
              <a:ext cx="118784" cy="103697"/>
            </a:xfrm>
            <a:custGeom>
              <a:avLst/>
              <a:pathLst>
                <a:path w="118784" h="103697">
                  <a:moveTo>
                    <a:pt x="118784" y="1036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3659" y="5878550"/>
              <a:ext cx="121549" cy="100443"/>
            </a:xfrm>
            <a:custGeom>
              <a:avLst/>
              <a:pathLst>
                <a:path w="121549" h="100443">
                  <a:moveTo>
                    <a:pt x="121549" y="100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888879" y="5921818"/>
              <a:ext cx="124224" cy="97114"/>
            </a:xfrm>
            <a:custGeom>
              <a:avLst/>
              <a:pathLst>
                <a:path w="124224" h="97114">
                  <a:moveTo>
                    <a:pt x="124224" y="971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55284" y="5966012"/>
              <a:ext cx="126808" cy="93715"/>
            </a:xfrm>
            <a:custGeom>
              <a:avLst/>
              <a:pathLst>
                <a:path w="126808" h="93715">
                  <a:moveTo>
                    <a:pt x="126808" y="9371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822898" y="6011099"/>
              <a:ext cx="129299" cy="90247"/>
            </a:xfrm>
            <a:custGeom>
              <a:avLst/>
              <a:pathLst>
                <a:path w="129299" h="90247">
                  <a:moveTo>
                    <a:pt x="129299" y="902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791744" y="6057047"/>
              <a:ext cx="131696" cy="86712"/>
            </a:xfrm>
            <a:custGeom>
              <a:avLst/>
              <a:pathLst>
                <a:path w="131696" h="86712">
                  <a:moveTo>
                    <a:pt x="131696" y="867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761847" y="6103822"/>
              <a:ext cx="133996" cy="83114"/>
            </a:xfrm>
            <a:custGeom>
              <a:avLst/>
              <a:pathLst>
                <a:path w="133996" h="83114">
                  <a:moveTo>
                    <a:pt x="133996" y="831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733226" y="6151389"/>
              <a:ext cx="136197" cy="79455"/>
            </a:xfrm>
            <a:custGeom>
              <a:avLst/>
              <a:pathLst>
                <a:path w="136197" h="79455">
                  <a:moveTo>
                    <a:pt x="136197" y="794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705905" y="6199714"/>
              <a:ext cx="276598" cy="151476"/>
            </a:xfrm>
            <a:custGeom>
              <a:avLst/>
              <a:pathLst>
                <a:path w="276598" h="151476">
                  <a:moveTo>
                    <a:pt x="276598" y="151476"/>
                  </a:moveTo>
                  <a:lnTo>
                    <a:pt x="138299" y="7573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679902" y="6248761"/>
              <a:ext cx="280599" cy="143931"/>
            </a:xfrm>
            <a:custGeom>
              <a:avLst/>
              <a:pathLst>
                <a:path w="280599" h="143931">
                  <a:moveTo>
                    <a:pt x="280599" y="143931"/>
                  </a:moveTo>
                  <a:lnTo>
                    <a:pt x="140299" y="7196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655236" y="6298494"/>
              <a:ext cx="284393" cy="136279"/>
            </a:xfrm>
            <a:custGeom>
              <a:avLst/>
              <a:pathLst>
                <a:path w="284393" h="136279">
                  <a:moveTo>
                    <a:pt x="284393" y="136279"/>
                  </a:moveTo>
                  <a:lnTo>
                    <a:pt x="142196" y="6813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631927" y="6348876"/>
              <a:ext cx="287979" cy="128528"/>
            </a:xfrm>
            <a:custGeom>
              <a:avLst/>
              <a:pathLst>
                <a:path w="287979" h="128528">
                  <a:moveTo>
                    <a:pt x="287979" y="128528"/>
                  </a:moveTo>
                  <a:lnTo>
                    <a:pt x="143989" y="642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609990" y="6399872"/>
              <a:ext cx="291354" cy="120683"/>
            </a:xfrm>
            <a:custGeom>
              <a:avLst/>
              <a:pathLst>
                <a:path w="291354" h="120683">
                  <a:moveTo>
                    <a:pt x="291354" y="120683"/>
                  </a:moveTo>
                  <a:lnTo>
                    <a:pt x="145677" y="6034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9443" y="6451443"/>
              <a:ext cx="294516" cy="112749"/>
            </a:xfrm>
            <a:custGeom>
              <a:avLst/>
              <a:pathLst>
                <a:path w="294516" h="112749">
                  <a:moveTo>
                    <a:pt x="294516" y="112749"/>
                  </a:moveTo>
                  <a:lnTo>
                    <a:pt x="147258" y="5637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70299" y="6503551"/>
              <a:ext cx="297461" cy="104732"/>
            </a:xfrm>
            <a:custGeom>
              <a:avLst/>
              <a:pathLst>
                <a:path w="297461" h="104732">
                  <a:moveTo>
                    <a:pt x="297461" y="104732"/>
                  </a:moveTo>
                  <a:lnTo>
                    <a:pt x="148730" y="5236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552573" y="6556158"/>
              <a:ext cx="300188" cy="96639"/>
            </a:xfrm>
            <a:custGeom>
              <a:avLst/>
              <a:pathLst>
                <a:path w="300188" h="96639">
                  <a:moveTo>
                    <a:pt x="300188" y="96639"/>
                  </a:moveTo>
                  <a:lnTo>
                    <a:pt x="150094" y="4831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536279" y="6609227"/>
              <a:ext cx="302695" cy="88474"/>
            </a:xfrm>
            <a:custGeom>
              <a:avLst/>
              <a:pathLst>
                <a:path w="302695" h="88474">
                  <a:moveTo>
                    <a:pt x="302695" y="88474"/>
                  </a:moveTo>
                  <a:lnTo>
                    <a:pt x="151347" y="4423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521427" y="6662717"/>
              <a:ext cx="304979" cy="80245"/>
            </a:xfrm>
            <a:custGeom>
              <a:avLst/>
              <a:pathLst>
                <a:path w="304979" h="80245">
                  <a:moveTo>
                    <a:pt x="304979" y="80245"/>
                  </a:moveTo>
                  <a:lnTo>
                    <a:pt x="152489" y="4012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08030" y="6716589"/>
              <a:ext cx="307041" cy="71957"/>
            </a:xfrm>
            <a:custGeom>
              <a:avLst/>
              <a:pathLst>
                <a:path w="307041" h="71957">
                  <a:moveTo>
                    <a:pt x="307041" y="71957"/>
                  </a:moveTo>
                  <a:lnTo>
                    <a:pt x="153520" y="3597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496096" y="6770805"/>
              <a:ext cx="308877" cy="63616"/>
            </a:xfrm>
            <a:custGeom>
              <a:avLst/>
              <a:pathLst>
                <a:path w="308877" h="63616">
                  <a:moveTo>
                    <a:pt x="308877" y="63616"/>
                  </a:moveTo>
                  <a:lnTo>
                    <a:pt x="154438" y="3180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485635" y="6825324"/>
              <a:ext cx="310486" cy="55228"/>
            </a:xfrm>
            <a:custGeom>
              <a:avLst/>
              <a:pathLst>
                <a:path w="310486" h="55228">
                  <a:moveTo>
                    <a:pt x="310486" y="55228"/>
                  </a:moveTo>
                  <a:lnTo>
                    <a:pt x="155243" y="2761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476654" y="6880106"/>
              <a:ext cx="155934" cy="23400"/>
            </a:xfrm>
            <a:custGeom>
              <a:avLst/>
              <a:pathLst>
                <a:path w="155934" h="23400">
                  <a:moveTo>
                    <a:pt x="155934" y="234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469159" y="6935112"/>
              <a:ext cx="156510" cy="19169"/>
            </a:xfrm>
            <a:custGeom>
              <a:avLst/>
              <a:pathLst>
                <a:path w="156510" h="19169">
                  <a:moveTo>
                    <a:pt x="156510" y="1916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63157" y="6990300"/>
              <a:ext cx="156972" cy="14924"/>
            </a:xfrm>
            <a:custGeom>
              <a:avLst/>
              <a:pathLst>
                <a:path w="156972" h="14924">
                  <a:moveTo>
                    <a:pt x="156972" y="14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458652" y="7045630"/>
              <a:ext cx="157318" cy="10667"/>
            </a:xfrm>
            <a:custGeom>
              <a:avLst/>
              <a:pathLst>
                <a:path w="157318" h="10667">
                  <a:moveTo>
                    <a:pt x="157318" y="106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455647" y="7101062"/>
              <a:ext cx="157550" cy="6403"/>
            </a:xfrm>
            <a:custGeom>
              <a:avLst/>
              <a:pathLst>
                <a:path w="157550" h="6403">
                  <a:moveTo>
                    <a:pt x="157550" y="640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4143" y="7156555"/>
              <a:ext cx="157665" cy="2135"/>
            </a:xfrm>
            <a:custGeom>
              <a:avLst/>
              <a:pathLst>
                <a:path w="157665" h="2135">
                  <a:moveTo>
                    <a:pt x="157665" y="21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454143" y="7209934"/>
              <a:ext cx="157665" cy="2135"/>
            </a:xfrm>
            <a:custGeom>
              <a:avLst/>
              <a:pathLst>
                <a:path w="157665" h="2135">
                  <a:moveTo>
                    <a:pt x="157665" y="0"/>
                  </a:moveTo>
                  <a:lnTo>
                    <a:pt x="0" y="21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455647" y="7261158"/>
              <a:ext cx="157550" cy="6403"/>
            </a:xfrm>
            <a:custGeom>
              <a:avLst/>
              <a:pathLst>
                <a:path w="157550" h="6403">
                  <a:moveTo>
                    <a:pt x="157550" y="0"/>
                  </a:moveTo>
                  <a:lnTo>
                    <a:pt x="0" y="64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458652" y="7280323"/>
              <a:ext cx="629275" cy="42671"/>
            </a:xfrm>
            <a:custGeom>
              <a:avLst/>
              <a:pathLst>
                <a:path w="629275" h="42671">
                  <a:moveTo>
                    <a:pt x="629275" y="0"/>
                  </a:moveTo>
                  <a:lnTo>
                    <a:pt x="503420" y="8534"/>
                  </a:lnTo>
                  <a:lnTo>
                    <a:pt x="377565" y="17068"/>
                  </a:lnTo>
                  <a:lnTo>
                    <a:pt x="251710" y="25602"/>
                  </a:lnTo>
                  <a:lnTo>
                    <a:pt x="125855" y="34137"/>
                  </a:lnTo>
                  <a:lnTo>
                    <a:pt x="0" y="426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463157" y="7333552"/>
              <a:ext cx="470916" cy="44772"/>
            </a:xfrm>
            <a:custGeom>
              <a:avLst/>
              <a:pathLst>
                <a:path w="470916" h="44772">
                  <a:moveTo>
                    <a:pt x="470916" y="0"/>
                  </a:moveTo>
                  <a:lnTo>
                    <a:pt x="313944" y="14924"/>
                  </a:lnTo>
                  <a:lnTo>
                    <a:pt x="156972" y="29848"/>
                  </a:lnTo>
                  <a:lnTo>
                    <a:pt x="0" y="447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469159" y="7376005"/>
              <a:ext cx="469531" cy="57507"/>
            </a:xfrm>
            <a:custGeom>
              <a:avLst/>
              <a:pathLst>
                <a:path w="469531" h="57507">
                  <a:moveTo>
                    <a:pt x="469531" y="0"/>
                  </a:moveTo>
                  <a:lnTo>
                    <a:pt x="313021" y="19169"/>
                  </a:lnTo>
                  <a:lnTo>
                    <a:pt x="156510" y="38338"/>
                  </a:lnTo>
                  <a:lnTo>
                    <a:pt x="0" y="575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476654" y="7418317"/>
              <a:ext cx="467802" cy="70201"/>
            </a:xfrm>
            <a:custGeom>
              <a:avLst/>
              <a:pathLst>
                <a:path w="467802" h="70201">
                  <a:moveTo>
                    <a:pt x="467802" y="0"/>
                  </a:moveTo>
                  <a:lnTo>
                    <a:pt x="311868" y="23400"/>
                  </a:lnTo>
                  <a:lnTo>
                    <a:pt x="155934" y="46800"/>
                  </a:lnTo>
                  <a:lnTo>
                    <a:pt x="0" y="702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485635" y="7460457"/>
              <a:ext cx="465729" cy="82843"/>
            </a:xfrm>
            <a:custGeom>
              <a:avLst/>
              <a:pathLst>
                <a:path w="465729" h="82843">
                  <a:moveTo>
                    <a:pt x="465729" y="0"/>
                  </a:moveTo>
                  <a:lnTo>
                    <a:pt x="310486" y="27614"/>
                  </a:lnTo>
                  <a:lnTo>
                    <a:pt x="155243" y="55228"/>
                  </a:lnTo>
                  <a:lnTo>
                    <a:pt x="0" y="828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496096" y="7502395"/>
              <a:ext cx="463315" cy="95424"/>
            </a:xfrm>
            <a:custGeom>
              <a:avLst/>
              <a:pathLst>
                <a:path w="463315" h="95424">
                  <a:moveTo>
                    <a:pt x="463315" y="0"/>
                  </a:moveTo>
                  <a:lnTo>
                    <a:pt x="308877" y="31808"/>
                  </a:lnTo>
                  <a:lnTo>
                    <a:pt x="154438" y="63616"/>
                  </a:lnTo>
                  <a:lnTo>
                    <a:pt x="0" y="954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508030" y="7580078"/>
              <a:ext cx="307041" cy="71957"/>
            </a:xfrm>
            <a:custGeom>
              <a:avLst/>
              <a:pathLst>
                <a:path w="307041" h="71957">
                  <a:moveTo>
                    <a:pt x="307041" y="0"/>
                  </a:moveTo>
                  <a:lnTo>
                    <a:pt x="153520" y="35978"/>
                  </a:lnTo>
                  <a:lnTo>
                    <a:pt x="0" y="719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521427" y="7665785"/>
              <a:ext cx="152489" cy="40122"/>
            </a:xfrm>
            <a:custGeom>
              <a:avLst/>
              <a:pathLst>
                <a:path w="152489" h="40122">
                  <a:moveTo>
                    <a:pt x="152489" y="0"/>
                  </a:moveTo>
                  <a:lnTo>
                    <a:pt x="0" y="401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536279" y="7715160"/>
              <a:ext cx="151347" cy="44237"/>
            </a:xfrm>
            <a:custGeom>
              <a:avLst/>
              <a:pathLst>
                <a:path w="151347" h="44237">
                  <a:moveTo>
                    <a:pt x="151347" y="0"/>
                  </a:moveTo>
                  <a:lnTo>
                    <a:pt x="0" y="442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552573" y="7715827"/>
              <a:ext cx="300188" cy="96639"/>
            </a:xfrm>
            <a:custGeom>
              <a:avLst/>
              <a:pathLst>
                <a:path w="300188" h="96639">
                  <a:moveTo>
                    <a:pt x="300188" y="0"/>
                  </a:moveTo>
                  <a:lnTo>
                    <a:pt x="150094" y="48319"/>
                  </a:lnTo>
                  <a:lnTo>
                    <a:pt x="0" y="966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570299" y="7812707"/>
              <a:ext cx="148730" cy="52366"/>
            </a:xfrm>
            <a:custGeom>
              <a:avLst/>
              <a:pathLst>
                <a:path w="148730" h="52366">
                  <a:moveTo>
                    <a:pt x="148730" y="0"/>
                  </a:moveTo>
                  <a:lnTo>
                    <a:pt x="0" y="523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589443" y="7860807"/>
              <a:ext cx="147258" cy="56374"/>
            </a:xfrm>
            <a:custGeom>
              <a:avLst/>
              <a:pathLst>
                <a:path w="147258" h="56374">
                  <a:moveTo>
                    <a:pt x="147258" y="0"/>
                  </a:moveTo>
                  <a:lnTo>
                    <a:pt x="0" y="563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09990" y="7908411"/>
              <a:ext cx="145677" cy="60341"/>
            </a:xfrm>
            <a:custGeom>
              <a:avLst/>
              <a:pathLst>
                <a:path w="145677" h="60341">
                  <a:moveTo>
                    <a:pt x="145677" y="0"/>
                  </a:moveTo>
                  <a:lnTo>
                    <a:pt x="0" y="603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31927" y="7505634"/>
              <a:ext cx="1151919" cy="514114"/>
            </a:xfrm>
            <a:custGeom>
              <a:avLst/>
              <a:pathLst>
                <a:path w="1151919" h="514114">
                  <a:moveTo>
                    <a:pt x="1151919" y="0"/>
                  </a:moveTo>
                  <a:lnTo>
                    <a:pt x="1036727" y="51411"/>
                  </a:lnTo>
                  <a:lnTo>
                    <a:pt x="921535" y="102822"/>
                  </a:lnTo>
                  <a:lnTo>
                    <a:pt x="806343" y="154234"/>
                  </a:lnTo>
                  <a:lnTo>
                    <a:pt x="691151" y="205645"/>
                  </a:lnTo>
                  <a:lnTo>
                    <a:pt x="575959" y="257057"/>
                  </a:lnTo>
                  <a:lnTo>
                    <a:pt x="460767" y="308468"/>
                  </a:lnTo>
                  <a:lnTo>
                    <a:pt x="345575" y="359880"/>
                  </a:lnTo>
                  <a:lnTo>
                    <a:pt x="230383" y="411291"/>
                  </a:lnTo>
                  <a:lnTo>
                    <a:pt x="115191" y="462702"/>
                  </a:lnTo>
                  <a:lnTo>
                    <a:pt x="0" y="5141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655236" y="8001991"/>
              <a:ext cx="142196" cy="68139"/>
            </a:xfrm>
            <a:custGeom>
              <a:avLst/>
              <a:pathLst>
                <a:path w="142196" h="68139">
                  <a:moveTo>
                    <a:pt x="142196" y="0"/>
                  </a:moveTo>
                  <a:lnTo>
                    <a:pt x="0" y="68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79902" y="8047898"/>
              <a:ext cx="140299" cy="71965"/>
            </a:xfrm>
            <a:custGeom>
              <a:avLst/>
              <a:pathLst>
                <a:path w="140299" h="71965">
                  <a:moveTo>
                    <a:pt x="140299" y="0"/>
                  </a:moveTo>
                  <a:lnTo>
                    <a:pt x="0" y="719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05905" y="8093172"/>
              <a:ext cx="138299" cy="75738"/>
            </a:xfrm>
            <a:custGeom>
              <a:avLst/>
              <a:pathLst>
                <a:path w="138299" h="75738">
                  <a:moveTo>
                    <a:pt x="138299" y="0"/>
                  </a:moveTo>
                  <a:lnTo>
                    <a:pt x="0" y="757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33226" y="8137780"/>
              <a:ext cx="136197" cy="79455"/>
            </a:xfrm>
            <a:custGeom>
              <a:avLst/>
              <a:pathLst>
                <a:path w="136197" h="79455">
                  <a:moveTo>
                    <a:pt x="136197" y="0"/>
                  </a:moveTo>
                  <a:lnTo>
                    <a:pt x="0" y="794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761847" y="8181688"/>
              <a:ext cx="133996" cy="83114"/>
            </a:xfrm>
            <a:custGeom>
              <a:avLst/>
              <a:pathLst>
                <a:path w="133996" h="83114">
                  <a:moveTo>
                    <a:pt x="133996" y="0"/>
                  </a:moveTo>
                  <a:lnTo>
                    <a:pt x="0" y="831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791744" y="8224865"/>
              <a:ext cx="131696" cy="86712"/>
            </a:xfrm>
            <a:custGeom>
              <a:avLst/>
              <a:pathLst>
                <a:path w="131696" h="86712">
                  <a:moveTo>
                    <a:pt x="131696" y="0"/>
                  </a:moveTo>
                  <a:lnTo>
                    <a:pt x="0" y="867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822898" y="8267278"/>
              <a:ext cx="129299" cy="90247"/>
            </a:xfrm>
            <a:custGeom>
              <a:avLst/>
              <a:pathLst>
                <a:path w="129299" h="90247">
                  <a:moveTo>
                    <a:pt x="129299" y="0"/>
                  </a:moveTo>
                  <a:lnTo>
                    <a:pt x="0" y="902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855284" y="8308897"/>
              <a:ext cx="126808" cy="93715"/>
            </a:xfrm>
            <a:custGeom>
              <a:avLst/>
              <a:pathLst>
                <a:path w="126808" h="93715">
                  <a:moveTo>
                    <a:pt x="126808" y="0"/>
                  </a:moveTo>
                  <a:lnTo>
                    <a:pt x="0" y="937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888879" y="8349692"/>
              <a:ext cx="124224" cy="97114"/>
            </a:xfrm>
            <a:custGeom>
              <a:avLst/>
              <a:pathLst>
                <a:path w="124224" h="97114">
                  <a:moveTo>
                    <a:pt x="124224" y="0"/>
                  </a:moveTo>
                  <a:lnTo>
                    <a:pt x="0" y="971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923659" y="8289188"/>
              <a:ext cx="243098" cy="200886"/>
            </a:xfrm>
            <a:custGeom>
              <a:avLst/>
              <a:pathLst>
                <a:path w="243098" h="200886">
                  <a:moveTo>
                    <a:pt x="243098" y="0"/>
                  </a:moveTo>
                  <a:lnTo>
                    <a:pt x="121549" y="100443"/>
                  </a:lnTo>
                  <a:lnTo>
                    <a:pt x="0" y="200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959598" y="8324989"/>
              <a:ext cx="237569" cy="207395"/>
            </a:xfrm>
            <a:custGeom>
              <a:avLst/>
              <a:pathLst>
                <a:path w="237569" h="207395">
                  <a:moveTo>
                    <a:pt x="237569" y="0"/>
                  </a:moveTo>
                  <a:lnTo>
                    <a:pt x="118784" y="103697"/>
                  </a:lnTo>
                  <a:lnTo>
                    <a:pt x="0" y="2073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96669" y="8359953"/>
              <a:ext cx="231865" cy="213752"/>
            </a:xfrm>
            <a:custGeom>
              <a:avLst/>
              <a:pathLst>
                <a:path w="231865" h="213752">
                  <a:moveTo>
                    <a:pt x="231865" y="0"/>
                  </a:moveTo>
                  <a:lnTo>
                    <a:pt x="115932" y="106876"/>
                  </a:lnTo>
                  <a:lnTo>
                    <a:pt x="0" y="2137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34846" y="8504032"/>
              <a:ext cx="112996" cy="109976"/>
            </a:xfrm>
            <a:custGeom>
              <a:avLst/>
              <a:pathLst>
                <a:path w="112996" h="109976">
                  <a:moveTo>
                    <a:pt x="112996" y="0"/>
                  </a:moveTo>
                  <a:lnTo>
                    <a:pt x="0" y="1099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74100" y="8540267"/>
              <a:ext cx="109976" cy="112996"/>
            </a:xfrm>
            <a:custGeom>
              <a:avLst/>
              <a:pathLst>
                <a:path w="109976" h="112996">
                  <a:moveTo>
                    <a:pt x="109976" y="0"/>
                  </a:moveTo>
                  <a:lnTo>
                    <a:pt x="0" y="112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114402" y="8575507"/>
              <a:ext cx="106876" cy="115932"/>
            </a:xfrm>
            <a:custGeom>
              <a:avLst/>
              <a:pathLst>
                <a:path w="106876" h="115932">
                  <a:moveTo>
                    <a:pt x="106876" y="0"/>
                  </a:moveTo>
                  <a:lnTo>
                    <a:pt x="0" y="1159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155724" y="8609726"/>
              <a:ext cx="103697" cy="118784"/>
            </a:xfrm>
            <a:custGeom>
              <a:avLst/>
              <a:pathLst>
                <a:path w="103697" h="118784">
                  <a:moveTo>
                    <a:pt x="103697" y="0"/>
                  </a:moveTo>
                  <a:lnTo>
                    <a:pt x="0" y="11878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198034" y="8642901"/>
              <a:ext cx="100443" cy="121549"/>
            </a:xfrm>
            <a:custGeom>
              <a:avLst/>
              <a:pathLst>
                <a:path w="100443" h="121549">
                  <a:moveTo>
                    <a:pt x="100443" y="0"/>
                  </a:moveTo>
                  <a:lnTo>
                    <a:pt x="0" y="1215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241302" y="8675005"/>
              <a:ext cx="97114" cy="124224"/>
            </a:xfrm>
            <a:custGeom>
              <a:avLst/>
              <a:pathLst>
                <a:path w="97114" h="124224">
                  <a:moveTo>
                    <a:pt x="97114" y="0"/>
                  </a:moveTo>
                  <a:lnTo>
                    <a:pt x="0" y="1242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285496" y="8579207"/>
              <a:ext cx="187430" cy="253617"/>
            </a:xfrm>
            <a:custGeom>
              <a:avLst/>
              <a:pathLst>
                <a:path w="187430" h="253617">
                  <a:moveTo>
                    <a:pt x="187430" y="0"/>
                  </a:moveTo>
                  <a:lnTo>
                    <a:pt x="93715" y="126808"/>
                  </a:lnTo>
                  <a:lnTo>
                    <a:pt x="0" y="2536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330584" y="8348011"/>
              <a:ext cx="360988" cy="517199"/>
            </a:xfrm>
            <a:custGeom>
              <a:avLst/>
              <a:pathLst>
                <a:path w="360988" h="517199">
                  <a:moveTo>
                    <a:pt x="360988" y="0"/>
                  </a:moveTo>
                  <a:lnTo>
                    <a:pt x="288790" y="103439"/>
                  </a:lnTo>
                  <a:lnTo>
                    <a:pt x="216593" y="206879"/>
                  </a:lnTo>
                  <a:lnTo>
                    <a:pt x="144395" y="310319"/>
                  </a:lnTo>
                  <a:lnTo>
                    <a:pt x="72197" y="413759"/>
                  </a:lnTo>
                  <a:lnTo>
                    <a:pt x="0" y="517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4376532" y="8764668"/>
              <a:ext cx="86712" cy="131696"/>
            </a:xfrm>
            <a:custGeom>
              <a:avLst/>
              <a:pathLst>
                <a:path w="86712" h="131696">
                  <a:moveTo>
                    <a:pt x="86712" y="0"/>
                  </a:moveTo>
                  <a:lnTo>
                    <a:pt x="0" y="131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4423306" y="8792266"/>
              <a:ext cx="83114" cy="133996"/>
            </a:xfrm>
            <a:custGeom>
              <a:avLst/>
              <a:pathLst>
                <a:path w="83114" h="133996">
                  <a:moveTo>
                    <a:pt x="83114" y="0"/>
                  </a:moveTo>
                  <a:lnTo>
                    <a:pt x="0" y="133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4470874" y="8818685"/>
              <a:ext cx="79455" cy="136197"/>
            </a:xfrm>
            <a:custGeom>
              <a:avLst/>
              <a:pathLst>
                <a:path w="79455" h="136197">
                  <a:moveTo>
                    <a:pt x="79455" y="0"/>
                  </a:moveTo>
                  <a:lnTo>
                    <a:pt x="0" y="1361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519198" y="8843905"/>
              <a:ext cx="75738" cy="138299"/>
            </a:xfrm>
            <a:custGeom>
              <a:avLst/>
              <a:pathLst>
                <a:path w="75738" h="138299">
                  <a:moveTo>
                    <a:pt x="75738" y="0"/>
                  </a:moveTo>
                  <a:lnTo>
                    <a:pt x="0" y="1382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568245" y="8447009"/>
              <a:ext cx="287862" cy="561198"/>
            </a:xfrm>
            <a:custGeom>
              <a:avLst/>
              <a:pathLst>
                <a:path w="287862" h="561198">
                  <a:moveTo>
                    <a:pt x="287862" y="0"/>
                  </a:moveTo>
                  <a:lnTo>
                    <a:pt x="230289" y="112239"/>
                  </a:lnTo>
                  <a:lnTo>
                    <a:pt x="172717" y="224479"/>
                  </a:lnTo>
                  <a:lnTo>
                    <a:pt x="115144" y="336719"/>
                  </a:lnTo>
                  <a:lnTo>
                    <a:pt x="57572" y="448958"/>
                  </a:lnTo>
                  <a:lnTo>
                    <a:pt x="0" y="5611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4617978" y="8890676"/>
              <a:ext cx="68139" cy="142196"/>
            </a:xfrm>
            <a:custGeom>
              <a:avLst/>
              <a:pathLst>
                <a:path w="68139" h="142196">
                  <a:moveTo>
                    <a:pt x="68139" y="0"/>
                  </a:moveTo>
                  <a:lnTo>
                    <a:pt x="0" y="1421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4668361" y="8912192"/>
              <a:ext cx="64264" cy="143989"/>
            </a:xfrm>
            <a:custGeom>
              <a:avLst/>
              <a:pathLst>
                <a:path w="64264" h="143989">
                  <a:moveTo>
                    <a:pt x="64264" y="0"/>
                  </a:moveTo>
                  <a:lnTo>
                    <a:pt x="0" y="1439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4719356" y="8932441"/>
              <a:ext cx="60341" cy="145677"/>
            </a:xfrm>
            <a:custGeom>
              <a:avLst/>
              <a:pathLst>
                <a:path w="60341" h="145677">
                  <a:moveTo>
                    <a:pt x="60341" y="0"/>
                  </a:moveTo>
                  <a:lnTo>
                    <a:pt x="0" y="1456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4770927" y="8951408"/>
              <a:ext cx="56374" cy="147258"/>
            </a:xfrm>
            <a:custGeom>
              <a:avLst/>
              <a:pathLst>
                <a:path w="56374" h="147258">
                  <a:moveTo>
                    <a:pt x="56374" y="0"/>
                  </a:moveTo>
                  <a:lnTo>
                    <a:pt x="0" y="1472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4823035" y="8969079"/>
              <a:ext cx="52366" cy="148730"/>
            </a:xfrm>
            <a:custGeom>
              <a:avLst/>
              <a:pathLst>
                <a:path w="52366" h="148730">
                  <a:moveTo>
                    <a:pt x="52366" y="0"/>
                  </a:moveTo>
                  <a:lnTo>
                    <a:pt x="0" y="1487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4875643" y="8985441"/>
              <a:ext cx="48319" cy="150094"/>
            </a:xfrm>
            <a:custGeom>
              <a:avLst/>
              <a:pathLst>
                <a:path w="48319" h="150094">
                  <a:moveTo>
                    <a:pt x="48319" y="0"/>
                  </a:moveTo>
                  <a:lnTo>
                    <a:pt x="0" y="1500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4928711" y="9000483"/>
              <a:ext cx="44237" cy="151347"/>
            </a:xfrm>
            <a:custGeom>
              <a:avLst/>
              <a:pathLst>
                <a:path w="44237" h="151347">
                  <a:moveTo>
                    <a:pt x="44237" y="0"/>
                  </a:moveTo>
                  <a:lnTo>
                    <a:pt x="0" y="1513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4982201" y="8861702"/>
              <a:ext cx="80245" cy="304979"/>
            </a:xfrm>
            <a:custGeom>
              <a:avLst/>
              <a:pathLst>
                <a:path w="80245" h="304979">
                  <a:moveTo>
                    <a:pt x="80245" y="0"/>
                  </a:moveTo>
                  <a:lnTo>
                    <a:pt x="40122" y="152489"/>
                  </a:lnTo>
                  <a:lnTo>
                    <a:pt x="0" y="304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5036074" y="8873038"/>
              <a:ext cx="71957" cy="307041"/>
            </a:xfrm>
            <a:custGeom>
              <a:avLst/>
              <a:pathLst>
                <a:path w="71957" h="307041">
                  <a:moveTo>
                    <a:pt x="71957" y="0"/>
                  </a:moveTo>
                  <a:lnTo>
                    <a:pt x="35978" y="153520"/>
                  </a:lnTo>
                  <a:lnTo>
                    <a:pt x="0" y="3070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5090290" y="8883136"/>
              <a:ext cx="63616" cy="308877"/>
            </a:xfrm>
            <a:custGeom>
              <a:avLst/>
              <a:pathLst>
                <a:path w="63616" h="308877">
                  <a:moveTo>
                    <a:pt x="63616" y="0"/>
                  </a:moveTo>
                  <a:lnTo>
                    <a:pt x="31808" y="154438"/>
                  </a:lnTo>
                  <a:lnTo>
                    <a:pt x="0" y="3088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5144809" y="8891988"/>
              <a:ext cx="55228" cy="310486"/>
            </a:xfrm>
            <a:custGeom>
              <a:avLst/>
              <a:pathLst>
                <a:path w="55228" h="310486">
                  <a:moveTo>
                    <a:pt x="55228" y="0"/>
                  </a:moveTo>
                  <a:lnTo>
                    <a:pt x="27614" y="155243"/>
                  </a:lnTo>
                  <a:lnTo>
                    <a:pt x="0" y="3104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5199591" y="8899587"/>
              <a:ext cx="46800" cy="311868"/>
            </a:xfrm>
            <a:custGeom>
              <a:avLst/>
              <a:pathLst>
                <a:path w="46800" h="311868">
                  <a:moveTo>
                    <a:pt x="46800" y="0"/>
                  </a:moveTo>
                  <a:lnTo>
                    <a:pt x="23400" y="155934"/>
                  </a:lnTo>
                  <a:lnTo>
                    <a:pt x="0" y="3118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5254596" y="8905928"/>
              <a:ext cx="38338" cy="313021"/>
            </a:xfrm>
            <a:custGeom>
              <a:avLst/>
              <a:pathLst>
                <a:path w="38338" h="313021">
                  <a:moveTo>
                    <a:pt x="38338" y="0"/>
                  </a:moveTo>
                  <a:lnTo>
                    <a:pt x="19169" y="156510"/>
                  </a:lnTo>
                  <a:lnTo>
                    <a:pt x="0" y="3130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5309784" y="8911007"/>
              <a:ext cx="29848" cy="313944"/>
            </a:xfrm>
            <a:custGeom>
              <a:avLst/>
              <a:pathLst>
                <a:path w="29848" h="313944">
                  <a:moveTo>
                    <a:pt x="29848" y="0"/>
                  </a:moveTo>
                  <a:lnTo>
                    <a:pt x="14924" y="156972"/>
                  </a:lnTo>
                  <a:lnTo>
                    <a:pt x="0" y="3139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5365115" y="8914819"/>
              <a:ext cx="21335" cy="314637"/>
            </a:xfrm>
            <a:custGeom>
              <a:avLst/>
              <a:pathLst>
                <a:path w="21335" h="314637">
                  <a:moveTo>
                    <a:pt x="21335" y="0"/>
                  </a:moveTo>
                  <a:lnTo>
                    <a:pt x="10667" y="157318"/>
                  </a:lnTo>
                  <a:lnTo>
                    <a:pt x="0" y="3146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5420547" y="8917362"/>
              <a:ext cx="12807" cy="315100"/>
            </a:xfrm>
            <a:custGeom>
              <a:avLst/>
              <a:pathLst>
                <a:path w="12807" h="315100">
                  <a:moveTo>
                    <a:pt x="12807" y="0"/>
                  </a:moveTo>
                  <a:lnTo>
                    <a:pt x="6403" y="157550"/>
                  </a:lnTo>
                  <a:lnTo>
                    <a:pt x="0" y="3151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5476040" y="8918634"/>
              <a:ext cx="4270" cy="315331"/>
            </a:xfrm>
            <a:custGeom>
              <a:avLst/>
              <a:pathLst>
                <a:path w="4270" h="315331">
                  <a:moveTo>
                    <a:pt x="4270" y="0"/>
                  </a:moveTo>
                  <a:lnTo>
                    <a:pt x="2135" y="157665"/>
                  </a:lnTo>
                  <a:lnTo>
                    <a:pt x="0" y="3153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5527283" y="8918634"/>
              <a:ext cx="4270" cy="315331"/>
            </a:xfrm>
            <a:custGeom>
              <a:avLst/>
              <a:pathLst>
                <a:path w="4270" h="315331">
                  <a:moveTo>
                    <a:pt x="0" y="0"/>
                  </a:moveTo>
                  <a:lnTo>
                    <a:pt x="2135" y="157665"/>
                  </a:lnTo>
                  <a:lnTo>
                    <a:pt x="4270" y="3153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5580643" y="9074912"/>
              <a:ext cx="6403" cy="157550"/>
            </a:xfrm>
            <a:custGeom>
              <a:avLst/>
              <a:pathLst>
                <a:path w="6403" h="157550">
                  <a:moveTo>
                    <a:pt x="0" y="0"/>
                  </a:moveTo>
                  <a:lnTo>
                    <a:pt x="6403" y="1575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5631811" y="9072138"/>
              <a:ext cx="10667" cy="157318"/>
            </a:xfrm>
            <a:custGeom>
              <a:avLst/>
              <a:pathLst>
                <a:path w="10667" h="157318">
                  <a:moveTo>
                    <a:pt x="0" y="0"/>
                  </a:moveTo>
                  <a:lnTo>
                    <a:pt x="10667" y="1573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682885" y="9067979"/>
              <a:ext cx="14924" cy="156972"/>
            </a:xfrm>
            <a:custGeom>
              <a:avLst/>
              <a:pathLst>
                <a:path w="14924" h="156972">
                  <a:moveTo>
                    <a:pt x="0" y="0"/>
                  </a:moveTo>
                  <a:lnTo>
                    <a:pt x="14924" y="1569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733828" y="9062439"/>
              <a:ext cx="19169" cy="156510"/>
            </a:xfrm>
            <a:custGeom>
              <a:avLst/>
              <a:pathLst>
                <a:path w="19169" h="156510">
                  <a:moveTo>
                    <a:pt x="0" y="0"/>
                  </a:moveTo>
                  <a:lnTo>
                    <a:pt x="19169" y="1565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761202" y="8899587"/>
              <a:ext cx="46800" cy="311868"/>
            </a:xfrm>
            <a:custGeom>
              <a:avLst/>
              <a:pathLst>
                <a:path w="46800" h="311868">
                  <a:moveTo>
                    <a:pt x="0" y="0"/>
                  </a:moveTo>
                  <a:lnTo>
                    <a:pt x="23400" y="155934"/>
                  </a:lnTo>
                  <a:lnTo>
                    <a:pt x="46800" y="3118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807556" y="8891988"/>
              <a:ext cx="55228" cy="310486"/>
            </a:xfrm>
            <a:custGeom>
              <a:avLst/>
              <a:pathLst>
                <a:path w="55228" h="310486">
                  <a:moveTo>
                    <a:pt x="0" y="0"/>
                  </a:moveTo>
                  <a:lnTo>
                    <a:pt x="27614" y="155243"/>
                  </a:lnTo>
                  <a:lnTo>
                    <a:pt x="55228" y="3104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853687" y="8883136"/>
              <a:ext cx="63616" cy="308877"/>
            </a:xfrm>
            <a:custGeom>
              <a:avLst/>
              <a:pathLst>
                <a:path w="63616" h="308877">
                  <a:moveTo>
                    <a:pt x="0" y="0"/>
                  </a:moveTo>
                  <a:lnTo>
                    <a:pt x="31808" y="154438"/>
                  </a:lnTo>
                  <a:lnTo>
                    <a:pt x="63616" y="3088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5863583" y="8719517"/>
              <a:ext cx="107936" cy="460561"/>
            </a:xfrm>
            <a:custGeom>
              <a:avLst/>
              <a:pathLst>
                <a:path w="107936" h="460561">
                  <a:moveTo>
                    <a:pt x="0" y="0"/>
                  </a:moveTo>
                  <a:lnTo>
                    <a:pt x="35978" y="153520"/>
                  </a:lnTo>
                  <a:lnTo>
                    <a:pt x="71957" y="307041"/>
                  </a:lnTo>
                  <a:lnTo>
                    <a:pt x="107936" y="4605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905024" y="8709212"/>
              <a:ext cx="120368" cy="457469"/>
            </a:xfrm>
            <a:custGeom>
              <a:avLst/>
              <a:pathLst>
                <a:path w="120368" h="457469">
                  <a:moveTo>
                    <a:pt x="0" y="0"/>
                  </a:moveTo>
                  <a:lnTo>
                    <a:pt x="40122" y="152489"/>
                  </a:lnTo>
                  <a:lnTo>
                    <a:pt x="80245" y="304979"/>
                  </a:lnTo>
                  <a:lnTo>
                    <a:pt x="120368" y="4574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5901933" y="8546440"/>
              <a:ext cx="176949" cy="605390"/>
            </a:xfrm>
            <a:custGeom>
              <a:avLst/>
              <a:pathLst>
                <a:path w="176949" h="605390">
                  <a:moveTo>
                    <a:pt x="0" y="0"/>
                  </a:moveTo>
                  <a:lnTo>
                    <a:pt x="35389" y="121078"/>
                  </a:lnTo>
                  <a:lnTo>
                    <a:pt x="70779" y="242156"/>
                  </a:lnTo>
                  <a:lnTo>
                    <a:pt x="106169" y="363234"/>
                  </a:lnTo>
                  <a:lnTo>
                    <a:pt x="141559" y="484312"/>
                  </a:lnTo>
                  <a:lnTo>
                    <a:pt x="176949" y="6053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5986992" y="8685253"/>
              <a:ext cx="144958" cy="450282"/>
            </a:xfrm>
            <a:custGeom>
              <a:avLst/>
              <a:pathLst>
                <a:path w="144958" h="450282">
                  <a:moveTo>
                    <a:pt x="0" y="0"/>
                  </a:moveTo>
                  <a:lnTo>
                    <a:pt x="48319" y="150094"/>
                  </a:lnTo>
                  <a:lnTo>
                    <a:pt x="96639" y="300188"/>
                  </a:lnTo>
                  <a:lnTo>
                    <a:pt x="144958" y="4502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6079826" y="8820349"/>
              <a:ext cx="104732" cy="297461"/>
            </a:xfrm>
            <a:custGeom>
              <a:avLst/>
              <a:pathLst>
                <a:path w="104732" h="297461">
                  <a:moveTo>
                    <a:pt x="0" y="0"/>
                  </a:moveTo>
                  <a:lnTo>
                    <a:pt x="52366" y="148730"/>
                  </a:lnTo>
                  <a:lnTo>
                    <a:pt x="104732" y="2974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6180292" y="8951408"/>
              <a:ext cx="56374" cy="147258"/>
            </a:xfrm>
            <a:custGeom>
              <a:avLst/>
              <a:pathLst>
                <a:path w="56374" h="147258">
                  <a:moveTo>
                    <a:pt x="0" y="0"/>
                  </a:moveTo>
                  <a:lnTo>
                    <a:pt x="56374" y="1472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6227896" y="8932441"/>
              <a:ext cx="60341" cy="145677"/>
            </a:xfrm>
            <a:custGeom>
              <a:avLst/>
              <a:pathLst>
                <a:path w="60341" h="145677">
                  <a:moveTo>
                    <a:pt x="0" y="0"/>
                  </a:moveTo>
                  <a:lnTo>
                    <a:pt x="60341" y="1456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6210704" y="8768202"/>
              <a:ext cx="128528" cy="287979"/>
            </a:xfrm>
            <a:custGeom>
              <a:avLst/>
              <a:pathLst>
                <a:path w="128528" h="287979">
                  <a:moveTo>
                    <a:pt x="0" y="0"/>
                  </a:moveTo>
                  <a:lnTo>
                    <a:pt x="64264" y="143989"/>
                  </a:lnTo>
                  <a:lnTo>
                    <a:pt x="128528" y="287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6253336" y="8748479"/>
              <a:ext cx="136279" cy="284393"/>
            </a:xfrm>
            <a:custGeom>
              <a:avLst/>
              <a:pathLst>
                <a:path w="136279" h="284393">
                  <a:moveTo>
                    <a:pt x="0" y="0"/>
                  </a:moveTo>
                  <a:lnTo>
                    <a:pt x="68139" y="142196"/>
                  </a:lnTo>
                  <a:lnTo>
                    <a:pt x="136279" y="2843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6295417" y="8727608"/>
              <a:ext cx="143931" cy="280599"/>
            </a:xfrm>
            <a:custGeom>
              <a:avLst/>
              <a:pathLst>
                <a:path w="143931" h="280599">
                  <a:moveTo>
                    <a:pt x="0" y="0"/>
                  </a:moveTo>
                  <a:lnTo>
                    <a:pt x="71965" y="140299"/>
                  </a:lnTo>
                  <a:lnTo>
                    <a:pt x="143931" y="2805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6336919" y="8705605"/>
              <a:ext cx="151476" cy="276598"/>
            </a:xfrm>
            <a:custGeom>
              <a:avLst/>
              <a:pathLst>
                <a:path w="151476" h="276598">
                  <a:moveTo>
                    <a:pt x="0" y="0"/>
                  </a:moveTo>
                  <a:lnTo>
                    <a:pt x="75738" y="138299"/>
                  </a:lnTo>
                  <a:lnTo>
                    <a:pt x="151476" y="2765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6377809" y="8682487"/>
              <a:ext cx="158911" cy="272395"/>
            </a:xfrm>
            <a:custGeom>
              <a:avLst/>
              <a:pathLst>
                <a:path w="158911" h="272395">
                  <a:moveTo>
                    <a:pt x="0" y="0"/>
                  </a:moveTo>
                  <a:lnTo>
                    <a:pt x="79455" y="136197"/>
                  </a:lnTo>
                  <a:lnTo>
                    <a:pt x="158911" y="2723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6501172" y="8792266"/>
              <a:ext cx="83114" cy="133996"/>
            </a:xfrm>
            <a:custGeom>
              <a:avLst/>
              <a:pathLst>
                <a:path w="83114" h="133996">
                  <a:moveTo>
                    <a:pt x="0" y="0"/>
                  </a:moveTo>
                  <a:lnTo>
                    <a:pt x="83114" y="133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6544349" y="8764668"/>
              <a:ext cx="86712" cy="131696"/>
            </a:xfrm>
            <a:custGeom>
              <a:avLst/>
              <a:pathLst>
                <a:path w="86712" h="131696">
                  <a:moveTo>
                    <a:pt x="0" y="0"/>
                  </a:moveTo>
                  <a:lnTo>
                    <a:pt x="86712" y="131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6586763" y="8735911"/>
              <a:ext cx="90247" cy="129299"/>
            </a:xfrm>
            <a:custGeom>
              <a:avLst/>
              <a:pathLst>
                <a:path w="90247" h="129299">
                  <a:moveTo>
                    <a:pt x="0" y="0"/>
                  </a:moveTo>
                  <a:lnTo>
                    <a:pt x="90247" y="1292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6440951" y="8452399"/>
              <a:ext cx="281146" cy="380425"/>
            </a:xfrm>
            <a:custGeom>
              <a:avLst/>
              <a:pathLst>
                <a:path w="281146" h="380425">
                  <a:moveTo>
                    <a:pt x="0" y="0"/>
                  </a:moveTo>
                  <a:lnTo>
                    <a:pt x="93715" y="126808"/>
                  </a:lnTo>
                  <a:lnTo>
                    <a:pt x="187430" y="253617"/>
                  </a:lnTo>
                  <a:lnTo>
                    <a:pt x="281146" y="380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6669176" y="8675005"/>
              <a:ext cx="97114" cy="124224"/>
            </a:xfrm>
            <a:custGeom>
              <a:avLst/>
              <a:pathLst>
                <a:path w="97114" h="124224">
                  <a:moveTo>
                    <a:pt x="0" y="0"/>
                  </a:moveTo>
                  <a:lnTo>
                    <a:pt x="97114" y="1242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6709116" y="8642901"/>
              <a:ext cx="100443" cy="121549"/>
            </a:xfrm>
            <a:custGeom>
              <a:avLst/>
              <a:pathLst>
                <a:path w="100443" h="121549">
                  <a:moveTo>
                    <a:pt x="0" y="0"/>
                  </a:moveTo>
                  <a:lnTo>
                    <a:pt x="100443" y="1215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6644474" y="8490942"/>
              <a:ext cx="207395" cy="237569"/>
            </a:xfrm>
            <a:custGeom>
              <a:avLst/>
              <a:pathLst>
                <a:path w="207395" h="237569">
                  <a:moveTo>
                    <a:pt x="0" y="0"/>
                  </a:moveTo>
                  <a:lnTo>
                    <a:pt x="103697" y="118784"/>
                  </a:lnTo>
                  <a:lnTo>
                    <a:pt x="207395" y="2375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6786315" y="8575507"/>
              <a:ext cx="106876" cy="115932"/>
            </a:xfrm>
            <a:custGeom>
              <a:avLst/>
              <a:pathLst>
                <a:path w="106876" h="115932">
                  <a:moveTo>
                    <a:pt x="0" y="0"/>
                  </a:moveTo>
                  <a:lnTo>
                    <a:pt x="106876" y="1159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6823517" y="8540267"/>
              <a:ext cx="109976" cy="112996"/>
            </a:xfrm>
            <a:custGeom>
              <a:avLst/>
              <a:pathLst>
                <a:path w="109976" h="112996">
                  <a:moveTo>
                    <a:pt x="0" y="0"/>
                  </a:moveTo>
                  <a:lnTo>
                    <a:pt x="109976" y="112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6859751" y="8504032"/>
              <a:ext cx="112996" cy="109976"/>
            </a:xfrm>
            <a:custGeom>
              <a:avLst/>
              <a:pathLst>
                <a:path w="112996" h="109976">
                  <a:moveTo>
                    <a:pt x="0" y="0"/>
                  </a:moveTo>
                  <a:lnTo>
                    <a:pt x="112996" y="1099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6547193" y="8146201"/>
              <a:ext cx="463731" cy="427505"/>
            </a:xfrm>
            <a:custGeom>
              <a:avLst/>
              <a:pathLst>
                <a:path w="463731" h="427505">
                  <a:moveTo>
                    <a:pt x="0" y="0"/>
                  </a:moveTo>
                  <a:lnTo>
                    <a:pt x="92746" y="85501"/>
                  </a:lnTo>
                  <a:lnTo>
                    <a:pt x="185492" y="171002"/>
                  </a:lnTo>
                  <a:lnTo>
                    <a:pt x="278238" y="256503"/>
                  </a:lnTo>
                  <a:lnTo>
                    <a:pt x="370985" y="342004"/>
                  </a:lnTo>
                  <a:lnTo>
                    <a:pt x="463731" y="4275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6691642" y="8221291"/>
              <a:ext cx="356353" cy="311093"/>
            </a:xfrm>
            <a:custGeom>
              <a:avLst/>
              <a:pathLst>
                <a:path w="356353" h="311093">
                  <a:moveTo>
                    <a:pt x="0" y="0"/>
                  </a:moveTo>
                  <a:lnTo>
                    <a:pt x="118784" y="103697"/>
                  </a:lnTo>
                  <a:lnTo>
                    <a:pt x="237569" y="207395"/>
                  </a:lnTo>
                  <a:lnTo>
                    <a:pt x="356353" y="3110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6962385" y="8389631"/>
              <a:ext cx="121549" cy="100443"/>
            </a:xfrm>
            <a:custGeom>
              <a:avLst/>
              <a:pathLst>
                <a:path w="121549" h="100443">
                  <a:moveTo>
                    <a:pt x="0" y="0"/>
                  </a:moveTo>
                  <a:lnTo>
                    <a:pt x="121549" y="100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6994490" y="8349692"/>
              <a:ext cx="124224" cy="97114"/>
            </a:xfrm>
            <a:custGeom>
              <a:avLst/>
              <a:pathLst>
                <a:path w="124224" h="97114">
                  <a:moveTo>
                    <a:pt x="0" y="0"/>
                  </a:moveTo>
                  <a:lnTo>
                    <a:pt x="124224" y="971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025501" y="8308897"/>
              <a:ext cx="126808" cy="93715"/>
            </a:xfrm>
            <a:custGeom>
              <a:avLst/>
              <a:pathLst>
                <a:path w="126808" h="93715">
                  <a:moveTo>
                    <a:pt x="0" y="0"/>
                  </a:moveTo>
                  <a:lnTo>
                    <a:pt x="126808" y="937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055396" y="8267278"/>
              <a:ext cx="129299" cy="90247"/>
            </a:xfrm>
            <a:custGeom>
              <a:avLst/>
              <a:pathLst>
                <a:path w="129299" h="90247">
                  <a:moveTo>
                    <a:pt x="0" y="0"/>
                  </a:moveTo>
                  <a:lnTo>
                    <a:pt x="129299" y="902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084153" y="8224865"/>
              <a:ext cx="131696" cy="86712"/>
            </a:xfrm>
            <a:custGeom>
              <a:avLst/>
              <a:pathLst>
                <a:path w="131696" h="86712">
                  <a:moveTo>
                    <a:pt x="0" y="0"/>
                  </a:moveTo>
                  <a:lnTo>
                    <a:pt x="131696" y="867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111751" y="8181688"/>
              <a:ext cx="133996" cy="83114"/>
            </a:xfrm>
            <a:custGeom>
              <a:avLst/>
              <a:pathLst>
                <a:path w="133996" h="83114">
                  <a:moveTo>
                    <a:pt x="0" y="0"/>
                  </a:moveTo>
                  <a:lnTo>
                    <a:pt x="133996" y="831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138169" y="8137780"/>
              <a:ext cx="136197" cy="79455"/>
            </a:xfrm>
            <a:custGeom>
              <a:avLst/>
              <a:pathLst>
                <a:path w="136197" h="79455">
                  <a:moveTo>
                    <a:pt x="0" y="0"/>
                  </a:moveTo>
                  <a:lnTo>
                    <a:pt x="136197" y="794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163389" y="8093172"/>
              <a:ext cx="138299" cy="75738"/>
            </a:xfrm>
            <a:custGeom>
              <a:avLst/>
              <a:pathLst>
                <a:path w="138299" h="75738">
                  <a:moveTo>
                    <a:pt x="0" y="0"/>
                  </a:moveTo>
                  <a:lnTo>
                    <a:pt x="138299" y="757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6485894" y="7688071"/>
              <a:ext cx="841797" cy="431793"/>
            </a:xfrm>
            <a:custGeom>
              <a:avLst/>
              <a:pathLst>
                <a:path w="841797" h="431793">
                  <a:moveTo>
                    <a:pt x="0" y="0"/>
                  </a:moveTo>
                  <a:lnTo>
                    <a:pt x="120256" y="61684"/>
                  </a:lnTo>
                  <a:lnTo>
                    <a:pt x="240513" y="123369"/>
                  </a:lnTo>
                  <a:lnTo>
                    <a:pt x="360770" y="185054"/>
                  </a:lnTo>
                  <a:lnTo>
                    <a:pt x="481027" y="246738"/>
                  </a:lnTo>
                  <a:lnTo>
                    <a:pt x="601284" y="308423"/>
                  </a:lnTo>
                  <a:lnTo>
                    <a:pt x="721540" y="370108"/>
                  </a:lnTo>
                  <a:lnTo>
                    <a:pt x="841797" y="4317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6641372" y="7729431"/>
              <a:ext cx="710984" cy="340699"/>
            </a:xfrm>
            <a:custGeom>
              <a:avLst/>
              <a:pathLst>
                <a:path w="710984" h="340699">
                  <a:moveTo>
                    <a:pt x="0" y="0"/>
                  </a:moveTo>
                  <a:lnTo>
                    <a:pt x="118497" y="56783"/>
                  </a:lnTo>
                  <a:lnTo>
                    <a:pt x="236994" y="113566"/>
                  </a:lnTo>
                  <a:lnTo>
                    <a:pt x="355492" y="170349"/>
                  </a:lnTo>
                  <a:lnTo>
                    <a:pt x="473989" y="227132"/>
                  </a:lnTo>
                  <a:lnTo>
                    <a:pt x="592487" y="283916"/>
                  </a:lnTo>
                  <a:lnTo>
                    <a:pt x="710984" y="3406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6943697" y="7826955"/>
              <a:ext cx="431969" cy="192792"/>
            </a:xfrm>
            <a:custGeom>
              <a:avLst/>
              <a:pathLst>
                <a:path w="431969" h="192792">
                  <a:moveTo>
                    <a:pt x="0" y="0"/>
                  </a:moveTo>
                  <a:lnTo>
                    <a:pt x="143989" y="64264"/>
                  </a:lnTo>
                  <a:lnTo>
                    <a:pt x="287979" y="128528"/>
                  </a:lnTo>
                  <a:lnTo>
                    <a:pt x="431969" y="1927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106248" y="7848069"/>
              <a:ext cx="291354" cy="120683"/>
            </a:xfrm>
            <a:custGeom>
              <a:avLst/>
              <a:pathLst>
                <a:path w="291354" h="120683">
                  <a:moveTo>
                    <a:pt x="0" y="0"/>
                  </a:moveTo>
                  <a:lnTo>
                    <a:pt x="145677" y="60341"/>
                  </a:lnTo>
                  <a:lnTo>
                    <a:pt x="291354" y="1206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270893" y="7860807"/>
              <a:ext cx="147258" cy="56374"/>
            </a:xfrm>
            <a:custGeom>
              <a:avLst/>
              <a:pathLst>
                <a:path w="147258" h="56374">
                  <a:moveTo>
                    <a:pt x="0" y="0"/>
                  </a:moveTo>
                  <a:lnTo>
                    <a:pt x="147258" y="563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288564" y="7812707"/>
              <a:ext cx="148730" cy="52366"/>
            </a:xfrm>
            <a:custGeom>
              <a:avLst/>
              <a:pathLst>
                <a:path w="148730" h="52366">
                  <a:moveTo>
                    <a:pt x="0" y="0"/>
                  </a:moveTo>
                  <a:lnTo>
                    <a:pt x="148730" y="523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6854644" y="7619188"/>
              <a:ext cx="600376" cy="193278"/>
            </a:xfrm>
            <a:custGeom>
              <a:avLst/>
              <a:pathLst>
                <a:path w="600376" h="193278">
                  <a:moveTo>
                    <a:pt x="0" y="0"/>
                  </a:moveTo>
                  <a:lnTo>
                    <a:pt x="120075" y="38655"/>
                  </a:lnTo>
                  <a:lnTo>
                    <a:pt x="240150" y="77311"/>
                  </a:lnTo>
                  <a:lnTo>
                    <a:pt x="360225" y="115966"/>
                  </a:lnTo>
                  <a:lnTo>
                    <a:pt x="480301" y="154622"/>
                  </a:lnTo>
                  <a:lnTo>
                    <a:pt x="600376" y="1932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319967" y="7715160"/>
              <a:ext cx="151347" cy="44237"/>
            </a:xfrm>
            <a:custGeom>
              <a:avLst/>
              <a:pathLst>
                <a:path w="151347" h="44237">
                  <a:moveTo>
                    <a:pt x="0" y="0"/>
                  </a:moveTo>
                  <a:lnTo>
                    <a:pt x="151347" y="442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333676" y="7665785"/>
              <a:ext cx="152489" cy="40122"/>
            </a:xfrm>
            <a:custGeom>
              <a:avLst/>
              <a:pathLst>
                <a:path w="152489" h="40122">
                  <a:moveTo>
                    <a:pt x="0" y="0"/>
                  </a:moveTo>
                  <a:lnTo>
                    <a:pt x="152489" y="401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346043" y="7616056"/>
              <a:ext cx="153520" cy="35978"/>
            </a:xfrm>
            <a:custGeom>
              <a:avLst/>
              <a:pathLst>
                <a:path w="153520" h="35978">
                  <a:moveTo>
                    <a:pt x="0" y="0"/>
                  </a:moveTo>
                  <a:lnTo>
                    <a:pt x="153520" y="35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202620" y="7534203"/>
              <a:ext cx="308877" cy="63616"/>
            </a:xfrm>
            <a:custGeom>
              <a:avLst/>
              <a:pathLst>
                <a:path w="308877" h="63616">
                  <a:moveTo>
                    <a:pt x="0" y="0"/>
                  </a:moveTo>
                  <a:lnTo>
                    <a:pt x="154438" y="31808"/>
                  </a:lnTo>
                  <a:lnTo>
                    <a:pt x="308877" y="636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056229" y="7460457"/>
              <a:ext cx="465729" cy="82843"/>
            </a:xfrm>
            <a:custGeom>
              <a:avLst/>
              <a:pathLst>
                <a:path w="465729" h="82843">
                  <a:moveTo>
                    <a:pt x="0" y="0"/>
                  </a:moveTo>
                  <a:lnTo>
                    <a:pt x="155243" y="27614"/>
                  </a:lnTo>
                  <a:lnTo>
                    <a:pt x="310486" y="55228"/>
                  </a:lnTo>
                  <a:lnTo>
                    <a:pt x="465729" y="828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219072" y="7441717"/>
              <a:ext cx="311868" cy="46800"/>
            </a:xfrm>
            <a:custGeom>
              <a:avLst/>
              <a:pathLst>
                <a:path w="311868" h="46800">
                  <a:moveTo>
                    <a:pt x="0" y="0"/>
                  </a:moveTo>
                  <a:lnTo>
                    <a:pt x="155934" y="23400"/>
                  </a:lnTo>
                  <a:lnTo>
                    <a:pt x="311868" y="468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381924" y="7414343"/>
              <a:ext cx="156510" cy="19169"/>
            </a:xfrm>
            <a:custGeom>
              <a:avLst/>
              <a:pathLst>
                <a:path w="156510" h="19169">
                  <a:moveTo>
                    <a:pt x="0" y="0"/>
                  </a:moveTo>
                  <a:lnTo>
                    <a:pt x="156510" y="191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387464" y="7363401"/>
              <a:ext cx="156972" cy="14924"/>
            </a:xfrm>
            <a:custGeom>
              <a:avLst/>
              <a:pathLst>
                <a:path w="156972" h="14924">
                  <a:moveTo>
                    <a:pt x="0" y="0"/>
                  </a:moveTo>
                  <a:lnTo>
                    <a:pt x="156972" y="14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391623" y="7312326"/>
              <a:ext cx="157318" cy="10667"/>
            </a:xfrm>
            <a:custGeom>
              <a:avLst/>
              <a:pathLst>
                <a:path w="157318" h="10667">
                  <a:moveTo>
                    <a:pt x="0" y="0"/>
                  </a:moveTo>
                  <a:lnTo>
                    <a:pt x="157318" y="106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394397" y="7261158"/>
              <a:ext cx="157550" cy="6403"/>
            </a:xfrm>
            <a:custGeom>
              <a:avLst/>
              <a:pathLst>
                <a:path w="157550" h="6403">
                  <a:moveTo>
                    <a:pt x="0" y="0"/>
                  </a:moveTo>
                  <a:lnTo>
                    <a:pt x="157550" y="64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238119" y="7207799"/>
              <a:ext cx="315331" cy="4270"/>
            </a:xfrm>
            <a:custGeom>
              <a:avLst/>
              <a:pathLst>
                <a:path w="315331" h="4270">
                  <a:moveTo>
                    <a:pt x="0" y="0"/>
                  </a:moveTo>
                  <a:lnTo>
                    <a:pt x="157665" y="2135"/>
                  </a:lnTo>
                  <a:lnTo>
                    <a:pt x="315331" y="42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5184917" y="66401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6132076" y="7045703"/>
              <a:ext cx="942418" cy="83165"/>
            </a:xfrm>
            <a:custGeom>
              <a:avLst/>
              <a:pathLst>
                <a:path w="942418" h="83165">
                  <a:moveTo>
                    <a:pt x="0" y="83165"/>
                  </a:moveTo>
                  <a:lnTo>
                    <a:pt x="134631" y="71284"/>
                  </a:lnTo>
                  <a:lnTo>
                    <a:pt x="269262" y="59403"/>
                  </a:lnTo>
                  <a:lnTo>
                    <a:pt x="403893" y="47523"/>
                  </a:lnTo>
                  <a:lnTo>
                    <a:pt x="538524" y="35642"/>
                  </a:lnTo>
                  <a:lnTo>
                    <a:pt x="673155" y="23761"/>
                  </a:lnTo>
                  <a:lnTo>
                    <a:pt x="807787" y="11880"/>
                  </a:lnTo>
                  <a:lnTo>
                    <a:pt x="9424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079694" y="7125605"/>
              <a:ext cx="157589" cy="5336"/>
            </a:xfrm>
            <a:custGeom>
              <a:avLst/>
              <a:pathLst>
                <a:path w="157589" h="5336">
                  <a:moveTo>
                    <a:pt x="0" y="5336"/>
                  </a:moveTo>
                  <a:lnTo>
                    <a:pt x="1575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235734" y="7081873"/>
              <a:ext cx="157448" cy="8536"/>
            </a:xfrm>
            <a:custGeom>
              <a:avLst/>
              <a:pathLst>
                <a:path w="157448" h="8536">
                  <a:moveTo>
                    <a:pt x="0" y="8536"/>
                  </a:moveTo>
                  <a:lnTo>
                    <a:pt x="15744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066163" y="6928870"/>
              <a:ext cx="312473" cy="42573"/>
            </a:xfrm>
            <a:custGeom>
              <a:avLst/>
              <a:pathLst>
                <a:path w="312473" h="42573">
                  <a:moveTo>
                    <a:pt x="0" y="42573"/>
                  </a:moveTo>
                  <a:lnTo>
                    <a:pt x="156236" y="21286"/>
                  </a:lnTo>
                  <a:lnTo>
                    <a:pt x="3124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5194311" y="6459196"/>
              <a:ext cx="61897" cy="145023"/>
            </a:xfrm>
            <a:custGeom>
              <a:avLst/>
              <a:pathLst>
                <a:path w="61897" h="145023">
                  <a:moveTo>
                    <a:pt x="61897" y="1450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6272992" y="6872990"/>
              <a:ext cx="615356" cy="138365"/>
            </a:xfrm>
            <a:custGeom>
              <a:avLst/>
              <a:pathLst>
                <a:path w="615356" h="138365">
                  <a:moveTo>
                    <a:pt x="0" y="138365"/>
                  </a:moveTo>
                  <a:lnTo>
                    <a:pt x="123071" y="110692"/>
                  </a:lnTo>
                  <a:lnTo>
                    <a:pt x="246142" y="83019"/>
                  </a:lnTo>
                  <a:lnTo>
                    <a:pt x="369213" y="55346"/>
                  </a:lnTo>
                  <a:lnTo>
                    <a:pt x="492285" y="27673"/>
                  </a:lnTo>
                  <a:lnTo>
                    <a:pt x="6153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6872891" y="6769335"/>
              <a:ext cx="152121" cy="41497"/>
            </a:xfrm>
            <a:custGeom>
              <a:avLst/>
              <a:pathLst>
                <a:path w="152121" h="41497">
                  <a:moveTo>
                    <a:pt x="0" y="41497"/>
                  </a:moveTo>
                  <a:lnTo>
                    <a:pt x="15212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043733" y="6777553"/>
              <a:ext cx="307987" cy="67793"/>
            </a:xfrm>
            <a:custGeom>
              <a:avLst/>
              <a:pathLst>
                <a:path w="307987" h="67793">
                  <a:moveTo>
                    <a:pt x="0" y="67793"/>
                  </a:moveTo>
                  <a:lnTo>
                    <a:pt x="153993" y="33896"/>
                  </a:lnTo>
                  <a:lnTo>
                    <a:pt x="30798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002542" y="6645350"/>
              <a:ext cx="149874" cy="48996"/>
            </a:xfrm>
            <a:custGeom>
              <a:avLst/>
              <a:pathLst>
                <a:path w="149874" h="48996">
                  <a:moveTo>
                    <a:pt x="0" y="48996"/>
                  </a:moveTo>
                  <a:lnTo>
                    <a:pt x="1498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161878" y="6628920"/>
              <a:ext cx="150734" cy="46282"/>
            </a:xfrm>
            <a:custGeom>
              <a:avLst/>
              <a:pathLst>
                <a:path w="150734" h="46282">
                  <a:moveTo>
                    <a:pt x="0" y="46282"/>
                  </a:moveTo>
                  <a:lnTo>
                    <a:pt x="1507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106248" y="6460213"/>
              <a:ext cx="145677" cy="60341"/>
            </a:xfrm>
            <a:custGeom>
              <a:avLst/>
              <a:pathLst>
                <a:path w="145677" h="60341">
                  <a:moveTo>
                    <a:pt x="0" y="60341"/>
                  </a:moveTo>
                  <a:lnTo>
                    <a:pt x="1456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4845312" y="6504999"/>
              <a:ext cx="109747" cy="113218"/>
            </a:xfrm>
            <a:custGeom>
              <a:avLst/>
              <a:pathLst>
                <a:path w="109747" h="113218">
                  <a:moveTo>
                    <a:pt x="109747" y="1132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5507632" y="6080560"/>
              <a:ext cx="639" cy="157678"/>
            </a:xfrm>
            <a:custGeom>
              <a:avLst/>
              <a:pathLst>
                <a:path w="639" h="157678">
                  <a:moveTo>
                    <a:pt x="0" y="157678"/>
                  </a:moveTo>
                  <a:lnTo>
                    <a:pt x="6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6317376" y="6331847"/>
              <a:ext cx="116225" cy="106558"/>
            </a:xfrm>
            <a:custGeom>
              <a:avLst/>
              <a:pathLst>
                <a:path w="116225" h="106558">
                  <a:moveTo>
                    <a:pt x="0" y="106558"/>
                  </a:moveTo>
                  <a:lnTo>
                    <a:pt x="11622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6523319" y="6162910"/>
              <a:ext cx="382320" cy="278564"/>
            </a:xfrm>
            <a:custGeom>
              <a:avLst/>
              <a:pathLst>
                <a:path w="382320" h="278564">
                  <a:moveTo>
                    <a:pt x="0" y="278564"/>
                  </a:moveTo>
                  <a:lnTo>
                    <a:pt x="127440" y="185709"/>
                  </a:lnTo>
                  <a:lnTo>
                    <a:pt x="254880" y="92854"/>
                  </a:lnTo>
                  <a:lnTo>
                    <a:pt x="3823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6989999" y="6208801"/>
              <a:ext cx="135109" cy="81292"/>
            </a:xfrm>
            <a:custGeom>
              <a:avLst/>
              <a:pathLst>
                <a:path w="135109" h="81292">
                  <a:moveTo>
                    <a:pt x="0" y="81292"/>
                  </a:moveTo>
                  <a:lnTo>
                    <a:pt x="1351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6810427" y="5939937"/>
              <a:ext cx="118784" cy="103697"/>
            </a:xfrm>
            <a:custGeom>
              <a:avLst/>
              <a:pathLst>
                <a:path w="118784" h="103697">
                  <a:moveTo>
                    <a:pt x="0" y="103697"/>
                  </a:moveTo>
                  <a:lnTo>
                    <a:pt x="11878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6050573" y="5905435"/>
              <a:ext cx="68347" cy="142097"/>
            </a:xfrm>
            <a:custGeom>
              <a:avLst/>
              <a:pathLst>
                <a:path w="68347" h="142097">
                  <a:moveTo>
                    <a:pt x="0" y="142097"/>
                  </a:moveTo>
                  <a:lnTo>
                    <a:pt x="683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756399" y="5632691"/>
              <a:ext cx="28066" cy="155162"/>
            </a:xfrm>
            <a:custGeom>
              <a:avLst/>
              <a:pathLst>
                <a:path w="28066" h="155162">
                  <a:moveTo>
                    <a:pt x="0" y="155162"/>
                  </a:moveTo>
                  <a:lnTo>
                    <a:pt x="280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6491678" y="5709536"/>
              <a:ext cx="197576" cy="245795"/>
            </a:xfrm>
            <a:custGeom>
              <a:avLst/>
              <a:pathLst>
                <a:path w="197576" h="245795">
                  <a:moveTo>
                    <a:pt x="0" y="245795"/>
                  </a:moveTo>
                  <a:lnTo>
                    <a:pt x="98788" y="122897"/>
                  </a:lnTo>
                  <a:lnTo>
                    <a:pt x="1975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6298353" y="5686137"/>
              <a:ext cx="79455" cy="136197"/>
            </a:xfrm>
            <a:custGeom>
              <a:avLst/>
              <a:pathLst>
                <a:path w="79455" h="136197">
                  <a:moveTo>
                    <a:pt x="0" y="136197"/>
                  </a:moveTo>
                  <a:lnTo>
                    <a:pt x="7945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990408" y="5368142"/>
              <a:ext cx="44237" cy="151347"/>
            </a:xfrm>
            <a:custGeom>
              <a:avLst/>
              <a:pathLst>
                <a:path w="44237" h="151347">
                  <a:moveTo>
                    <a:pt x="0" y="151347"/>
                  </a:moveTo>
                  <a:lnTo>
                    <a:pt x="44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365630" y="5455343"/>
              <a:ext cx="12560" cy="157179"/>
            </a:xfrm>
            <a:custGeom>
              <a:avLst/>
              <a:pathLst>
                <a:path w="12560" h="157179">
                  <a:moveTo>
                    <a:pt x="12560" y="1571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5452558" y="5292845"/>
              <a:ext cx="4269" cy="157622"/>
            </a:xfrm>
            <a:custGeom>
              <a:avLst/>
              <a:pathLst>
                <a:path w="4269" h="157622">
                  <a:moveTo>
                    <a:pt x="4269" y="1576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197679" y="5317077"/>
              <a:ext cx="25509" cy="155602"/>
            </a:xfrm>
            <a:custGeom>
              <a:avLst/>
              <a:pathLst>
                <a:path w="25509" h="155602">
                  <a:moveTo>
                    <a:pt x="25509" y="1556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813012" y="5593325"/>
              <a:ext cx="62798" cy="144635"/>
            </a:xfrm>
            <a:custGeom>
              <a:avLst/>
              <a:pathLst>
                <a:path w="62798" h="144635">
                  <a:moveTo>
                    <a:pt x="62798" y="1446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4948405" y="5375496"/>
              <a:ext cx="46282" cy="150734"/>
            </a:xfrm>
            <a:custGeom>
              <a:avLst/>
              <a:pathLst>
                <a:path w="46282" h="150734">
                  <a:moveTo>
                    <a:pt x="46282" y="1507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803436" y="5426538"/>
              <a:ext cx="58363" cy="146481"/>
            </a:xfrm>
            <a:custGeom>
              <a:avLst/>
              <a:pathLst>
                <a:path w="58363" h="146481">
                  <a:moveTo>
                    <a:pt x="58363" y="14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663087" y="5489177"/>
              <a:ext cx="70059" cy="141261"/>
            </a:xfrm>
            <a:custGeom>
              <a:avLst/>
              <a:pathLst>
                <a:path w="70059" h="141261">
                  <a:moveTo>
                    <a:pt x="70059" y="1412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4465576" y="6216840"/>
              <a:ext cx="230715" cy="214993"/>
            </a:xfrm>
            <a:custGeom>
              <a:avLst/>
              <a:pathLst>
                <a:path w="230715" h="214993">
                  <a:moveTo>
                    <a:pt x="230715" y="214993"/>
                  </a:moveTo>
                  <a:lnTo>
                    <a:pt x="115357" y="10749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528286" y="5563000"/>
              <a:ext cx="243877" cy="405328"/>
            </a:xfrm>
            <a:custGeom>
              <a:avLst/>
              <a:pathLst>
                <a:path w="243877" h="405328">
                  <a:moveTo>
                    <a:pt x="243877" y="405328"/>
                  </a:moveTo>
                  <a:lnTo>
                    <a:pt x="162585" y="270218"/>
                  </a:lnTo>
                  <a:lnTo>
                    <a:pt x="81292" y="13510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098782" y="6468606"/>
              <a:ext cx="140501" cy="71570"/>
            </a:xfrm>
            <a:custGeom>
              <a:avLst/>
              <a:pathLst>
                <a:path w="140501" h="71570">
                  <a:moveTo>
                    <a:pt x="140501" y="715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431835" y="5820742"/>
              <a:ext cx="97451" cy="123960"/>
            </a:xfrm>
            <a:custGeom>
              <a:avLst/>
              <a:pathLst>
                <a:path w="97451" h="123960">
                  <a:moveTo>
                    <a:pt x="97451" y="1239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4095363" y="5920750"/>
              <a:ext cx="117369" cy="105296"/>
            </a:xfrm>
            <a:custGeom>
              <a:avLst/>
              <a:pathLst>
                <a:path w="117369" h="105296">
                  <a:moveTo>
                    <a:pt x="117369" y="1052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3884605" y="6562505"/>
              <a:ext cx="147199" cy="56527"/>
            </a:xfrm>
            <a:custGeom>
              <a:avLst/>
              <a:pathLst>
                <a:path w="147199" h="56527">
                  <a:moveTo>
                    <a:pt x="147199" y="5652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3882485" y="6208801"/>
              <a:ext cx="135109" cy="81292"/>
            </a:xfrm>
            <a:custGeom>
              <a:avLst/>
              <a:pathLst>
                <a:path w="135109" h="81292">
                  <a:moveTo>
                    <a:pt x="135109" y="812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3786818" y="6938526"/>
              <a:ext cx="156088" cy="22344"/>
            </a:xfrm>
            <a:custGeom>
              <a:avLst/>
              <a:pathLst>
                <a:path w="156088" h="22344">
                  <a:moveTo>
                    <a:pt x="156088" y="2234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3622727" y="6979734"/>
              <a:ext cx="156755" cy="17048"/>
            </a:xfrm>
            <a:custGeom>
              <a:avLst/>
              <a:pathLst>
                <a:path w="156755" h="17048">
                  <a:moveTo>
                    <a:pt x="156755" y="17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612329" y="7133074"/>
              <a:ext cx="945733" cy="25619"/>
            </a:xfrm>
            <a:custGeom>
              <a:avLst/>
              <a:pathLst>
                <a:path w="945733" h="25619">
                  <a:moveTo>
                    <a:pt x="945733" y="25619"/>
                  </a:moveTo>
                  <a:lnTo>
                    <a:pt x="810628" y="21959"/>
                  </a:lnTo>
                  <a:lnTo>
                    <a:pt x="675524" y="18299"/>
                  </a:lnTo>
                  <a:lnTo>
                    <a:pt x="540419" y="14639"/>
                  </a:lnTo>
                  <a:lnTo>
                    <a:pt x="405314" y="10979"/>
                  </a:lnTo>
                  <a:lnTo>
                    <a:pt x="270209" y="7319"/>
                  </a:lnTo>
                  <a:lnTo>
                    <a:pt x="135104" y="365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4426447" y="7355749"/>
              <a:ext cx="307814" cy="68574"/>
            </a:xfrm>
            <a:custGeom>
              <a:avLst/>
              <a:pathLst>
                <a:path w="307814" h="68574">
                  <a:moveTo>
                    <a:pt x="307814" y="0"/>
                  </a:moveTo>
                  <a:lnTo>
                    <a:pt x="153907" y="34287"/>
                  </a:lnTo>
                  <a:lnTo>
                    <a:pt x="0" y="685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4245696" y="7264578"/>
              <a:ext cx="157262" cy="11466"/>
            </a:xfrm>
            <a:custGeom>
              <a:avLst/>
              <a:pathLst>
                <a:path w="157262" h="11466">
                  <a:moveTo>
                    <a:pt x="157262" y="0"/>
                  </a:moveTo>
                  <a:lnTo>
                    <a:pt x="0" y="114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736701" y="7578934"/>
              <a:ext cx="736290" cy="281872"/>
            </a:xfrm>
            <a:custGeom>
              <a:avLst/>
              <a:pathLst>
                <a:path w="736290" h="281872">
                  <a:moveTo>
                    <a:pt x="736290" y="0"/>
                  </a:moveTo>
                  <a:lnTo>
                    <a:pt x="613575" y="46978"/>
                  </a:lnTo>
                  <a:lnTo>
                    <a:pt x="490860" y="93957"/>
                  </a:lnTo>
                  <a:lnTo>
                    <a:pt x="368145" y="140936"/>
                  </a:lnTo>
                  <a:lnTo>
                    <a:pt x="245430" y="187915"/>
                  </a:lnTo>
                  <a:lnTo>
                    <a:pt x="122715" y="234894"/>
                  </a:lnTo>
                  <a:lnTo>
                    <a:pt x="0" y="2818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612329" y="7218471"/>
              <a:ext cx="630489" cy="17079"/>
            </a:xfrm>
            <a:custGeom>
              <a:avLst/>
              <a:pathLst>
                <a:path w="630489" h="17079">
                  <a:moveTo>
                    <a:pt x="630489" y="0"/>
                  </a:moveTo>
                  <a:lnTo>
                    <a:pt x="504391" y="3415"/>
                  </a:lnTo>
                  <a:lnTo>
                    <a:pt x="378293" y="6831"/>
                  </a:lnTo>
                  <a:lnTo>
                    <a:pt x="252195" y="10247"/>
                  </a:lnTo>
                  <a:lnTo>
                    <a:pt x="126097" y="13663"/>
                  </a:lnTo>
                  <a:lnTo>
                    <a:pt x="0" y="170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4094626" y="7333427"/>
              <a:ext cx="156574" cy="18639"/>
            </a:xfrm>
            <a:custGeom>
              <a:avLst/>
              <a:pathLst>
                <a:path w="156574" h="18639">
                  <a:moveTo>
                    <a:pt x="156574" y="0"/>
                  </a:moveTo>
                  <a:lnTo>
                    <a:pt x="0" y="186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949530" y="7423377"/>
              <a:ext cx="155426" cy="26562"/>
            </a:xfrm>
            <a:custGeom>
              <a:avLst/>
              <a:pathLst>
                <a:path w="155426" h="26562">
                  <a:moveTo>
                    <a:pt x="155426" y="0"/>
                  </a:moveTo>
                  <a:lnTo>
                    <a:pt x="0" y="265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832537" y="7606151"/>
              <a:ext cx="151932" cy="42183"/>
            </a:xfrm>
            <a:custGeom>
              <a:avLst/>
              <a:pathLst>
                <a:path w="151932" h="42183">
                  <a:moveTo>
                    <a:pt x="151932" y="0"/>
                  </a:moveTo>
                  <a:lnTo>
                    <a:pt x="0" y="421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680605" y="7648335"/>
              <a:ext cx="151932" cy="42183"/>
            </a:xfrm>
            <a:custGeom>
              <a:avLst/>
              <a:pathLst>
                <a:path w="151932" h="42183">
                  <a:moveTo>
                    <a:pt x="151932" y="0"/>
                  </a:moveTo>
                  <a:lnTo>
                    <a:pt x="0" y="421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5145299" y="7746055"/>
              <a:ext cx="71699" cy="140435"/>
            </a:xfrm>
            <a:custGeom>
              <a:avLst/>
              <a:pathLst>
                <a:path w="71699" h="140435">
                  <a:moveTo>
                    <a:pt x="71699" y="0"/>
                  </a:moveTo>
                  <a:lnTo>
                    <a:pt x="0" y="1404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4184880" y="7616388"/>
              <a:ext cx="659458" cy="432076"/>
            </a:xfrm>
            <a:custGeom>
              <a:avLst/>
              <a:pathLst>
                <a:path w="659458" h="432076">
                  <a:moveTo>
                    <a:pt x="659458" y="0"/>
                  </a:moveTo>
                  <a:lnTo>
                    <a:pt x="549548" y="72012"/>
                  </a:lnTo>
                  <a:lnTo>
                    <a:pt x="439639" y="144025"/>
                  </a:lnTo>
                  <a:lnTo>
                    <a:pt x="329729" y="216038"/>
                  </a:lnTo>
                  <a:lnTo>
                    <a:pt x="219819" y="288050"/>
                  </a:lnTo>
                  <a:lnTo>
                    <a:pt x="109909" y="360063"/>
                  </a:lnTo>
                  <a:lnTo>
                    <a:pt x="0" y="4320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832049" y="7922899"/>
              <a:ext cx="278624" cy="147717"/>
            </a:xfrm>
            <a:custGeom>
              <a:avLst/>
              <a:pathLst>
                <a:path w="278624" h="147717">
                  <a:moveTo>
                    <a:pt x="278624" y="0"/>
                  </a:moveTo>
                  <a:lnTo>
                    <a:pt x="139312" y="73858"/>
                  </a:lnTo>
                  <a:lnTo>
                    <a:pt x="0" y="1477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4147028" y="8166636"/>
              <a:ext cx="123342" cy="98232"/>
            </a:xfrm>
            <a:custGeom>
              <a:avLst/>
              <a:pathLst>
                <a:path w="123342" h="98232">
                  <a:moveTo>
                    <a:pt x="123342" y="0"/>
                  </a:moveTo>
                  <a:lnTo>
                    <a:pt x="0" y="982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952198" y="8177031"/>
              <a:ext cx="129299" cy="90247"/>
            </a:xfrm>
            <a:custGeom>
              <a:avLst/>
              <a:pathLst>
                <a:path w="129299" h="90247">
                  <a:moveTo>
                    <a:pt x="129299" y="0"/>
                  </a:moveTo>
                  <a:lnTo>
                    <a:pt x="0" y="902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4841039" y="7881453"/>
              <a:ext cx="294559" cy="557712"/>
            </a:xfrm>
            <a:custGeom>
              <a:avLst/>
              <a:pathLst>
                <a:path w="294559" h="557712">
                  <a:moveTo>
                    <a:pt x="294559" y="0"/>
                  </a:moveTo>
                  <a:lnTo>
                    <a:pt x="235647" y="111542"/>
                  </a:lnTo>
                  <a:lnTo>
                    <a:pt x="176735" y="223084"/>
                  </a:lnTo>
                  <a:lnTo>
                    <a:pt x="117823" y="334627"/>
                  </a:lnTo>
                  <a:lnTo>
                    <a:pt x="58911" y="446169"/>
                  </a:lnTo>
                  <a:lnTo>
                    <a:pt x="0" y="5577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4336817" y="8234197"/>
              <a:ext cx="212178" cy="233307"/>
            </a:xfrm>
            <a:custGeom>
              <a:avLst/>
              <a:pathLst>
                <a:path w="212178" h="233307">
                  <a:moveTo>
                    <a:pt x="212178" y="0"/>
                  </a:moveTo>
                  <a:lnTo>
                    <a:pt x="106089" y="116653"/>
                  </a:lnTo>
                  <a:lnTo>
                    <a:pt x="0" y="2333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4165837" y="8410776"/>
              <a:ext cx="111496" cy="111496"/>
            </a:xfrm>
            <a:custGeom>
              <a:avLst/>
              <a:pathLst>
                <a:path w="111496" h="111496">
                  <a:moveTo>
                    <a:pt x="111496" y="0"/>
                  </a:moveTo>
                  <a:lnTo>
                    <a:pt x="0" y="1114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4278837" y="8506268"/>
              <a:ext cx="102079" cy="120177"/>
            </a:xfrm>
            <a:custGeom>
              <a:avLst/>
              <a:pathLst>
                <a:path w="102079" h="120177">
                  <a:moveTo>
                    <a:pt x="102079" y="0"/>
                  </a:moveTo>
                  <a:lnTo>
                    <a:pt x="0" y="1201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609578" y="8400296"/>
              <a:ext cx="162585" cy="270218"/>
            </a:xfrm>
            <a:custGeom>
              <a:avLst/>
              <a:pathLst>
                <a:path w="162585" h="270218">
                  <a:moveTo>
                    <a:pt x="162585" y="0"/>
                  </a:moveTo>
                  <a:lnTo>
                    <a:pt x="81292" y="135109"/>
                  </a:lnTo>
                  <a:lnTo>
                    <a:pt x="0" y="2702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4484739" y="8645755"/>
              <a:ext cx="84921" cy="132858"/>
            </a:xfrm>
            <a:custGeom>
              <a:avLst/>
              <a:pathLst>
                <a:path w="84921" h="132858">
                  <a:moveTo>
                    <a:pt x="84921" y="0"/>
                  </a:moveTo>
                  <a:lnTo>
                    <a:pt x="0" y="1328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572548" y="8694185"/>
              <a:ext cx="77604" cy="137261"/>
            </a:xfrm>
            <a:custGeom>
              <a:avLst/>
              <a:pathLst>
                <a:path w="77604" h="137261">
                  <a:moveTo>
                    <a:pt x="77604" y="0"/>
                  </a:moveTo>
                  <a:lnTo>
                    <a:pt x="0" y="1372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5398823" y="8600285"/>
              <a:ext cx="10497" cy="157330"/>
            </a:xfrm>
            <a:custGeom>
              <a:avLst/>
              <a:pathLst>
                <a:path w="10497" h="157330">
                  <a:moveTo>
                    <a:pt x="10497" y="0"/>
                  </a:moveTo>
                  <a:lnTo>
                    <a:pt x="0" y="1573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709299" y="8615378"/>
              <a:ext cx="132416" cy="286213"/>
            </a:xfrm>
            <a:custGeom>
              <a:avLst/>
              <a:pathLst>
                <a:path w="132416" h="286213">
                  <a:moveTo>
                    <a:pt x="132416" y="0"/>
                  </a:moveTo>
                  <a:lnTo>
                    <a:pt x="66208" y="143106"/>
                  </a:lnTo>
                  <a:lnTo>
                    <a:pt x="0" y="2862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875402" y="8671618"/>
              <a:ext cx="104732" cy="297461"/>
            </a:xfrm>
            <a:custGeom>
              <a:avLst/>
              <a:pathLst>
                <a:path w="104732" h="297461">
                  <a:moveTo>
                    <a:pt x="104732" y="0"/>
                  </a:moveTo>
                  <a:lnTo>
                    <a:pt x="52366" y="148730"/>
                  </a:lnTo>
                  <a:lnTo>
                    <a:pt x="0" y="2974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5419276" y="8759240"/>
              <a:ext cx="7683" cy="157492"/>
            </a:xfrm>
            <a:custGeom>
              <a:avLst/>
              <a:pathLst>
                <a:path w="7683" h="157492">
                  <a:moveTo>
                    <a:pt x="7683" y="0"/>
                  </a:moveTo>
                  <a:lnTo>
                    <a:pt x="0" y="1574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5644565" y="8913072"/>
              <a:ext cx="12797" cy="157159"/>
            </a:xfrm>
            <a:custGeom>
              <a:avLst/>
              <a:pathLst>
                <a:path w="12797" h="157159">
                  <a:moveTo>
                    <a:pt x="0" y="0"/>
                  </a:moveTo>
                  <a:lnTo>
                    <a:pt x="12797" y="1571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6035114" y="7766788"/>
              <a:ext cx="106263" cy="116495"/>
            </a:xfrm>
            <a:custGeom>
              <a:avLst/>
              <a:pathLst>
                <a:path w="106263" h="116495">
                  <a:moveTo>
                    <a:pt x="0" y="0"/>
                  </a:moveTo>
                  <a:lnTo>
                    <a:pt x="106263" y="1164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804060" y="8081480"/>
              <a:ext cx="150131" cy="448584"/>
            </a:xfrm>
            <a:custGeom>
              <a:avLst/>
              <a:pathLst>
                <a:path w="150131" h="448584">
                  <a:moveTo>
                    <a:pt x="0" y="0"/>
                  </a:moveTo>
                  <a:lnTo>
                    <a:pt x="50043" y="149528"/>
                  </a:lnTo>
                  <a:lnTo>
                    <a:pt x="100087" y="299056"/>
                  </a:lnTo>
                  <a:lnTo>
                    <a:pt x="150131" y="44858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6005780" y="8511685"/>
              <a:ext cx="55775" cy="147485"/>
            </a:xfrm>
            <a:custGeom>
              <a:avLst/>
              <a:pathLst>
                <a:path w="55775" h="147485">
                  <a:moveTo>
                    <a:pt x="0" y="0"/>
                  </a:moveTo>
                  <a:lnTo>
                    <a:pt x="55775" y="1474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6134720" y="8629386"/>
              <a:ext cx="63092" cy="144507"/>
            </a:xfrm>
            <a:custGeom>
              <a:avLst/>
              <a:pathLst>
                <a:path w="63092" h="144507">
                  <a:moveTo>
                    <a:pt x="0" y="0"/>
                  </a:moveTo>
                  <a:lnTo>
                    <a:pt x="63092" y="1445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6145794" y="8795605"/>
              <a:ext cx="58363" cy="146481"/>
            </a:xfrm>
            <a:custGeom>
              <a:avLst/>
              <a:pathLst>
                <a:path w="58363" h="146481">
                  <a:moveTo>
                    <a:pt x="0" y="0"/>
                  </a:moveTo>
                  <a:lnTo>
                    <a:pt x="58363" y="14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6027634" y="7972134"/>
              <a:ext cx="349225" cy="525214"/>
            </a:xfrm>
            <a:custGeom>
              <a:avLst/>
              <a:pathLst>
                <a:path w="349225" h="525214">
                  <a:moveTo>
                    <a:pt x="0" y="0"/>
                  </a:moveTo>
                  <a:lnTo>
                    <a:pt x="69845" y="105042"/>
                  </a:lnTo>
                  <a:lnTo>
                    <a:pt x="139690" y="210085"/>
                  </a:lnTo>
                  <a:lnTo>
                    <a:pt x="209535" y="315128"/>
                  </a:lnTo>
                  <a:lnTo>
                    <a:pt x="279380" y="420171"/>
                  </a:lnTo>
                  <a:lnTo>
                    <a:pt x="349225" y="5252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6310616" y="8539061"/>
              <a:ext cx="80681" cy="135474"/>
            </a:xfrm>
            <a:custGeom>
              <a:avLst/>
              <a:pathLst>
                <a:path w="80681" h="135474">
                  <a:moveTo>
                    <a:pt x="0" y="0"/>
                  </a:moveTo>
                  <a:lnTo>
                    <a:pt x="80681" y="1354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6457636" y="8632972"/>
              <a:ext cx="86712" cy="131696"/>
            </a:xfrm>
            <a:custGeom>
              <a:avLst/>
              <a:pathLst>
                <a:path w="86712" h="131696">
                  <a:moveTo>
                    <a:pt x="0" y="0"/>
                  </a:moveTo>
                  <a:lnTo>
                    <a:pt x="86712" y="131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6096526" y="7921700"/>
              <a:ext cx="592729" cy="737387"/>
            </a:xfrm>
            <a:custGeom>
              <a:avLst/>
              <a:pathLst>
                <a:path w="592729" h="737387">
                  <a:moveTo>
                    <a:pt x="0" y="0"/>
                  </a:moveTo>
                  <a:lnTo>
                    <a:pt x="84675" y="105341"/>
                  </a:lnTo>
                  <a:lnTo>
                    <a:pt x="169351" y="210682"/>
                  </a:lnTo>
                  <a:lnTo>
                    <a:pt x="254026" y="316023"/>
                  </a:lnTo>
                  <a:lnTo>
                    <a:pt x="338702" y="421364"/>
                  </a:lnTo>
                  <a:lnTo>
                    <a:pt x="423377" y="526705"/>
                  </a:lnTo>
                  <a:lnTo>
                    <a:pt x="508053" y="632046"/>
                  </a:lnTo>
                  <a:lnTo>
                    <a:pt x="592729" y="737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6145056" y="7879909"/>
              <a:ext cx="534382" cy="579664"/>
            </a:xfrm>
            <a:custGeom>
              <a:avLst/>
              <a:pathLst>
                <a:path w="534382" h="579664">
                  <a:moveTo>
                    <a:pt x="0" y="0"/>
                  </a:moveTo>
                  <a:lnTo>
                    <a:pt x="89063" y="96610"/>
                  </a:lnTo>
                  <a:lnTo>
                    <a:pt x="178127" y="193221"/>
                  </a:lnTo>
                  <a:lnTo>
                    <a:pt x="267191" y="289832"/>
                  </a:lnTo>
                  <a:lnTo>
                    <a:pt x="356254" y="386442"/>
                  </a:lnTo>
                  <a:lnTo>
                    <a:pt x="445318" y="483053"/>
                  </a:lnTo>
                  <a:lnTo>
                    <a:pt x="534382" y="5796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6713540" y="8427271"/>
              <a:ext cx="109976" cy="112996"/>
            </a:xfrm>
            <a:custGeom>
              <a:avLst/>
              <a:pathLst>
                <a:path w="109976" h="112996">
                  <a:moveTo>
                    <a:pt x="0" y="0"/>
                  </a:moveTo>
                  <a:lnTo>
                    <a:pt x="109976" y="112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6233091" y="7786972"/>
              <a:ext cx="364647" cy="301329"/>
            </a:xfrm>
            <a:custGeom>
              <a:avLst/>
              <a:pathLst>
                <a:path w="364647" h="301329">
                  <a:moveTo>
                    <a:pt x="0" y="0"/>
                  </a:moveTo>
                  <a:lnTo>
                    <a:pt x="121549" y="100443"/>
                  </a:lnTo>
                  <a:lnTo>
                    <a:pt x="243098" y="200886"/>
                  </a:lnTo>
                  <a:lnTo>
                    <a:pt x="364647" y="3013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6645075" y="8027751"/>
              <a:ext cx="126808" cy="93715"/>
            </a:xfrm>
            <a:custGeom>
              <a:avLst/>
              <a:pathLst>
                <a:path w="126808" h="93715">
                  <a:moveTo>
                    <a:pt x="0" y="0"/>
                  </a:moveTo>
                  <a:lnTo>
                    <a:pt x="126808" y="937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6759077" y="8138552"/>
              <a:ext cx="125528" cy="95423"/>
            </a:xfrm>
            <a:custGeom>
              <a:avLst/>
              <a:pathLst>
                <a:path w="125528" h="95423">
                  <a:moveTo>
                    <a:pt x="0" y="0"/>
                  </a:moveTo>
                  <a:lnTo>
                    <a:pt x="125528" y="954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6855675" y="8270982"/>
              <a:ext cx="122897" cy="98788"/>
            </a:xfrm>
            <a:custGeom>
              <a:avLst/>
              <a:pathLst>
                <a:path w="122897" h="98788">
                  <a:moveTo>
                    <a:pt x="0" y="0"/>
                  </a:moveTo>
                  <a:lnTo>
                    <a:pt x="122897" y="987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6912523" y="8196199"/>
              <a:ext cx="128066" cy="91989"/>
            </a:xfrm>
            <a:custGeom>
              <a:avLst/>
              <a:pathLst>
                <a:path w="128066" h="91989">
                  <a:moveTo>
                    <a:pt x="0" y="0"/>
                  </a:moveTo>
                  <a:lnTo>
                    <a:pt x="128066" y="919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6854890" y="7997238"/>
              <a:ext cx="135109" cy="81292"/>
            </a:xfrm>
            <a:custGeom>
              <a:avLst/>
              <a:pathLst>
                <a:path w="135109" h="81292">
                  <a:moveTo>
                    <a:pt x="0" y="0"/>
                  </a:moveTo>
                  <a:lnTo>
                    <a:pt x="135109" y="812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6965240" y="8118448"/>
              <a:ext cx="132858" cy="84921"/>
            </a:xfrm>
            <a:custGeom>
              <a:avLst/>
              <a:pathLst>
                <a:path w="132858" h="84921">
                  <a:moveTo>
                    <a:pt x="0" y="0"/>
                  </a:moveTo>
                  <a:lnTo>
                    <a:pt x="132858" y="849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7013669" y="8037957"/>
              <a:ext cx="137261" cy="77604"/>
            </a:xfrm>
            <a:custGeom>
              <a:avLst/>
              <a:pathLst>
                <a:path w="137261" h="77604">
                  <a:moveTo>
                    <a:pt x="0" y="0"/>
                  </a:moveTo>
                  <a:lnTo>
                    <a:pt x="137261" y="776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6393942" y="7504796"/>
              <a:ext cx="148357" cy="53413"/>
            </a:xfrm>
            <a:custGeom>
              <a:avLst/>
              <a:pathLst>
                <a:path w="148357" h="53413">
                  <a:moveTo>
                    <a:pt x="0" y="0"/>
                  </a:moveTo>
                  <a:lnTo>
                    <a:pt x="148357" y="534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6520292" y="7614458"/>
              <a:ext cx="145213" cy="61449"/>
            </a:xfrm>
            <a:custGeom>
              <a:avLst/>
              <a:pathLst>
                <a:path w="145213" h="61449">
                  <a:moveTo>
                    <a:pt x="0" y="0"/>
                  </a:moveTo>
                  <a:lnTo>
                    <a:pt x="145213" y="614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6687122" y="7621319"/>
              <a:ext cx="147915" cy="54625"/>
            </a:xfrm>
            <a:custGeom>
              <a:avLst/>
              <a:pathLst>
                <a:path w="147915" h="54625">
                  <a:moveTo>
                    <a:pt x="0" y="0"/>
                  </a:moveTo>
                  <a:lnTo>
                    <a:pt x="147915" y="546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6813048" y="7731822"/>
              <a:ext cx="145472" cy="60834"/>
            </a:xfrm>
            <a:custGeom>
              <a:avLst/>
              <a:pathLst>
                <a:path w="145472" h="60834">
                  <a:moveTo>
                    <a:pt x="0" y="0"/>
                  </a:moveTo>
                  <a:lnTo>
                    <a:pt x="145472" y="608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6972526" y="7758015"/>
              <a:ext cx="146872" cy="57370"/>
            </a:xfrm>
            <a:custGeom>
              <a:avLst/>
              <a:pathLst>
                <a:path w="146872" h="57370">
                  <a:moveTo>
                    <a:pt x="0" y="0"/>
                  </a:moveTo>
                  <a:lnTo>
                    <a:pt x="146872" y="573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7131883" y="7782442"/>
              <a:ext cx="148007" cy="54375"/>
            </a:xfrm>
            <a:custGeom>
              <a:avLst/>
              <a:pathLst>
                <a:path w="148007" h="54375">
                  <a:moveTo>
                    <a:pt x="0" y="0"/>
                  </a:moveTo>
                  <a:lnTo>
                    <a:pt x="148007" y="543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6593017" y="7362881"/>
              <a:ext cx="466808" cy="76529"/>
            </a:xfrm>
            <a:custGeom>
              <a:avLst/>
              <a:pathLst>
                <a:path w="466808" h="76529">
                  <a:moveTo>
                    <a:pt x="0" y="0"/>
                  </a:moveTo>
                  <a:lnTo>
                    <a:pt x="155602" y="25509"/>
                  </a:lnTo>
                  <a:lnTo>
                    <a:pt x="311205" y="51019"/>
                  </a:lnTo>
                  <a:lnTo>
                    <a:pt x="466808" y="765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7039002" y="7544099"/>
              <a:ext cx="153520" cy="35978"/>
            </a:xfrm>
            <a:custGeom>
              <a:avLst/>
              <a:pathLst>
                <a:path w="153520" h="35978">
                  <a:moveTo>
                    <a:pt x="0" y="0"/>
                  </a:moveTo>
                  <a:lnTo>
                    <a:pt x="153520" y="35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7181186" y="7625662"/>
              <a:ext cx="152489" cy="40122"/>
            </a:xfrm>
            <a:custGeom>
              <a:avLst/>
              <a:pathLst>
                <a:path w="152489" h="40122">
                  <a:moveTo>
                    <a:pt x="0" y="0"/>
                  </a:moveTo>
                  <a:lnTo>
                    <a:pt x="152489" y="401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7075396" y="7312283"/>
              <a:ext cx="157159" cy="12797"/>
            </a:xfrm>
            <a:custGeom>
              <a:avLst/>
              <a:pathLst>
                <a:path w="157159" h="12797">
                  <a:moveTo>
                    <a:pt x="0" y="0"/>
                  </a:moveTo>
                  <a:lnTo>
                    <a:pt x="157159" y="127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7228110" y="7371843"/>
              <a:ext cx="156755" cy="17048"/>
            </a:xfrm>
            <a:custGeom>
              <a:avLst/>
              <a:pathLst>
                <a:path w="156755" h="17048">
                  <a:moveTo>
                    <a:pt x="0" y="0"/>
                  </a:moveTo>
                  <a:lnTo>
                    <a:pt x="156755" y="17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7235734" y="7278215"/>
              <a:ext cx="157448" cy="8536"/>
            </a:xfrm>
            <a:custGeom>
              <a:avLst/>
              <a:pathLst>
                <a:path w="157448" h="8536">
                  <a:moveTo>
                    <a:pt x="0" y="0"/>
                  </a:moveTo>
                  <a:lnTo>
                    <a:pt x="157448" y="85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7237284" y="7125605"/>
              <a:ext cx="834" cy="35220"/>
            </a:xfrm>
            <a:custGeom>
              <a:avLst/>
              <a:pathLst>
                <a:path w="834" h="35220">
                  <a:moveTo>
                    <a:pt x="0" y="0"/>
                  </a:moveTo>
                  <a:lnTo>
                    <a:pt x="834" y="352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7393183" y="7081873"/>
              <a:ext cx="1213" cy="25593"/>
            </a:xfrm>
            <a:custGeom>
              <a:avLst/>
              <a:pathLst>
                <a:path w="1213" h="25593">
                  <a:moveTo>
                    <a:pt x="0" y="0"/>
                  </a:moveTo>
                  <a:lnTo>
                    <a:pt x="1213" y="255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7391623" y="7056298"/>
              <a:ext cx="1560" cy="25574"/>
            </a:xfrm>
            <a:custGeom>
              <a:avLst/>
              <a:pathLst>
                <a:path w="1560" h="25574">
                  <a:moveTo>
                    <a:pt x="1560" y="255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7073519" y="7035072"/>
              <a:ext cx="974" cy="10631"/>
            </a:xfrm>
            <a:custGeom>
              <a:avLst/>
              <a:pathLst>
                <a:path w="974" h="10631">
                  <a:moveTo>
                    <a:pt x="974" y="106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7378637" y="6928870"/>
              <a:ext cx="3287" cy="25410"/>
            </a:xfrm>
            <a:custGeom>
              <a:avLst/>
              <a:pathLst>
                <a:path w="3287" h="25410">
                  <a:moveTo>
                    <a:pt x="0" y="0"/>
                  </a:moveTo>
                  <a:lnTo>
                    <a:pt x="3287" y="254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7375006" y="6903507"/>
              <a:ext cx="3630" cy="25363"/>
            </a:xfrm>
            <a:custGeom>
              <a:avLst/>
              <a:pathLst>
                <a:path w="3630" h="25363">
                  <a:moveTo>
                    <a:pt x="3630" y="2536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6888348" y="6872990"/>
              <a:ext cx="12637" cy="62791"/>
            </a:xfrm>
            <a:custGeom>
              <a:avLst/>
              <a:pathLst>
                <a:path w="12637" h="62791">
                  <a:moveTo>
                    <a:pt x="0" y="0"/>
                  </a:moveTo>
                  <a:lnTo>
                    <a:pt x="12637" y="627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7351720" y="6777553"/>
              <a:ext cx="5338" cy="25059"/>
            </a:xfrm>
            <a:custGeom>
              <a:avLst/>
              <a:pathLst>
                <a:path w="5338" h="25059">
                  <a:moveTo>
                    <a:pt x="0" y="0"/>
                  </a:moveTo>
                  <a:lnTo>
                    <a:pt x="5338" y="250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7346043" y="6752568"/>
              <a:ext cx="5677" cy="24985"/>
            </a:xfrm>
            <a:custGeom>
              <a:avLst/>
              <a:pathLst>
                <a:path w="5677" h="24985">
                  <a:moveTo>
                    <a:pt x="5677" y="2498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7152416" y="6645350"/>
              <a:ext cx="28770" cy="97611"/>
            </a:xfrm>
            <a:custGeom>
              <a:avLst/>
              <a:pathLst>
                <a:path w="28770" h="97611">
                  <a:moveTo>
                    <a:pt x="0" y="0"/>
                  </a:moveTo>
                  <a:lnTo>
                    <a:pt x="28770" y="976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7312612" y="6628920"/>
              <a:ext cx="7354" cy="24543"/>
            </a:xfrm>
            <a:custGeom>
              <a:avLst/>
              <a:pathLst>
                <a:path w="7354" h="24543">
                  <a:moveTo>
                    <a:pt x="0" y="0"/>
                  </a:moveTo>
                  <a:lnTo>
                    <a:pt x="7354" y="245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7304926" y="6604478"/>
              <a:ext cx="7686" cy="24442"/>
            </a:xfrm>
            <a:custGeom>
              <a:avLst/>
              <a:pathLst>
                <a:path w="7686" h="24442">
                  <a:moveTo>
                    <a:pt x="7686" y="2444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7251926" y="6460213"/>
              <a:ext cx="36638" cy="95703"/>
            </a:xfrm>
            <a:custGeom>
              <a:avLst/>
              <a:pathLst>
                <a:path w="36638" h="95703">
                  <a:moveTo>
                    <a:pt x="0" y="0"/>
                  </a:moveTo>
                  <a:lnTo>
                    <a:pt x="36638" y="957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7251926" y="6460213"/>
              <a:ext cx="18967" cy="47603"/>
            </a:xfrm>
            <a:custGeom>
              <a:avLst/>
              <a:pathLst>
                <a:path w="18967" h="47603">
                  <a:moveTo>
                    <a:pt x="0" y="0"/>
                  </a:moveTo>
                  <a:lnTo>
                    <a:pt x="18967" y="476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7251926" y="6460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7231677" y="6413141"/>
              <a:ext cx="20249" cy="47072"/>
            </a:xfrm>
            <a:custGeom>
              <a:avLst/>
              <a:pathLst>
                <a:path w="20249" h="47072">
                  <a:moveTo>
                    <a:pt x="20249" y="470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7210160" y="6366633"/>
              <a:ext cx="41765" cy="93579"/>
            </a:xfrm>
            <a:custGeom>
              <a:avLst/>
              <a:pathLst>
                <a:path w="41765" h="93579">
                  <a:moveTo>
                    <a:pt x="41765" y="935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6433601" y="6331847"/>
              <a:ext cx="192592" cy="276740"/>
            </a:xfrm>
            <a:custGeom>
              <a:avLst/>
              <a:pathLst>
                <a:path w="192592" h="276740">
                  <a:moveTo>
                    <a:pt x="0" y="0"/>
                  </a:moveTo>
                  <a:lnTo>
                    <a:pt x="105583" y="131906"/>
                  </a:lnTo>
                  <a:lnTo>
                    <a:pt x="192592" y="2767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7125109" y="6208801"/>
              <a:ext cx="38280" cy="66650"/>
            </a:xfrm>
            <a:custGeom>
              <a:avLst/>
              <a:pathLst>
                <a:path w="38280" h="66650">
                  <a:moveTo>
                    <a:pt x="0" y="0"/>
                  </a:moveTo>
                  <a:lnTo>
                    <a:pt x="38280" y="666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7125109" y="6208801"/>
              <a:ext cx="13060" cy="22043"/>
            </a:xfrm>
            <a:custGeom>
              <a:avLst/>
              <a:pathLst>
                <a:path w="13060" h="22043">
                  <a:moveTo>
                    <a:pt x="0" y="0"/>
                  </a:moveTo>
                  <a:lnTo>
                    <a:pt x="13060" y="220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7111751" y="6186936"/>
              <a:ext cx="13357" cy="21864"/>
            </a:xfrm>
            <a:custGeom>
              <a:avLst/>
              <a:pathLst>
                <a:path w="13357" h="21864">
                  <a:moveTo>
                    <a:pt x="13357" y="218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7084153" y="6143760"/>
              <a:ext cx="40955" cy="65041"/>
            </a:xfrm>
            <a:custGeom>
              <a:avLst/>
              <a:pathLst>
                <a:path w="40955" h="65041">
                  <a:moveTo>
                    <a:pt x="40955" y="6504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6929211" y="5939937"/>
              <a:ext cx="126184" cy="161408"/>
            </a:xfrm>
            <a:custGeom>
              <a:avLst/>
              <a:pathLst>
                <a:path w="126184" h="161408">
                  <a:moveTo>
                    <a:pt x="0" y="0"/>
                  </a:moveTo>
                  <a:lnTo>
                    <a:pt x="126184" y="1614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6929211" y="5939937"/>
              <a:ext cx="96289" cy="119789"/>
            </a:xfrm>
            <a:custGeom>
              <a:avLst/>
              <a:pathLst>
                <a:path w="96289" h="119789">
                  <a:moveTo>
                    <a:pt x="0" y="0"/>
                  </a:moveTo>
                  <a:lnTo>
                    <a:pt x="96289" y="1197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6929211" y="5939937"/>
              <a:ext cx="65278" cy="78995"/>
            </a:xfrm>
            <a:custGeom>
              <a:avLst/>
              <a:pathLst>
                <a:path w="65278" h="78995">
                  <a:moveTo>
                    <a:pt x="0" y="0"/>
                  </a:moveTo>
                  <a:lnTo>
                    <a:pt x="65278" y="789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6929211" y="5939937"/>
              <a:ext cx="33174" cy="39055"/>
            </a:xfrm>
            <a:custGeom>
              <a:avLst/>
              <a:pathLst>
                <a:path w="33174" h="39055">
                  <a:moveTo>
                    <a:pt x="0" y="0"/>
                  </a:moveTo>
                  <a:lnTo>
                    <a:pt x="33174" y="390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6929211" y="59399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6894991" y="5901794"/>
              <a:ext cx="34219" cy="38143"/>
            </a:xfrm>
            <a:custGeom>
              <a:avLst/>
              <a:pathLst>
                <a:path w="34219" h="38143">
                  <a:moveTo>
                    <a:pt x="34219" y="381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6859751" y="5864592"/>
              <a:ext cx="69459" cy="75345"/>
            </a:xfrm>
            <a:custGeom>
              <a:avLst/>
              <a:pathLst>
                <a:path w="69459" h="75345">
                  <a:moveTo>
                    <a:pt x="69459" y="753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6823517" y="5828357"/>
              <a:ext cx="105694" cy="111579"/>
            </a:xfrm>
            <a:custGeom>
              <a:avLst/>
              <a:pathLst>
                <a:path w="105694" h="111579">
                  <a:moveTo>
                    <a:pt x="105694" y="1115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6786315" y="5793117"/>
              <a:ext cx="142896" cy="146819"/>
            </a:xfrm>
            <a:custGeom>
              <a:avLst/>
              <a:pathLst>
                <a:path w="142896" h="146819">
                  <a:moveTo>
                    <a:pt x="142896" y="1468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6118920" y="5905435"/>
              <a:ext cx="318157" cy="209816"/>
            </a:xfrm>
            <a:custGeom>
              <a:avLst/>
              <a:pathLst>
                <a:path w="318157" h="209816">
                  <a:moveTo>
                    <a:pt x="0" y="0"/>
                  </a:moveTo>
                  <a:lnTo>
                    <a:pt x="112197" y="60309"/>
                  </a:lnTo>
                  <a:lnTo>
                    <a:pt x="218535" y="130436"/>
                  </a:lnTo>
                  <a:lnTo>
                    <a:pt x="318157" y="2098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6689255" y="5709536"/>
              <a:ext cx="19861" cy="16187"/>
            </a:xfrm>
            <a:custGeom>
              <a:avLst/>
              <a:pathLst>
                <a:path w="19861" h="16187">
                  <a:moveTo>
                    <a:pt x="0" y="0"/>
                  </a:moveTo>
                  <a:lnTo>
                    <a:pt x="19861" y="161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6669176" y="5693619"/>
              <a:ext cx="20078" cy="15916"/>
            </a:xfrm>
            <a:custGeom>
              <a:avLst/>
              <a:pathLst>
                <a:path w="20078" h="15916">
                  <a:moveTo>
                    <a:pt x="20078" y="159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6377809" y="5686137"/>
              <a:ext cx="156857" cy="103279"/>
            </a:xfrm>
            <a:custGeom>
              <a:avLst/>
              <a:pathLst>
                <a:path w="156857" h="103279">
                  <a:moveTo>
                    <a:pt x="0" y="0"/>
                  </a:moveTo>
                  <a:lnTo>
                    <a:pt x="156857" y="1032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6377809" y="5686137"/>
              <a:ext cx="118706" cy="75875"/>
            </a:xfrm>
            <a:custGeom>
              <a:avLst/>
              <a:pathLst>
                <a:path w="118706" h="75875">
                  <a:moveTo>
                    <a:pt x="0" y="0"/>
                  </a:moveTo>
                  <a:lnTo>
                    <a:pt x="118706" y="758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6377809" y="5686137"/>
              <a:ext cx="79827" cy="49515"/>
            </a:xfrm>
            <a:custGeom>
              <a:avLst/>
              <a:pathLst>
                <a:path w="79827" h="49515">
                  <a:moveTo>
                    <a:pt x="0" y="0"/>
                  </a:moveTo>
                  <a:lnTo>
                    <a:pt x="79827" y="495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6377809" y="5686137"/>
              <a:ext cx="40249" cy="24217"/>
            </a:xfrm>
            <a:custGeom>
              <a:avLst/>
              <a:pathLst>
                <a:path w="40249" h="24217">
                  <a:moveTo>
                    <a:pt x="0" y="0"/>
                  </a:moveTo>
                  <a:lnTo>
                    <a:pt x="40249" y="24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6377809" y="5686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6336919" y="5663019"/>
              <a:ext cx="40890" cy="23118"/>
            </a:xfrm>
            <a:custGeom>
              <a:avLst/>
              <a:pathLst>
                <a:path w="40890" h="23118">
                  <a:moveTo>
                    <a:pt x="40890" y="231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6034645" y="5368142"/>
              <a:ext cx="332737" cy="132574"/>
            </a:xfrm>
            <a:custGeom>
              <a:avLst/>
              <a:pathLst>
                <a:path w="332737" h="132574">
                  <a:moveTo>
                    <a:pt x="0" y="0"/>
                  </a:moveTo>
                  <a:lnTo>
                    <a:pt x="169513" y="58396"/>
                  </a:lnTo>
                  <a:lnTo>
                    <a:pt x="332737" y="1325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6034645" y="5368142"/>
              <a:ext cx="286830" cy="109806"/>
            </a:xfrm>
            <a:custGeom>
              <a:avLst/>
              <a:pathLst>
                <a:path w="286830" h="109806">
                  <a:moveTo>
                    <a:pt x="0" y="0"/>
                  </a:moveTo>
                  <a:lnTo>
                    <a:pt x="145646" y="49074"/>
                  </a:lnTo>
                  <a:lnTo>
                    <a:pt x="286830" y="1098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6034645" y="5368142"/>
              <a:ext cx="240323" cy="88290"/>
            </a:xfrm>
            <a:custGeom>
              <a:avLst/>
              <a:pathLst>
                <a:path w="240323" h="88290">
                  <a:moveTo>
                    <a:pt x="0" y="0"/>
                  </a:moveTo>
                  <a:lnTo>
                    <a:pt x="121656" y="40075"/>
                  </a:lnTo>
                  <a:lnTo>
                    <a:pt x="240323" y="882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6034645" y="5368142"/>
              <a:ext cx="193250" cy="68041"/>
            </a:xfrm>
            <a:custGeom>
              <a:avLst/>
              <a:pathLst>
                <a:path w="193250" h="68041">
                  <a:moveTo>
                    <a:pt x="0" y="0"/>
                  </a:moveTo>
                  <a:lnTo>
                    <a:pt x="193250" y="680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6034645" y="5368142"/>
              <a:ext cx="145646" cy="49074"/>
            </a:xfrm>
            <a:custGeom>
              <a:avLst/>
              <a:pathLst>
                <a:path w="145646" h="49074">
                  <a:moveTo>
                    <a:pt x="0" y="0"/>
                  </a:moveTo>
                  <a:lnTo>
                    <a:pt x="145646" y="49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6034645" y="5368142"/>
              <a:ext cx="97546" cy="31403"/>
            </a:xfrm>
            <a:custGeom>
              <a:avLst/>
              <a:pathLst>
                <a:path w="97546" h="31403">
                  <a:moveTo>
                    <a:pt x="0" y="0"/>
                  </a:moveTo>
                  <a:lnTo>
                    <a:pt x="97546" y="314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6034645" y="5368142"/>
              <a:ext cx="48986" cy="15041"/>
            </a:xfrm>
            <a:custGeom>
              <a:avLst/>
              <a:pathLst>
                <a:path w="48986" h="15041">
                  <a:moveTo>
                    <a:pt x="0" y="0"/>
                  </a:moveTo>
                  <a:lnTo>
                    <a:pt x="48986" y="150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6034645" y="53681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985269" y="5354433"/>
              <a:ext cx="49375" cy="13709"/>
            </a:xfrm>
            <a:custGeom>
              <a:avLst/>
              <a:pathLst>
                <a:path w="49375" h="13709">
                  <a:moveTo>
                    <a:pt x="49375" y="1370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935541" y="5342066"/>
              <a:ext cx="99104" cy="26075"/>
            </a:xfrm>
            <a:custGeom>
              <a:avLst/>
              <a:pathLst>
                <a:path w="99104" h="26075">
                  <a:moveTo>
                    <a:pt x="99104" y="260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885496" y="5331050"/>
              <a:ext cx="149149" cy="37091"/>
            </a:xfrm>
            <a:custGeom>
              <a:avLst/>
              <a:pathLst>
                <a:path w="149149" h="37091">
                  <a:moveTo>
                    <a:pt x="149149" y="370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835170" y="5321393"/>
              <a:ext cx="199474" cy="46748"/>
            </a:xfrm>
            <a:custGeom>
              <a:avLst/>
              <a:pathLst>
                <a:path w="199474" h="46748">
                  <a:moveTo>
                    <a:pt x="199474" y="467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784602" y="5313103"/>
              <a:ext cx="250042" cy="55038"/>
            </a:xfrm>
            <a:custGeom>
              <a:avLst/>
              <a:pathLst>
                <a:path w="250042" h="55038">
                  <a:moveTo>
                    <a:pt x="250042" y="55038"/>
                  </a:moveTo>
                  <a:lnTo>
                    <a:pt x="125953" y="2328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33828" y="5306185"/>
              <a:ext cx="300816" cy="61956"/>
            </a:xfrm>
            <a:custGeom>
              <a:avLst/>
              <a:pathLst>
                <a:path w="300816" h="61956">
                  <a:moveTo>
                    <a:pt x="300816" y="61956"/>
                  </a:moveTo>
                  <a:lnTo>
                    <a:pt x="151667" y="248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682885" y="5300645"/>
              <a:ext cx="351759" cy="67496"/>
            </a:xfrm>
            <a:custGeom>
              <a:avLst/>
              <a:pathLst>
                <a:path w="351759" h="67496">
                  <a:moveTo>
                    <a:pt x="351759" y="67496"/>
                  </a:moveTo>
                  <a:lnTo>
                    <a:pt x="177480" y="2540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5365630" y="5449862"/>
              <a:ext cx="255513" cy="5480"/>
            </a:xfrm>
            <a:custGeom>
              <a:avLst/>
              <a:pathLst>
                <a:path w="255513" h="5480">
                  <a:moveTo>
                    <a:pt x="0" y="5480"/>
                  </a:moveTo>
                  <a:lnTo>
                    <a:pt x="127728" y="0"/>
                  </a:lnTo>
                  <a:lnTo>
                    <a:pt x="255513" y="39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365630" y="5451262"/>
              <a:ext cx="208609" cy="4080"/>
            </a:xfrm>
            <a:custGeom>
              <a:avLst/>
              <a:pathLst>
                <a:path w="208609" h="4080">
                  <a:moveTo>
                    <a:pt x="0" y="4080"/>
                  </a:moveTo>
                  <a:lnTo>
                    <a:pt x="2086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365630" y="5449990"/>
              <a:ext cx="161653" cy="5352"/>
            </a:xfrm>
            <a:custGeom>
              <a:avLst/>
              <a:pathLst>
                <a:path w="161653" h="5352">
                  <a:moveTo>
                    <a:pt x="0" y="5352"/>
                  </a:moveTo>
                  <a:lnTo>
                    <a:pt x="1616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452558" y="5292324"/>
              <a:ext cx="25616" cy="520"/>
            </a:xfrm>
            <a:custGeom>
              <a:avLst/>
              <a:pathLst>
                <a:path w="25616" h="520">
                  <a:moveTo>
                    <a:pt x="0" y="520"/>
                  </a:moveTo>
                  <a:lnTo>
                    <a:pt x="256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426951" y="5292845"/>
              <a:ext cx="25607" cy="867"/>
            </a:xfrm>
            <a:custGeom>
              <a:avLst/>
              <a:pathLst>
                <a:path w="25607" h="867">
                  <a:moveTo>
                    <a:pt x="25607" y="0"/>
                  </a:moveTo>
                  <a:lnTo>
                    <a:pt x="0" y="8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365630" y="5453805"/>
              <a:ext cx="20820" cy="1537"/>
            </a:xfrm>
            <a:custGeom>
              <a:avLst/>
              <a:pathLst>
                <a:path w="20820" h="1537">
                  <a:moveTo>
                    <a:pt x="0" y="1537"/>
                  </a:moveTo>
                  <a:lnTo>
                    <a:pt x="208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5339632" y="5455343"/>
              <a:ext cx="25997" cy="2274"/>
            </a:xfrm>
            <a:custGeom>
              <a:avLst/>
              <a:pathLst>
                <a:path w="25997" h="2274">
                  <a:moveTo>
                    <a:pt x="25997" y="0"/>
                  </a:moveTo>
                  <a:lnTo>
                    <a:pt x="0" y="22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197679" y="5306185"/>
              <a:ext cx="76086" cy="10891"/>
            </a:xfrm>
            <a:custGeom>
              <a:avLst/>
              <a:pathLst>
                <a:path w="76086" h="10891">
                  <a:moveTo>
                    <a:pt x="0" y="10891"/>
                  </a:moveTo>
                  <a:lnTo>
                    <a:pt x="7608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5197679" y="5313103"/>
              <a:ext cx="25312" cy="3973"/>
            </a:xfrm>
            <a:custGeom>
              <a:avLst/>
              <a:pathLst>
                <a:path w="25312" h="3973">
                  <a:moveTo>
                    <a:pt x="0" y="3973"/>
                  </a:moveTo>
                  <a:lnTo>
                    <a:pt x="253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5172423" y="5317077"/>
              <a:ext cx="25256" cy="4316"/>
            </a:xfrm>
            <a:custGeom>
              <a:avLst/>
              <a:pathLst>
                <a:path w="25256" h="4316">
                  <a:moveTo>
                    <a:pt x="25256" y="0"/>
                  </a:moveTo>
                  <a:lnTo>
                    <a:pt x="0" y="43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122098" y="5317077"/>
              <a:ext cx="75581" cy="13972"/>
            </a:xfrm>
            <a:custGeom>
              <a:avLst/>
              <a:pathLst>
                <a:path w="75581" h="13972">
                  <a:moveTo>
                    <a:pt x="75581" y="0"/>
                  </a:moveTo>
                  <a:lnTo>
                    <a:pt x="0" y="139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108031" y="5455343"/>
              <a:ext cx="257598" cy="40243"/>
            </a:xfrm>
            <a:custGeom>
              <a:avLst/>
              <a:pathLst>
                <a:path w="257598" h="40243">
                  <a:moveTo>
                    <a:pt x="257598" y="0"/>
                  </a:moveTo>
                  <a:lnTo>
                    <a:pt x="128041" y="15274"/>
                  </a:lnTo>
                  <a:lnTo>
                    <a:pt x="0" y="402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062447" y="5455343"/>
              <a:ext cx="303182" cy="51579"/>
            </a:xfrm>
            <a:custGeom>
              <a:avLst/>
              <a:pathLst>
                <a:path w="303182" h="51579">
                  <a:moveTo>
                    <a:pt x="303182" y="0"/>
                  </a:moveTo>
                  <a:lnTo>
                    <a:pt x="150445" y="19057"/>
                  </a:lnTo>
                  <a:lnTo>
                    <a:pt x="0" y="515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948405" y="5368142"/>
              <a:ext cx="24543" cy="7354"/>
            </a:xfrm>
            <a:custGeom>
              <a:avLst/>
              <a:pathLst>
                <a:path w="24543" h="7354">
                  <a:moveTo>
                    <a:pt x="0" y="7354"/>
                  </a:moveTo>
                  <a:lnTo>
                    <a:pt x="245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923963" y="5375496"/>
              <a:ext cx="24442" cy="7686"/>
            </a:xfrm>
            <a:custGeom>
              <a:avLst/>
              <a:pathLst>
                <a:path w="24442" h="7686">
                  <a:moveTo>
                    <a:pt x="24442" y="0"/>
                  </a:moveTo>
                  <a:lnTo>
                    <a:pt x="0" y="76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803436" y="5399545"/>
              <a:ext cx="71966" cy="26993"/>
            </a:xfrm>
            <a:custGeom>
              <a:avLst/>
              <a:pathLst>
                <a:path w="71966" h="26993">
                  <a:moveTo>
                    <a:pt x="0" y="26993"/>
                  </a:moveTo>
                  <a:lnTo>
                    <a:pt x="719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803436" y="5417216"/>
              <a:ext cx="23866" cy="9322"/>
            </a:xfrm>
            <a:custGeom>
              <a:avLst/>
              <a:pathLst>
                <a:path w="23866" h="9322">
                  <a:moveTo>
                    <a:pt x="0" y="9322"/>
                  </a:moveTo>
                  <a:lnTo>
                    <a:pt x="238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779698" y="5426538"/>
              <a:ext cx="23737" cy="9644"/>
            </a:xfrm>
            <a:custGeom>
              <a:avLst/>
              <a:pathLst>
                <a:path w="23737" h="9644">
                  <a:moveTo>
                    <a:pt x="23737" y="0"/>
                  </a:moveTo>
                  <a:lnTo>
                    <a:pt x="0" y="96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732625" y="5426538"/>
              <a:ext cx="70810" cy="29893"/>
            </a:xfrm>
            <a:custGeom>
              <a:avLst/>
              <a:pathLst>
                <a:path w="70810" h="29893">
                  <a:moveTo>
                    <a:pt x="70810" y="0"/>
                  </a:moveTo>
                  <a:lnTo>
                    <a:pt x="0" y="29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663087" y="5477949"/>
              <a:ext cx="23030" cy="11228"/>
            </a:xfrm>
            <a:custGeom>
              <a:avLst/>
              <a:pathLst>
                <a:path w="23030" h="11228">
                  <a:moveTo>
                    <a:pt x="0" y="11228"/>
                  </a:moveTo>
                  <a:lnTo>
                    <a:pt x="230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640211" y="5489177"/>
              <a:ext cx="22876" cy="11539"/>
            </a:xfrm>
            <a:custGeom>
              <a:avLst/>
              <a:pathLst>
                <a:path w="22876" h="11539">
                  <a:moveTo>
                    <a:pt x="22876" y="0"/>
                  </a:moveTo>
                  <a:lnTo>
                    <a:pt x="0" y="115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670675" y="5593325"/>
              <a:ext cx="142336" cy="69694"/>
            </a:xfrm>
            <a:custGeom>
              <a:avLst/>
              <a:pathLst>
                <a:path w="142336" h="69694">
                  <a:moveTo>
                    <a:pt x="142336" y="0"/>
                  </a:moveTo>
                  <a:lnTo>
                    <a:pt x="0" y="69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528286" y="5549939"/>
              <a:ext cx="22043" cy="13060"/>
            </a:xfrm>
            <a:custGeom>
              <a:avLst/>
              <a:pathLst>
                <a:path w="22043" h="13060">
                  <a:moveTo>
                    <a:pt x="0" y="13060"/>
                  </a:moveTo>
                  <a:lnTo>
                    <a:pt x="220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506421" y="5563000"/>
              <a:ext cx="21864" cy="13357"/>
            </a:xfrm>
            <a:custGeom>
              <a:avLst/>
              <a:pathLst>
                <a:path w="21864" h="13357">
                  <a:moveTo>
                    <a:pt x="21864" y="0"/>
                  </a:moveTo>
                  <a:lnTo>
                    <a:pt x="0" y="133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431835" y="5735652"/>
              <a:ext cx="118121" cy="85089"/>
            </a:xfrm>
            <a:custGeom>
              <a:avLst/>
              <a:pathLst>
                <a:path w="118121" h="85089">
                  <a:moveTo>
                    <a:pt x="0" y="85089"/>
                  </a:moveTo>
                  <a:lnTo>
                    <a:pt x="11812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431835" y="5762013"/>
              <a:ext cx="79242" cy="58728"/>
            </a:xfrm>
            <a:custGeom>
              <a:avLst/>
              <a:pathLst>
                <a:path w="79242" h="58728">
                  <a:moveTo>
                    <a:pt x="0" y="58728"/>
                  </a:moveTo>
                  <a:lnTo>
                    <a:pt x="792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431835" y="5789417"/>
              <a:ext cx="41091" cy="31324"/>
            </a:xfrm>
            <a:custGeom>
              <a:avLst/>
              <a:pathLst>
                <a:path w="41091" h="31324">
                  <a:moveTo>
                    <a:pt x="0" y="31324"/>
                  </a:moveTo>
                  <a:lnTo>
                    <a:pt x="410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431835" y="5817844"/>
              <a:ext cx="3696" cy="2898"/>
            </a:xfrm>
            <a:custGeom>
              <a:avLst/>
              <a:pathLst>
                <a:path w="3696" h="2898">
                  <a:moveTo>
                    <a:pt x="0" y="2898"/>
                  </a:moveTo>
                  <a:lnTo>
                    <a:pt x="36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095363" y="5725724"/>
              <a:ext cx="203114" cy="195026"/>
            </a:xfrm>
            <a:custGeom>
              <a:avLst/>
              <a:pathLst>
                <a:path w="203114" h="195026">
                  <a:moveTo>
                    <a:pt x="0" y="195026"/>
                  </a:moveTo>
                  <a:lnTo>
                    <a:pt x="97924" y="93729"/>
                  </a:lnTo>
                  <a:lnTo>
                    <a:pt x="2031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095363" y="5758898"/>
              <a:ext cx="164058" cy="161852"/>
            </a:xfrm>
            <a:custGeom>
              <a:avLst/>
              <a:pathLst>
                <a:path w="164058" h="161852">
                  <a:moveTo>
                    <a:pt x="0" y="161852"/>
                  </a:moveTo>
                  <a:lnTo>
                    <a:pt x="1640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095363" y="5793117"/>
              <a:ext cx="125915" cy="127632"/>
            </a:xfrm>
            <a:custGeom>
              <a:avLst/>
              <a:pathLst>
                <a:path w="125915" h="127632">
                  <a:moveTo>
                    <a:pt x="0" y="127632"/>
                  </a:moveTo>
                  <a:lnTo>
                    <a:pt x="1259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095363" y="5828357"/>
              <a:ext cx="88713" cy="92392"/>
            </a:xfrm>
            <a:custGeom>
              <a:avLst/>
              <a:pathLst>
                <a:path w="88713" h="92392">
                  <a:moveTo>
                    <a:pt x="0" y="92392"/>
                  </a:moveTo>
                  <a:lnTo>
                    <a:pt x="887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095363" y="5864592"/>
              <a:ext cx="52478" cy="56158"/>
            </a:xfrm>
            <a:custGeom>
              <a:avLst/>
              <a:pathLst>
                <a:path w="52478" h="56158">
                  <a:moveTo>
                    <a:pt x="0" y="56158"/>
                  </a:moveTo>
                  <a:lnTo>
                    <a:pt x="524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095363" y="5901794"/>
              <a:ext cx="17238" cy="18955"/>
            </a:xfrm>
            <a:custGeom>
              <a:avLst/>
              <a:pathLst>
                <a:path w="17238" h="18955">
                  <a:moveTo>
                    <a:pt x="0" y="18955"/>
                  </a:moveTo>
                  <a:lnTo>
                    <a:pt x="1723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078382" y="5920750"/>
              <a:ext cx="16980" cy="19187"/>
            </a:xfrm>
            <a:custGeom>
              <a:avLst/>
              <a:pathLst>
                <a:path w="16980" h="19187">
                  <a:moveTo>
                    <a:pt x="16980" y="0"/>
                  </a:moveTo>
                  <a:lnTo>
                    <a:pt x="0" y="191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045208" y="5920750"/>
              <a:ext cx="50154" cy="58243"/>
            </a:xfrm>
            <a:custGeom>
              <a:avLst/>
              <a:pathLst>
                <a:path w="50154" h="58243">
                  <a:moveTo>
                    <a:pt x="50154" y="0"/>
                  </a:moveTo>
                  <a:lnTo>
                    <a:pt x="0" y="582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013104" y="5920750"/>
              <a:ext cx="82259" cy="98182"/>
            </a:xfrm>
            <a:custGeom>
              <a:avLst/>
              <a:pathLst>
                <a:path w="82259" h="98182">
                  <a:moveTo>
                    <a:pt x="82259" y="0"/>
                  </a:moveTo>
                  <a:lnTo>
                    <a:pt x="0" y="981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982093" y="5920750"/>
              <a:ext cx="113270" cy="138977"/>
            </a:xfrm>
            <a:custGeom>
              <a:avLst/>
              <a:pathLst>
                <a:path w="113270" h="138977">
                  <a:moveTo>
                    <a:pt x="113270" y="0"/>
                  </a:moveTo>
                  <a:lnTo>
                    <a:pt x="0" y="1389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952198" y="5920750"/>
              <a:ext cx="143165" cy="180596"/>
            </a:xfrm>
            <a:custGeom>
              <a:avLst/>
              <a:pathLst>
                <a:path w="143165" h="180596">
                  <a:moveTo>
                    <a:pt x="143165" y="0"/>
                  </a:moveTo>
                  <a:lnTo>
                    <a:pt x="0" y="1805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923441" y="5920750"/>
              <a:ext cx="171922" cy="223009"/>
            </a:xfrm>
            <a:custGeom>
              <a:avLst/>
              <a:pathLst>
                <a:path w="171922" h="223009">
                  <a:moveTo>
                    <a:pt x="171922" y="0"/>
                  </a:moveTo>
                  <a:lnTo>
                    <a:pt x="81807" y="108302"/>
                  </a:lnTo>
                  <a:lnTo>
                    <a:pt x="0" y="2230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882485" y="6186936"/>
              <a:ext cx="13357" cy="21864"/>
            </a:xfrm>
            <a:custGeom>
              <a:avLst/>
              <a:pathLst>
                <a:path w="13357" h="21864">
                  <a:moveTo>
                    <a:pt x="0" y="21864"/>
                  </a:moveTo>
                  <a:lnTo>
                    <a:pt x="133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869424" y="6208801"/>
              <a:ext cx="13060" cy="22043"/>
            </a:xfrm>
            <a:custGeom>
              <a:avLst/>
              <a:pathLst>
                <a:path w="13060" h="22043">
                  <a:moveTo>
                    <a:pt x="13060" y="0"/>
                  </a:moveTo>
                  <a:lnTo>
                    <a:pt x="0" y="220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3884605" y="6351190"/>
              <a:ext cx="97898" cy="211314"/>
            </a:xfrm>
            <a:custGeom>
              <a:avLst/>
              <a:pathLst>
                <a:path w="97898" h="211314">
                  <a:moveTo>
                    <a:pt x="0" y="211314"/>
                  </a:moveTo>
                  <a:lnTo>
                    <a:pt x="978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3884605" y="6392692"/>
              <a:ext cx="75895" cy="169813"/>
            </a:xfrm>
            <a:custGeom>
              <a:avLst/>
              <a:pathLst>
                <a:path w="75895" h="169813">
                  <a:moveTo>
                    <a:pt x="0" y="169813"/>
                  </a:moveTo>
                  <a:lnTo>
                    <a:pt x="758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3884605" y="6434773"/>
              <a:ext cx="55024" cy="127731"/>
            </a:xfrm>
            <a:custGeom>
              <a:avLst/>
              <a:pathLst>
                <a:path w="55024" h="127731">
                  <a:moveTo>
                    <a:pt x="0" y="127731"/>
                  </a:moveTo>
                  <a:lnTo>
                    <a:pt x="550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84605" y="6477405"/>
              <a:ext cx="35301" cy="85099"/>
            </a:xfrm>
            <a:custGeom>
              <a:avLst/>
              <a:pathLst>
                <a:path w="35301" h="85099">
                  <a:moveTo>
                    <a:pt x="0" y="85099"/>
                  </a:moveTo>
                  <a:lnTo>
                    <a:pt x="353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884605" y="6520555"/>
              <a:ext cx="16739" cy="41949"/>
            </a:xfrm>
            <a:custGeom>
              <a:avLst/>
              <a:pathLst>
                <a:path w="16739" h="41949">
                  <a:moveTo>
                    <a:pt x="0" y="41949"/>
                  </a:moveTo>
                  <a:lnTo>
                    <a:pt x="167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883959" y="6562505"/>
              <a:ext cx="646" cy="1686"/>
            </a:xfrm>
            <a:custGeom>
              <a:avLst/>
              <a:pathLst>
                <a:path w="646" h="1686">
                  <a:moveTo>
                    <a:pt x="646" y="0"/>
                  </a:moveTo>
                  <a:lnTo>
                    <a:pt x="0" y="16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867760" y="6562505"/>
              <a:ext cx="16845" cy="45778"/>
            </a:xfrm>
            <a:custGeom>
              <a:avLst/>
              <a:pathLst>
                <a:path w="16845" h="45778">
                  <a:moveTo>
                    <a:pt x="16845" y="0"/>
                  </a:moveTo>
                  <a:lnTo>
                    <a:pt x="0" y="457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52762" y="6562505"/>
              <a:ext cx="31843" cy="90292"/>
            </a:xfrm>
            <a:custGeom>
              <a:avLst/>
              <a:pathLst>
                <a:path w="31843" h="90292">
                  <a:moveTo>
                    <a:pt x="31843" y="0"/>
                  </a:moveTo>
                  <a:lnTo>
                    <a:pt x="0" y="902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3838974" y="6562505"/>
              <a:ext cx="45631" cy="135196"/>
            </a:xfrm>
            <a:custGeom>
              <a:avLst/>
              <a:pathLst>
                <a:path w="45631" h="135196">
                  <a:moveTo>
                    <a:pt x="45631" y="0"/>
                  </a:moveTo>
                  <a:lnTo>
                    <a:pt x="0" y="1351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3826407" y="6562505"/>
              <a:ext cx="58198" cy="180457"/>
            </a:xfrm>
            <a:custGeom>
              <a:avLst/>
              <a:pathLst>
                <a:path w="58198" h="180457">
                  <a:moveTo>
                    <a:pt x="58198" y="0"/>
                  </a:moveTo>
                  <a:lnTo>
                    <a:pt x="0" y="1804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3815071" y="6562505"/>
              <a:ext cx="69534" cy="226041"/>
            </a:xfrm>
            <a:custGeom>
              <a:avLst/>
              <a:pathLst>
                <a:path w="69534" h="226041">
                  <a:moveTo>
                    <a:pt x="69534" y="0"/>
                  </a:moveTo>
                  <a:lnTo>
                    <a:pt x="0" y="2260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804973" y="6562505"/>
              <a:ext cx="79632" cy="271916"/>
            </a:xfrm>
            <a:custGeom>
              <a:avLst/>
              <a:pathLst>
                <a:path w="79632" h="271916">
                  <a:moveTo>
                    <a:pt x="79632" y="0"/>
                  </a:moveTo>
                  <a:lnTo>
                    <a:pt x="34254" y="134329"/>
                  </a:lnTo>
                  <a:lnTo>
                    <a:pt x="0" y="2719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786818" y="6880553"/>
              <a:ext cx="9302" cy="57973"/>
            </a:xfrm>
            <a:custGeom>
              <a:avLst/>
              <a:pathLst>
                <a:path w="9302" h="57973">
                  <a:moveTo>
                    <a:pt x="0" y="57973"/>
                  </a:moveTo>
                  <a:lnTo>
                    <a:pt x="93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3622727" y="6903507"/>
              <a:ext cx="9860" cy="76226"/>
            </a:xfrm>
            <a:custGeom>
              <a:avLst/>
              <a:pathLst>
                <a:path w="9860" h="76226">
                  <a:moveTo>
                    <a:pt x="0" y="76226"/>
                  </a:moveTo>
                  <a:lnTo>
                    <a:pt x="98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3622727" y="6954281"/>
              <a:ext cx="2942" cy="25452"/>
            </a:xfrm>
            <a:custGeom>
              <a:avLst/>
              <a:pathLst>
                <a:path w="2942" h="25452">
                  <a:moveTo>
                    <a:pt x="0" y="25452"/>
                  </a:moveTo>
                  <a:lnTo>
                    <a:pt x="29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3620130" y="6979734"/>
              <a:ext cx="2597" cy="25490"/>
            </a:xfrm>
            <a:custGeom>
              <a:avLst/>
              <a:pathLst>
                <a:path w="2597" h="25490">
                  <a:moveTo>
                    <a:pt x="2597" y="0"/>
                  </a:moveTo>
                  <a:lnTo>
                    <a:pt x="0" y="254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3615971" y="6979734"/>
              <a:ext cx="6756" cy="76564"/>
            </a:xfrm>
            <a:custGeom>
              <a:avLst/>
              <a:pathLst>
                <a:path w="6756" h="76564">
                  <a:moveTo>
                    <a:pt x="6756" y="0"/>
                  </a:moveTo>
                  <a:lnTo>
                    <a:pt x="0" y="76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3612329" y="7107466"/>
              <a:ext cx="867" cy="25607"/>
            </a:xfrm>
            <a:custGeom>
              <a:avLst/>
              <a:pathLst>
                <a:path w="867" h="25607">
                  <a:moveTo>
                    <a:pt x="0" y="25607"/>
                  </a:moveTo>
                  <a:lnTo>
                    <a:pt x="86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3611809" y="7133074"/>
              <a:ext cx="520" cy="25616"/>
            </a:xfrm>
            <a:custGeom>
              <a:avLst/>
              <a:pathLst>
                <a:path w="520" h="25616">
                  <a:moveTo>
                    <a:pt x="520" y="0"/>
                  </a:moveTo>
                  <a:lnTo>
                    <a:pt x="0" y="256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3611809" y="7209934"/>
              <a:ext cx="520" cy="25616"/>
            </a:xfrm>
            <a:custGeom>
              <a:avLst/>
              <a:pathLst>
                <a:path w="520" h="25616">
                  <a:moveTo>
                    <a:pt x="520" y="256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3612329" y="7235551"/>
              <a:ext cx="867" cy="25607"/>
            </a:xfrm>
            <a:custGeom>
              <a:avLst/>
              <a:pathLst>
                <a:path w="867" h="25607">
                  <a:moveTo>
                    <a:pt x="0" y="0"/>
                  </a:moveTo>
                  <a:lnTo>
                    <a:pt x="867" y="256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087927" y="7280323"/>
              <a:ext cx="6698" cy="71743"/>
            </a:xfrm>
            <a:custGeom>
              <a:avLst/>
              <a:pathLst>
                <a:path w="6698" h="71743">
                  <a:moveTo>
                    <a:pt x="6698" y="717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934074" y="7333552"/>
              <a:ext cx="15456" cy="116387"/>
            </a:xfrm>
            <a:custGeom>
              <a:avLst/>
              <a:pathLst>
                <a:path w="15456" h="116387">
                  <a:moveTo>
                    <a:pt x="15456" y="11638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938691" y="7376005"/>
              <a:ext cx="10839" cy="73934"/>
            </a:xfrm>
            <a:custGeom>
              <a:avLst/>
              <a:pathLst>
                <a:path w="10839" h="73934">
                  <a:moveTo>
                    <a:pt x="10839" y="739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944456" y="7418317"/>
              <a:ext cx="5074" cy="31622"/>
            </a:xfrm>
            <a:custGeom>
              <a:avLst/>
              <a:pathLst>
                <a:path w="5074" h="31622">
                  <a:moveTo>
                    <a:pt x="5074" y="316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949530" y="7449940"/>
              <a:ext cx="1834" cy="10517"/>
            </a:xfrm>
            <a:custGeom>
              <a:avLst/>
              <a:pathLst>
                <a:path w="1834" h="10517">
                  <a:moveTo>
                    <a:pt x="0" y="0"/>
                  </a:moveTo>
                  <a:lnTo>
                    <a:pt x="1834" y="10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949530" y="7449940"/>
              <a:ext cx="9881" cy="52454"/>
            </a:xfrm>
            <a:custGeom>
              <a:avLst/>
              <a:pathLst>
                <a:path w="9881" h="52454">
                  <a:moveTo>
                    <a:pt x="0" y="0"/>
                  </a:moveTo>
                  <a:lnTo>
                    <a:pt x="9881" y="524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815071" y="7580078"/>
              <a:ext cx="17466" cy="68257"/>
            </a:xfrm>
            <a:custGeom>
              <a:avLst/>
              <a:pathLst>
                <a:path w="17466" h="68257">
                  <a:moveTo>
                    <a:pt x="17466" y="682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73917" y="7665785"/>
              <a:ext cx="6687" cy="24734"/>
            </a:xfrm>
            <a:custGeom>
              <a:avLst/>
              <a:pathLst>
                <a:path w="6687" h="24734">
                  <a:moveTo>
                    <a:pt x="6687" y="247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680605" y="7690519"/>
              <a:ext cx="7021" cy="24641"/>
            </a:xfrm>
            <a:custGeom>
              <a:avLst/>
              <a:pathLst>
                <a:path w="7021" h="24641">
                  <a:moveTo>
                    <a:pt x="0" y="0"/>
                  </a:moveTo>
                  <a:lnTo>
                    <a:pt x="7021" y="246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832537" y="7648335"/>
              <a:ext cx="20224" cy="67491"/>
            </a:xfrm>
            <a:custGeom>
              <a:avLst/>
              <a:pathLst>
                <a:path w="20224" h="67491">
                  <a:moveTo>
                    <a:pt x="0" y="0"/>
                  </a:moveTo>
                  <a:lnTo>
                    <a:pt x="20224" y="674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719029" y="7812707"/>
              <a:ext cx="17671" cy="48099"/>
            </a:xfrm>
            <a:custGeom>
              <a:avLst/>
              <a:pathLst>
                <a:path w="17671" h="48099">
                  <a:moveTo>
                    <a:pt x="17671" y="480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736701" y="78608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36701" y="7860807"/>
              <a:ext cx="18967" cy="47603"/>
            </a:xfrm>
            <a:custGeom>
              <a:avLst/>
              <a:pathLst>
                <a:path w="18967" h="47603">
                  <a:moveTo>
                    <a:pt x="0" y="0"/>
                  </a:moveTo>
                  <a:lnTo>
                    <a:pt x="18967" y="476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783847" y="7505634"/>
              <a:ext cx="361452" cy="380857"/>
            </a:xfrm>
            <a:custGeom>
              <a:avLst/>
              <a:pathLst>
                <a:path w="361452" h="380857">
                  <a:moveTo>
                    <a:pt x="361452" y="380857"/>
                  </a:moveTo>
                  <a:lnTo>
                    <a:pt x="247987" y="310206"/>
                  </a:lnTo>
                  <a:lnTo>
                    <a:pt x="148088" y="221403"/>
                  </a:lnTo>
                  <a:lnTo>
                    <a:pt x="64626" y="11700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97433" y="8001991"/>
              <a:ext cx="34616" cy="68625"/>
            </a:xfrm>
            <a:custGeom>
              <a:avLst/>
              <a:pathLst>
                <a:path w="34616" h="68625">
                  <a:moveTo>
                    <a:pt x="34616" y="686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20201" y="8047898"/>
              <a:ext cx="11848" cy="22718"/>
            </a:xfrm>
            <a:custGeom>
              <a:avLst/>
              <a:pathLst>
                <a:path w="11848" h="22718">
                  <a:moveTo>
                    <a:pt x="11848" y="227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32049" y="8070616"/>
              <a:ext cx="12154" cy="22555"/>
            </a:xfrm>
            <a:custGeom>
              <a:avLst/>
              <a:pathLst>
                <a:path w="12154" h="22555">
                  <a:moveTo>
                    <a:pt x="0" y="0"/>
                  </a:moveTo>
                  <a:lnTo>
                    <a:pt x="12154" y="22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32049" y="8070616"/>
              <a:ext cx="37374" cy="67163"/>
            </a:xfrm>
            <a:custGeom>
              <a:avLst/>
              <a:pathLst>
                <a:path w="37374" h="67163">
                  <a:moveTo>
                    <a:pt x="0" y="0"/>
                  </a:moveTo>
                  <a:lnTo>
                    <a:pt x="37374" y="671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895843" y="8181688"/>
              <a:ext cx="56355" cy="85590"/>
            </a:xfrm>
            <a:custGeom>
              <a:avLst/>
              <a:pathLst>
                <a:path w="56355" h="85590">
                  <a:moveTo>
                    <a:pt x="56355" y="8559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923441" y="8224865"/>
              <a:ext cx="28757" cy="42413"/>
            </a:xfrm>
            <a:custGeom>
              <a:avLst/>
              <a:pathLst>
                <a:path w="28757" h="42413">
                  <a:moveTo>
                    <a:pt x="28757" y="424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952198" y="82672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952198" y="8267278"/>
              <a:ext cx="29895" cy="41619"/>
            </a:xfrm>
            <a:custGeom>
              <a:avLst/>
              <a:pathLst>
                <a:path w="29895" h="41619">
                  <a:moveTo>
                    <a:pt x="0" y="0"/>
                  </a:moveTo>
                  <a:lnTo>
                    <a:pt x="29895" y="416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952198" y="8267278"/>
              <a:ext cx="60906" cy="82413"/>
            </a:xfrm>
            <a:custGeom>
              <a:avLst/>
              <a:pathLst>
                <a:path w="60906" h="82413">
                  <a:moveTo>
                    <a:pt x="0" y="0"/>
                  </a:moveTo>
                  <a:lnTo>
                    <a:pt x="60906" y="824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147028" y="8264869"/>
              <a:ext cx="19729" cy="24319"/>
            </a:xfrm>
            <a:custGeom>
              <a:avLst/>
              <a:pathLst>
                <a:path w="19729" h="24319">
                  <a:moveTo>
                    <a:pt x="0" y="0"/>
                  </a:moveTo>
                  <a:lnTo>
                    <a:pt x="19729" y="243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147028" y="8264869"/>
              <a:ext cx="50139" cy="60120"/>
            </a:xfrm>
            <a:custGeom>
              <a:avLst/>
              <a:pathLst>
                <a:path w="50139" h="60120">
                  <a:moveTo>
                    <a:pt x="0" y="0"/>
                  </a:moveTo>
                  <a:lnTo>
                    <a:pt x="50139" y="601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28535" y="8359953"/>
              <a:ext cx="108281" cy="107550"/>
            </a:xfrm>
            <a:custGeom>
              <a:avLst/>
              <a:pathLst>
                <a:path w="108281" h="107550">
                  <a:moveTo>
                    <a:pt x="108281" y="1075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147842" y="8504032"/>
              <a:ext cx="17994" cy="18239"/>
            </a:xfrm>
            <a:custGeom>
              <a:avLst/>
              <a:pathLst>
                <a:path w="17994" h="18239">
                  <a:moveTo>
                    <a:pt x="17994" y="1823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165837" y="8522272"/>
              <a:ext cx="18239" cy="17994"/>
            </a:xfrm>
            <a:custGeom>
              <a:avLst/>
              <a:pathLst>
                <a:path w="18239" h="17994">
                  <a:moveTo>
                    <a:pt x="0" y="0"/>
                  </a:moveTo>
                  <a:lnTo>
                    <a:pt x="18239" y="179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21279" y="8575507"/>
              <a:ext cx="57558" cy="50938"/>
            </a:xfrm>
            <a:custGeom>
              <a:avLst/>
              <a:pathLst>
                <a:path w="57558" h="50938">
                  <a:moveTo>
                    <a:pt x="57558" y="509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9422" y="8609726"/>
              <a:ext cx="19415" cy="16719"/>
            </a:xfrm>
            <a:custGeom>
              <a:avLst/>
              <a:pathLst>
                <a:path w="19415" h="16719">
                  <a:moveTo>
                    <a:pt x="19415" y="167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78837" y="8626446"/>
              <a:ext cx="19640" cy="16454"/>
            </a:xfrm>
            <a:custGeom>
              <a:avLst/>
              <a:pathLst>
                <a:path w="19640" h="16454">
                  <a:moveTo>
                    <a:pt x="0" y="0"/>
                  </a:moveTo>
                  <a:lnTo>
                    <a:pt x="19640" y="164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78837" y="8626446"/>
              <a:ext cx="59579" cy="48559"/>
            </a:xfrm>
            <a:custGeom>
              <a:avLst/>
              <a:pathLst>
                <a:path w="59579" h="48559">
                  <a:moveTo>
                    <a:pt x="0" y="0"/>
                  </a:moveTo>
                  <a:lnTo>
                    <a:pt x="59579" y="485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336817" y="8467504"/>
              <a:ext cx="136110" cy="111702"/>
            </a:xfrm>
            <a:custGeom>
              <a:avLst/>
              <a:pathLst>
                <a:path w="136110" h="111702">
                  <a:moveTo>
                    <a:pt x="0" y="0"/>
                  </a:moveTo>
                  <a:lnTo>
                    <a:pt x="136110" y="1117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691572" y="8348011"/>
              <a:ext cx="149466" cy="91153"/>
            </a:xfrm>
            <a:custGeom>
              <a:avLst/>
              <a:pathLst>
                <a:path w="149466" h="91153">
                  <a:moveTo>
                    <a:pt x="149466" y="911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463244" y="8764668"/>
              <a:ext cx="21494" cy="13945"/>
            </a:xfrm>
            <a:custGeom>
              <a:avLst/>
              <a:pathLst>
                <a:path w="21494" h="13945">
                  <a:moveTo>
                    <a:pt x="21494" y="139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484739" y="8778613"/>
              <a:ext cx="21681" cy="13652"/>
            </a:xfrm>
            <a:custGeom>
              <a:avLst/>
              <a:pathLst>
                <a:path w="21681" h="13652">
                  <a:moveTo>
                    <a:pt x="0" y="0"/>
                  </a:moveTo>
                  <a:lnTo>
                    <a:pt x="21681" y="136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550329" y="8818685"/>
              <a:ext cx="22218" cy="12760"/>
            </a:xfrm>
            <a:custGeom>
              <a:avLst/>
              <a:pathLst>
                <a:path w="22218" h="12760">
                  <a:moveTo>
                    <a:pt x="22218" y="127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572548" y="8831446"/>
              <a:ext cx="22389" cy="12458"/>
            </a:xfrm>
            <a:custGeom>
              <a:avLst/>
              <a:pathLst>
                <a:path w="22389" h="12458">
                  <a:moveTo>
                    <a:pt x="0" y="0"/>
                  </a:moveTo>
                  <a:lnTo>
                    <a:pt x="22389" y="124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841039" y="8439165"/>
              <a:ext cx="15068" cy="7843"/>
            </a:xfrm>
            <a:custGeom>
              <a:avLst/>
              <a:pathLst>
                <a:path w="15068" h="7843">
                  <a:moveTo>
                    <a:pt x="0" y="0"/>
                  </a:moveTo>
                  <a:lnTo>
                    <a:pt x="15068" y="78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686118" y="8890676"/>
              <a:ext cx="23180" cy="10915"/>
            </a:xfrm>
            <a:custGeom>
              <a:avLst/>
              <a:pathLst>
                <a:path w="23180" h="10915">
                  <a:moveTo>
                    <a:pt x="23180" y="1091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709299" y="8901591"/>
              <a:ext cx="23326" cy="10600"/>
            </a:xfrm>
            <a:custGeom>
              <a:avLst/>
              <a:pathLst>
                <a:path w="23326" h="10600">
                  <a:moveTo>
                    <a:pt x="0" y="0"/>
                  </a:moveTo>
                  <a:lnTo>
                    <a:pt x="23326" y="106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779698" y="8932441"/>
              <a:ext cx="95703" cy="36638"/>
            </a:xfrm>
            <a:custGeom>
              <a:avLst/>
              <a:pathLst>
                <a:path w="95703" h="36638">
                  <a:moveTo>
                    <a:pt x="95703" y="366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827302" y="8951408"/>
              <a:ext cx="48099" cy="17671"/>
            </a:xfrm>
            <a:custGeom>
              <a:avLst/>
              <a:pathLst>
                <a:path w="48099" h="17671">
                  <a:moveTo>
                    <a:pt x="48099" y="176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875402" y="8969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875402" y="8969079"/>
              <a:ext cx="48560" cy="16362"/>
            </a:xfrm>
            <a:custGeom>
              <a:avLst/>
              <a:pathLst>
                <a:path w="48560" h="16362">
                  <a:moveTo>
                    <a:pt x="0" y="0"/>
                  </a:moveTo>
                  <a:lnTo>
                    <a:pt x="48560" y="16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875402" y="8969079"/>
              <a:ext cx="97546" cy="31403"/>
            </a:xfrm>
            <a:custGeom>
              <a:avLst/>
              <a:pathLst>
                <a:path w="97546" h="31403">
                  <a:moveTo>
                    <a:pt x="0" y="0"/>
                  </a:moveTo>
                  <a:lnTo>
                    <a:pt x="97546" y="314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62447" y="8861702"/>
              <a:ext cx="356829" cy="55031"/>
            </a:xfrm>
            <a:custGeom>
              <a:avLst/>
              <a:pathLst>
                <a:path w="356829" h="55031">
                  <a:moveTo>
                    <a:pt x="356829" y="55031"/>
                  </a:moveTo>
                  <a:lnTo>
                    <a:pt x="176978" y="3682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108031" y="8873038"/>
              <a:ext cx="311244" cy="43694"/>
            </a:xfrm>
            <a:custGeom>
              <a:avLst/>
              <a:pathLst>
                <a:path w="311244" h="43694">
                  <a:moveTo>
                    <a:pt x="311244" y="43694"/>
                  </a:moveTo>
                  <a:lnTo>
                    <a:pt x="154630" y="2891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153906" y="8883136"/>
              <a:ext cx="265370" cy="33597"/>
            </a:xfrm>
            <a:custGeom>
              <a:avLst/>
              <a:pathLst>
                <a:path w="265370" h="33597">
                  <a:moveTo>
                    <a:pt x="265370" y="33597"/>
                  </a:moveTo>
                  <a:lnTo>
                    <a:pt x="132036" y="2192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5200038" y="8891988"/>
              <a:ext cx="219238" cy="24745"/>
            </a:xfrm>
            <a:custGeom>
              <a:avLst/>
              <a:pathLst>
                <a:path w="219238" h="24745">
                  <a:moveTo>
                    <a:pt x="219238" y="247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5246392" y="8899587"/>
              <a:ext cx="172884" cy="17145"/>
            </a:xfrm>
            <a:custGeom>
              <a:avLst/>
              <a:pathLst>
                <a:path w="172884" h="17145">
                  <a:moveTo>
                    <a:pt x="172884" y="171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5292935" y="8905928"/>
              <a:ext cx="126341" cy="10804"/>
            </a:xfrm>
            <a:custGeom>
              <a:avLst/>
              <a:pathLst>
                <a:path w="126341" h="10804">
                  <a:moveTo>
                    <a:pt x="126341" y="108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5339632" y="8911007"/>
              <a:ext cx="79643" cy="5725"/>
            </a:xfrm>
            <a:custGeom>
              <a:avLst/>
              <a:pathLst>
                <a:path w="79643" h="5725">
                  <a:moveTo>
                    <a:pt x="79643" y="57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386450" y="8914819"/>
              <a:ext cx="32825" cy="1913"/>
            </a:xfrm>
            <a:custGeom>
              <a:avLst/>
              <a:pathLst>
                <a:path w="32825" h="1913">
                  <a:moveTo>
                    <a:pt x="32825" y="19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419276" y="8916733"/>
              <a:ext cx="14078" cy="629"/>
            </a:xfrm>
            <a:custGeom>
              <a:avLst/>
              <a:pathLst>
                <a:path w="14078" h="629">
                  <a:moveTo>
                    <a:pt x="0" y="0"/>
                  </a:moveTo>
                  <a:lnTo>
                    <a:pt x="14078" y="6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5419276" y="8916733"/>
              <a:ext cx="61033" cy="1901"/>
            </a:xfrm>
            <a:custGeom>
              <a:avLst/>
              <a:pathLst>
                <a:path w="61033" h="1901">
                  <a:moveTo>
                    <a:pt x="0" y="0"/>
                  </a:moveTo>
                  <a:lnTo>
                    <a:pt x="61033" y="19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5419276" y="8916733"/>
              <a:ext cx="108006" cy="1901"/>
            </a:xfrm>
            <a:custGeom>
              <a:avLst/>
              <a:pathLst>
                <a:path w="108006" h="1901">
                  <a:moveTo>
                    <a:pt x="0" y="0"/>
                  </a:moveTo>
                  <a:lnTo>
                    <a:pt x="108006" y="19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5580643" y="9070232"/>
              <a:ext cx="76719" cy="4680"/>
            </a:xfrm>
            <a:custGeom>
              <a:avLst/>
              <a:pathLst>
                <a:path w="76719" h="4680">
                  <a:moveTo>
                    <a:pt x="76719" y="0"/>
                  </a:moveTo>
                  <a:lnTo>
                    <a:pt x="0" y="46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5631811" y="9070232"/>
              <a:ext cx="25551" cy="1906"/>
            </a:xfrm>
            <a:custGeom>
              <a:avLst/>
              <a:pathLst>
                <a:path w="25551" h="1906">
                  <a:moveTo>
                    <a:pt x="25551" y="0"/>
                  </a:moveTo>
                  <a:lnTo>
                    <a:pt x="0" y="19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5657362" y="9067979"/>
              <a:ext cx="25523" cy="2252"/>
            </a:xfrm>
            <a:custGeom>
              <a:avLst/>
              <a:pathLst>
                <a:path w="25523" h="2252">
                  <a:moveTo>
                    <a:pt x="0" y="2252"/>
                  </a:moveTo>
                  <a:lnTo>
                    <a:pt x="255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5657362" y="9062439"/>
              <a:ext cx="76465" cy="7792"/>
            </a:xfrm>
            <a:custGeom>
              <a:avLst/>
              <a:pathLst>
                <a:path w="76465" h="7792">
                  <a:moveTo>
                    <a:pt x="0" y="7792"/>
                  </a:moveTo>
                  <a:lnTo>
                    <a:pt x="764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5419276" y="8899587"/>
              <a:ext cx="341925" cy="17145"/>
            </a:xfrm>
            <a:custGeom>
              <a:avLst/>
              <a:pathLst>
                <a:path w="341925" h="17145">
                  <a:moveTo>
                    <a:pt x="0" y="17145"/>
                  </a:moveTo>
                  <a:lnTo>
                    <a:pt x="171386" y="17029"/>
                  </a:lnTo>
                  <a:lnTo>
                    <a:pt x="34192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5419276" y="8891988"/>
              <a:ext cx="388279" cy="26211"/>
            </a:xfrm>
            <a:custGeom>
              <a:avLst/>
              <a:pathLst>
                <a:path w="388279" h="26211">
                  <a:moveTo>
                    <a:pt x="0" y="24745"/>
                  </a:moveTo>
                  <a:lnTo>
                    <a:pt x="129923" y="26211"/>
                  </a:lnTo>
                  <a:lnTo>
                    <a:pt x="259593" y="17947"/>
                  </a:lnTo>
                  <a:lnTo>
                    <a:pt x="3882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5419276" y="8883136"/>
              <a:ext cx="434411" cy="34582"/>
            </a:xfrm>
            <a:custGeom>
              <a:avLst/>
              <a:pathLst>
                <a:path w="434411" h="34582">
                  <a:moveTo>
                    <a:pt x="0" y="33597"/>
                  </a:moveTo>
                  <a:lnTo>
                    <a:pt x="145574" y="34582"/>
                  </a:lnTo>
                  <a:lnTo>
                    <a:pt x="290719" y="23357"/>
                  </a:lnTo>
                  <a:lnTo>
                    <a:pt x="43441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5398823" y="8719517"/>
              <a:ext cx="464760" cy="40772"/>
            </a:xfrm>
            <a:custGeom>
              <a:avLst/>
              <a:pathLst>
                <a:path w="464760" h="40772">
                  <a:moveTo>
                    <a:pt x="0" y="38097"/>
                  </a:moveTo>
                  <a:lnTo>
                    <a:pt x="155925" y="40772"/>
                  </a:lnTo>
                  <a:lnTo>
                    <a:pt x="311352" y="28031"/>
                  </a:lnTo>
                  <a:lnTo>
                    <a:pt x="4647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5398823" y="8709212"/>
              <a:ext cx="506201" cy="51739"/>
            </a:xfrm>
            <a:custGeom>
              <a:avLst/>
              <a:pathLst>
                <a:path w="506201" h="51739">
                  <a:moveTo>
                    <a:pt x="0" y="48403"/>
                  </a:moveTo>
                  <a:lnTo>
                    <a:pt x="127606" y="51739"/>
                  </a:lnTo>
                  <a:lnTo>
                    <a:pt x="255064" y="44742"/>
                  </a:lnTo>
                  <a:lnTo>
                    <a:pt x="381539" y="27457"/>
                  </a:lnTo>
                  <a:lnTo>
                    <a:pt x="506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5901933" y="8530064"/>
              <a:ext cx="52258" cy="16375"/>
            </a:xfrm>
            <a:custGeom>
              <a:avLst/>
              <a:pathLst>
                <a:path w="52258" h="16375">
                  <a:moveTo>
                    <a:pt x="52258" y="0"/>
                  </a:moveTo>
                  <a:lnTo>
                    <a:pt x="0" y="163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5986992" y="8659170"/>
              <a:ext cx="74563" cy="26082"/>
            </a:xfrm>
            <a:custGeom>
              <a:avLst/>
              <a:pathLst>
                <a:path w="74563" h="26082">
                  <a:moveTo>
                    <a:pt x="74563" y="0"/>
                  </a:moveTo>
                  <a:lnTo>
                    <a:pt x="0" y="260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6079826" y="8773893"/>
              <a:ext cx="117986" cy="46455"/>
            </a:xfrm>
            <a:custGeom>
              <a:avLst/>
              <a:pathLst>
                <a:path w="117986" h="46455">
                  <a:moveTo>
                    <a:pt x="117986" y="0"/>
                  </a:moveTo>
                  <a:lnTo>
                    <a:pt x="0" y="464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6180292" y="8942086"/>
              <a:ext cx="23866" cy="9322"/>
            </a:xfrm>
            <a:custGeom>
              <a:avLst/>
              <a:pathLst>
                <a:path w="23866" h="9322">
                  <a:moveTo>
                    <a:pt x="23866" y="0"/>
                  </a:moveTo>
                  <a:lnTo>
                    <a:pt x="0" y="93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6204158" y="8932441"/>
              <a:ext cx="23737" cy="9644"/>
            </a:xfrm>
            <a:custGeom>
              <a:avLst/>
              <a:pathLst>
                <a:path w="23737" h="9644">
                  <a:moveTo>
                    <a:pt x="0" y="9644"/>
                  </a:moveTo>
                  <a:lnTo>
                    <a:pt x="237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6197812" y="8768202"/>
              <a:ext cx="12891" cy="5691"/>
            </a:xfrm>
            <a:custGeom>
              <a:avLst/>
              <a:pathLst>
                <a:path w="12891" h="5691">
                  <a:moveTo>
                    <a:pt x="0" y="5691"/>
                  </a:moveTo>
                  <a:lnTo>
                    <a:pt x="128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6197812" y="8748479"/>
              <a:ext cx="55523" cy="25414"/>
            </a:xfrm>
            <a:custGeom>
              <a:avLst/>
              <a:pathLst>
                <a:path w="55523" h="25414">
                  <a:moveTo>
                    <a:pt x="0" y="25414"/>
                  </a:moveTo>
                  <a:lnTo>
                    <a:pt x="555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6197812" y="8727608"/>
              <a:ext cx="97605" cy="46285"/>
            </a:xfrm>
            <a:custGeom>
              <a:avLst/>
              <a:pathLst>
                <a:path w="97605" h="46285">
                  <a:moveTo>
                    <a:pt x="0" y="46285"/>
                  </a:moveTo>
                  <a:lnTo>
                    <a:pt x="976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6336919" y="8674536"/>
              <a:ext cx="54379" cy="31069"/>
            </a:xfrm>
            <a:custGeom>
              <a:avLst/>
              <a:pathLst>
                <a:path w="54379" h="31069">
                  <a:moveTo>
                    <a:pt x="54379" y="0"/>
                  </a:moveTo>
                  <a:lnTo>
                    <a:pt x="0" y="310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6377809" y="8674536"/>
              <a:ext cx="13489" cy="7951"/>
            </a:xfrm>
            <a:custGeom>
              <a:avLst/>
              <a:pathLst>
                <a:path w="13489" h="7951">
                  <a:moveTo>
                    <a:pt x="13489" y="0"/>
                  </a:moveTo>
                  <a:lnTo>
                    <a:pt x="0" y="79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6501172" y="8764668"/>
              <a:ext cx="43176" cy="27597"/>
            </a:xfrm>
            <a:custGeom>
              <a:avLst/>
              <a:pathLst>
                <a:path w="43176" h="27597">
                  <a:moveTo>
                    <a:pt x="43176" y="0"/>
                  </a:moveTo>
                  <a:lnTo>
                    <a:pt x="0" y="275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6544349" y="8764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6544349" y="8735911"/>
              <a:ext cx="42413" cy="28757"/>
            </a:xfrm>
            <a:custGeom>
              <a:avLst/>
              <a:pathLst>
                <a:path w="42413" h="28757">
                  <a:moveTo>
                    <a:pt x="0" y="28757"/>
                  </a:moveTo>
                  <a:lnTo>
                    <a:pt x="424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6376859" y="8452399"/>
              <a:ext cx="64091" cy="44949"/>
            </a:xfrm>
            <a:custGeom>
              <a:avLst/>
              <a:pathLst>
                <a:path w="64091" h="44949">
                  <a:moveTo>
                    <a:pt x="0" y="44949"/>
                  </a:moveTo>
                  <a:lnTo>
                    <a:pt x="640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6669176" y="8659088"/>
              <a:ext cx="20078" cy="15916"/>
            </a:xfrm>
            <a:custGeom>
              <a:avLst/>
              <a:pathLst>
                <a:path w="20078" h="15916">
                  <a:moveTo>
                    <a:pt x="20078" y="0"/>
                  </a:moveTo>
                  <a:lnTo>
                    <a:pt x="0" y="159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6689255" y="8642901"/>
              <a:ext cx="19861" cy="16187"/>
            </a:xfrm>
            <a:custGeom>
              <a:avLst/>
              <a:pathLst>
                <a:path w="19861" h="16187">
                  <a:moveTo>
                    <a:pt x="0" y="16187"/>
                  </a:moveTo>
                  <a:lnTo>
                    <a:pt x="198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6644474" y="8459574"/>
              <a:ext cx="34964" cy="31367"/>
            </a:xfrm>
            <a:custGeom>
              <a:avLst/>
              <a:pathLst>
                <a:path w="34964" h="31367">
                  <a:moveTo>
                    <a:pt x="34964" y="0"/>
                  </a:moveTo>
                  <a:lnTo>
                    <a:pt x="0" y="31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6786315" y="8540267"/>
              <a:ext cx="37202" cy="35239"/>
            </a:xfrm>
            <a:custGeom>
              <a:avLst/>
              <a:pathLst>
                <a:path w="37202" h="35239">
                  <a:moveTo>
                    <a:pt x="37202" y="0"/>
                  </a:moveTo>
                  <a:lnTo>
                    <a:pt x="0" y="352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6823517" y="85402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6823517" y="8504032"/>
              <a:ext cx="36234" cy="36234"/>
            </a:xfrm>
            <a:custGeom>
              <a:avLst/>
              <a:pathLst>
                <a:path w="36234" h="36234">
                  <a:moveTo>
                    <a:pt x="0" y="36234"/>
                  </a:moveTo>
                  <a:lnTo>
                    <a:pt x="362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6547193" y="8088302"/>
              <a:ext cx="50545" cy="57899"/>
            </a:xfrm>
            <a:custGeom>
              <a:avLst/>
              <a:pathLst>
                <a:path w="50545" h="57899">
                  <a:moveTo>
                    <a:pt x="50545" y="0"/>
                  </a:moveTo>
                  <a:lnTo>
                    <a:pt x="0" y="578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6691642" y="8121466"/>
              <a:ext cx="80241" cy="99824"/>
            </a:xfrm>
            <a:custGeom>
              <a:avLst/>
              <a:pathLst>
                <a:path w="80241" h="99824">
                  <a:moveTo>
                    <a:pt x="80241" y="0"/>
                  </a:moveTo>
                  <a:lnTo>
                    <a:pt x="0" y="998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6962385" y="8369770"/>
              <a:ext cx="16187" cy="19861"/>
            </a:xfrm>
            <a:custGeom>
              <a:avLst/>
              <a:pathLst>
                <a:path w="16187" h="19861">
                  <a:moveTo>
                    <a:pt x="16187" y="0"/>
                  </a:moveTo>
                  <a:lnTo>
                    <a:pt x="0" y="198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6978573" y="8349692"/>
              <a:ext cx="15916" cy="20078"/>
            </a:xfrm>
            <a:custGeom>
              <a:avLst/>
              <a:pathLst>
                <a:path w="15916" h="20078">
                  <a:moveTo>
                    <a:pt x="0" y="20078"/>
                  </a:moveTo>
                  <a:lnTo>
                    <a:pt x="159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7025501" y="8288189"/>
              <a:ext cx="15088" cy="20708"/>
            </a:xfrm>
            <a:custGeom>
              <a:avLst/>
              <a:pathLst>
                <a:path w="15088" h="20708">
                  <a:moveTo>
                    <a:pt x="15088" y="0"/>
                  </a:moveTo>
                  <a:lnTo>
                    <a:pt x="0" y="207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7040589" y="8267278"/>
              <a:ext cx="14806" cy="20910"/>
            </a:xfrm>
            <a:custGeom>
              <a:avLst/>
              <a:pathLst>
                <a:path w="14806" h="20910">
                  <a:moveTo>
                    <a:pt x="0" y="20910"/>
                  </a:moveTo>
                  <a:lnTo>
                    <a:pt x="148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7084153" y="8203370"/>
              <a:ext cx="13945" cy="21494"/>
            </a:xfrm>
            <a:custGeom>
              <a:avLst/>
              <a:pathLst>
                <a:path w="13945" h="21494">
                  <a:moveTo>
                    <a:pt x="13945" y="0"/>
                  </a:moveTo>
                  <a:lnTo>
                    <a:pt x="0" y="214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7098098" y="8181688"/>
              <a:ext cx="13652" cy="21681"/>
            </a:xfrm>
            <a:custGeom>
              <a:avLst/>
              <a:pathLst>
                <a:path w="13652" h="21681">
                  <a:moveTo>
                    <a:pt x="0" y="21681"/>
                  </a:moveTo>
                  <a:lnTo>
                    <a:pt x="136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7138169" y="8115561"/>
              <a:ext cx="12760" cy="22218"/>
            </a:xfrm>
            <a:custGeom>
              <a:avLst/>
              <a:pathLst>
                <a:path w="12760" h="22218">
                  <a:moveTo>
                    <a:pt x="12760" y="0"/>
                  </a:moveTo>
                  <a:lnTo>
                    <a:pt x="0" y="222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7150930" y="8093172"/>
              <a:ext cx="12458" cy="22389"/>
            </a:xfrm>
            <a:custGeom>
              <a:avLst/>
              <a:pathLst>
                <a:path w="12458" h="22389">
                  <a:moveTo>
                    <a:pt x="0" y="22389"/>
                  </a:moveTo>
                  <a:lnTo>
                    <a:pt x="124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6485894" y="7558209"/>
              <a:ext cx="56405" cy="129861"/>
            </a:xfrm>
            <a:custGeom>
              <a:avLst/>
              <a:pathLst>
                <a:path w="56405" h="129861">
                  <a:moveTo>
                    <a:pt x="56405" y="0"/>
                  </a:moveTo>
                  <a:lnTo>
                    <a:pt x="0" y="1298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6641372" y="7675908"/>
              <a:ext cx="24133" cy="53523"/>
            </a:xfrm>
            <a:custGeom>
              <a:avLst/>
              <a:pathLst>
                <a:path w="24133" h="53523">
                  <a:moveTo>
                    <a:pt x="24133" y="0"/>
                  </a:moveTo>
                  <a:lnTo>
                    <a:pt x="0" y="535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6943697" y="7792656"/>
              <a:ext cx="14823" cy="34299"/>
            </a:xfrm>
            <a:custGeom>
              <a:avLst/>
              <a:pathLst>
                <a:path w="14823" h="34299">
                  <a:moveTo>
                    <a:pt x="14823" y="0"/>
                  </a:moveTo>
                  <a:lnTo>
                    <a:pt x="0" y="342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7106248" y="7815386"/>
              <a:ext cx="13150" cy="32683"/>
            </a:xfrm>
            <a:custGeom>
              <a:avLst/>
              <a:pathLst>
                <a:path w="13150" h="32683">
                  <a:moveTo>
                    <a:pt x="13150" y="0"/>
                  </a:moveTo>
                  <a:lnTo>
                    <a:pt x="0" y="326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7270893" y="7836817"/>
              <a:ext cx="8998" cy="23990"/>
            </a:xfrm>
            <a:custGeom>
              <a:avLst/>
              <a:pathLst>
                <a:path w="8998" h="23990">
                  <a:moveTo>
                    <a:pt x="8998" y="0"/>
                  </a:moveTo>
                  <a:lnTo>
                    <a:pt x="0" y="239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7279891" y="7812707"/>
              <a:ext cx="8672" cy="24109"/>
            </a:xfrm>
            <a:custGeom>
              <a:avLst/>
              <a:pathLst>
                <a:path w="8672" h="24109">
                  <a:moveTo>
                    <a:pt x="0" y="24109"/>
                  </a:moveTo>
                  <a:lnTo>
                    <a:pt x="867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6835037" y="7619188"/>
              <a:ext cx="19606" cy="56757"/>
            </a:xfrm>
            <a:custGeom>
              <a:avLst/>
              <a:pathLst>
                <a:path w="19606" h="56757">
                  <a:moveTo>
                    <a:pt x="0" y="56757"/>
                  </a:moveTo>
                  <a:lnTo>
                    <a:pt x="196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7319967" y="7665785"/>
              <a:ext cx="13709" cy="49375"/>
            </a:xfrm>
            <a:custGeom>
              <a:avLst/>
              <a:pathLst>
                <a:path w="13709" h="49375">
                  <a:moveTo>
                    <a:pt x="13709" y="0"/>
                  </a:moveTo>
                  <a:lnTo>
                    <a:pt x="0" y="493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7333676" y="76657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7333676" y="7616056"/>
              <a:ext cx="12366" cy="49728"/>
            </a:xfrm>
            <a:custGeom>
              <a:avLst/>
              <a:pathLst>
                <a:path w="12366" h="49728">
                  <a:moveTo>
                    <a:pt x="0" y="49728"/>
                  </a:moveTo>
                  <a:lnTo>
                    <a:pt x="123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7192523" y="7534203"/>
              <a:ext cx="10097" cy="45874"/>
            </a:xfrm>
            <a:custGeom>
              <a:avLst/>
              <a:pathLst>
                <a:path w="10097" h="45874">
                  <a:moveTo>
                    <a:pt x="0" y="45874"/>
                  </a:moveTo>
                  <a:lnTo>
                    <a:pt x="100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7056229" y="7439410"/>
              <a:ext cx="3596" cy="21046"/>
            </a:xfrm>
            <a:custGeom>
              <a:avLst/>
              <a:pathLst>
                <a:path w="3596" h="21046">
                  <a:moveTo>
                    <a:pt x="3596" y="0"/>
                  </a:moveTo>
                  <a:lnTo>
                    <a:pt x="0" y="2104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7219072" y="7325080"/>
              <a:ext cx="13484" cy="116636"/>
            </a:xfrm>
            <a:custGeom>
              <a:avLst/>
              <a:pathLst>
                <a:path w="13484" h="116636">
                  <a:moveTo>
                    <a:pt x="13484" y="0"/>
                  </a:moveTo>
                  <a:lnTo>
                    <a:pt x="0" y="1166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7381924" y="7388891"/>
              <a:ext cx="2942" cy="25452"/>
            </a:xfrm>
            <a:custGeom>
              <a:avLst/>
              <a:pathLst>
                <a:path w="2942" h="25452">
                  <a:moveTo>
                    <a:pt x="2942" y="0"/>
                  </a:moveTo>
                  <a:lnTo>
                    <a:pt x="0" y="254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7384866" y="7363401"/>
              <a:ext cx="2597" cy="25490"/>
            </a:xfrm>
            <a:custGeom>
              <a:avLst/>
              <a:pathLst>
                <a:path w="2597" h="25490">
                  <a:moveTo>
                    <a:pt x="0" y="25490"/>
                  </a:moveTo>
                  <a:lnTo>
                    <a:pt x="25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7391623" y="7286752"/>
              <a:ext cx="1560" cy="25574"/>
            </a:xfrm>
            <a:custGeom>
              <a:avLst/>
              <a:pathLst>
                <a:path w="1560" h="25574">
                  <a:moveTo>
                    <a:pt x="1560" y="0"/>
                  </a:moveTo>
                  <a:lnTo>
                    <a:pt x="0" y="255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7393183" y="7261158"/>
              <a:ext cx="1213" cy="25593"/>
            </a:xfrm>
            <a:custGeom>
              <a:avLst/>
              <a:pathLst>
                <a:path w="1213" h="25593">
                  <a:moveTo>
                    <a:pt x="0" y="25593"/>
                  </a:moveTo>
                  <a:lnTo>
                    <a:pt x="12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7232556" y="7207799"/>
              <a:ext cx="5562" cy="117281"/>
            </a:xfrm>
            <a:custGeom>
              <a:avLst/>
              <a:pathLst>
                <a:path w="5562" h="117281">
                  <a:moveTo>
                    <a:pt x="0" y="117281"/>
                  </a:moveTo>
                  <a:lnTo>
                    <a:pt x="55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5184917" y="66401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5184917" y="6555308"/>
              <a:ext cx="947158" cy="573560"/>
            </a:xfrm>
            <a:custGeom>
              <a:avLst/>
              <a:pathLst>
                <a:path w="947158" h="573560">
                  <a:moveTo>
                    <a:pt x="0" y="84831"/>
                  </a:moveTo>
                  <a:lnTo>
                    <a:pt x="115232" y="32065"/>
                  </a:lnTo>
                  <a:lnTo>
                    <a:pt x="238688" y="3402"/>
                  </a:lnTo>
                  <a:lnTo>
                    <a:pt x="365381" y="0"/>
                  </a:lnTo>
                  <a:lnTo>
                    <a:pt x="490197" y="21995"/>
                  </a:lnTo>
                  <a:lnTo>
                    <a:pt x="608096" y="68501"/>
                  </a:lnTo>
                  <a:lnTo>
                    <a:pt x="714316" y="137640"/>
                  </a:lnTo>
                  <a:lnTo>
                    <a:pt x="804569" y="226618"/>
                  </a:lnTo>
                  <a:lnTo>
                    <a:pt x="875211" y="331844"/>
                  </a:lnTo>
                  <a:lnTo>
                    <a:pt x="923389" y="449069"/>
                  </a:lnTo>
                  <a:lnTo>
                    <a:pt x="947158" y="5735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7074494" y="7045703"/>
              <a:ext cx="5200" cy="85239"/>
            </a:xfrm>
            <a:custGeom>
              <a:avLst/>
              <a:pathLst>
                <a:path w="5200" h="85239">
                  <a:moveTo>
                    <a:pt x="0" y="0"/>
                  </a:moveTo>
                  <a:lnTo>
                    <a:pt x="5200" y="852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7235734" y="7090409"/>
              <a:ext cx="1549" cy="35196"/>
            </a:xfrm>
            <a:custGeom>
              <a:avLst/>
              <a:pathLst>
                <a:path w="1549" h="35196">
                  <a:moveTo>
                    <a:pt x="1549" y="351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7066163" y="6971444"/>
              <a:ext cx="8330" cy="74259"/>
            </a:xfrm>
            <a:custGeom>
              <a:avLst/>
              <a:pathLst>
                <a:path w="8330" h="74259">
                  <a:moveTo>
                    <a:pt x="8330" y="742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5184917" y="6604219"/>
              <a:ext cx="71291" cy="35920"/>
            </a:xfrm>
            <a:custGeom>
              <a:avLst/>
              <a:pathLst>
                <a:path w="71291" h="35920">
                  <a:moveTo>
                    <a:pt x="0" y="35920"/>
                  </a:moveTo>
                  <a:lnTo>
                    <a:pt x="712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5194311" y="6398110"/>
              <a:ext cx="1078681" cy="613245"/>
            </a:xfrm>
            <a:custGeom>
              <a:avLst/>
              <a:pathLst>
                <a:path w="1078681" h="613245">
                  <a:moveTo>
                    <a:pt x="0" y="61085"/>
                  </a:moveTo>
                  <a:lnTo>
                    <a:pt x="118991" y="21161"/>
                  </a:lnTo>
                  <a:lnTo>
                    <a:pt x="242811" y="626"/>
                  </a:lnTo>
                  <a:lnTo>
                    <a:pt x="368321" y="0"/>
                  </a:lnTo>
                  <a:lnTo>
                    <a:pt x="492339" y="19299"/>
                  </a:lnTo>
                  <a:lnTo>
                    <a:pt x="611723" y="58034"/>
                  </a:lnTo>
                  <a:lnTo>
                    <a:pt x="723448" y="115224"/>
                  </a:lnTo>
                  <a:lnTo>
                    <a:pt x="824681" y="189419"/>
                  </a:lnTo>
                  <a:lnTo>
                    <a:pt x="912857" y="278739"/>
                  </a:lnTo>
                  <a:lnTo>
                    <a:pt x="985742" y="380920"/>
                  </a:lnTo>
                  <a:lnTo>
                    <a:pt x="1041487" y="493372"/>
                  </a:lnTo>
                  <a:lnTo>
                    <a:pt x="1078681" y="6132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6872891" y="6810833"/>
              <a:ext cx="15457" cy="62157"/>
            </a:xfrm>
            <a:custGeom>
              <a:avLst/>
              <a:pathLst>
                <a:path w="15457" h="62157">
                  <a:moveTo>
                    <a:pt x="15457" y="621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7025012" y="6769335"/>
              <a:ext cx="18721" cy="76011"/>
            </a:xfrm>
            <a:custGeom>
              <a:avLst/>
              <a:pathLst>
                <a:path w="18721" h="76011">
                  <a:moveTo>
                    <a:pt x="0" y="0"/>
                  </a:moveTo>
                  <a:lnTo>
                    <a:pt x="18721" y="760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7002542" y="6694347"/>
              <a:ext cx="22470" cy="74988"/>
            </a:xfrm>
            <a:custGeom>
              <a:avLst/>
              <a:pathLst>
                <a:path w="22470" h="74988">
                  <a:moveTo>
                    <a:pt x="22470" y="749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7152416" y="6645350"/>
              <a:ext cx="9461" cy="29852"/>
            </a:xfrm>
            <a:custGeom>
              <a:avLst/>
              <a:pathLst>
                <a:path w="9461" h="29852">
                  <a:moveTo>
                    <a:pt x="0" y="0"/>
                  </a:moveTo>
                  <a:lnTo>
                    <a:pt x="9461" y="298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7106248" y="6520555"/>
              <a:ext cx="46167" cy="124795"/>
            </a:xfrm>
            <a:custGeom>
              <a:avLst/>
              <a:pathLst>
                <a:path w="46167" h="124795">
                  <a:moveTo>
                    <a:pt x="46167" y="12479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4955060" y="6459196"/>
              <a:ext cx="239250" cy="159021"/>
            </a:xfrm>
            <a:custGeom>
              <a:avLst/>
              <a:pathLst>
                <a:path w="239250" h="159021">
                  <a:moveTo>
                    <a:pt x="239250" y="0"/>
                  </a:moveTo>
                  <a:lnTo>
                    <a:pt x="112321" y="68521"/>
                  </a:lnTo>
                  <a:lnTo>
                    <a:pt x="0" y="1590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4845312" y="6238239"/>
              <a:ext cx="662319" cy="266759"/>
            </a:xfrm>
            <a:custGeom>
              <a:avLst/>
              <a:pathLst>
                <a:path w="662319" h="266759">
                  <a:moveTo>
                    <a:pt x="0" y="266759"/>
                  </a:moveTo>
                  <a:lnTo>
                    <a:pt x="92845" y="187705"/>
                  </a:lnTo>
                  <a:lnTo>
                    <a:pt x="195087" y="121250"/>
                  </a:lnTo>
                  <a:lnTo>
                    <a:pt x="305027" y="68498"/>
                  </a:lnTo>
                  <a:lnTo>
                    <a:pt x="420840" y="30325"/>
                  </a:lnTo>
                  <a:lnTo>
                    <a:pt x="540600" y="7365"/>
                  </a:lnTo>
                  <a:lnTo>
                    <a:pt x="6623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5508271" y="6080560"/>
              <a:ext cx="809104" cy="357844"/>
            </a:xfrm>
            <a:custGeom>
              <a:avLst/>
              <a:pathLst>
                <a:path w="809104" h="357844">
                  <a:moveTo>
                    <a:pt x="0" y="0"/>
                  </a:moveTo>
                  <a:lnTo>
                    <a:pt x="129707" y="8177"/>
                  </a:lnTo>
                  <a:lnTo>
                    <a:pt x="257555" y="31544"/>
                  </a:lnTo>
                  <a:lnTo>
                    <a:pt x="381769" y="69777"/>
                  </a:lnTo>
                  <a:lnTo>
                    <a:pt x="500629" y="122345"/>
                  </a:lnTo>
                  <a:lnTo>
                    <a:pt x="612485" y="188520"/>
                  </a:lnTo>
                  <a:lnTo>
                    <a:pt x="715788" y="267384"/>
                  </a:lnTo>
                  <a:lnTo>
                    <a:pt x="809104" y="3578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6433601" y="6331847"/>
              <a:ext cx="89717" cy="109627"/>
            </a:xfrm>
            <a:custGeom>
              <a:avLst/>
              <a:pathLst>
                <a:path w="89717" h="109627">
                  <a:moveTo>
                    <a:pt x="0" y="0"/>
                  </a:moveTo>
                  <a:lnTo>
                    <a:pt x="89717" y="109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6905640" y="6162910"/>
              <a:ext cx="84359" cy="127183"/>
            </a:xfrm>
            <a:custGeom>
              <a:avLst/>
              <a:pathLst>
                <a:path w="84359" h="127183">
                  <a:moveTo>
                    <a:pt x="0" y="0"/>
                  </a:moveTo>
                  <a:lnTo>
                    <a:pt x="84359" y="1271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6810427" y="6043635"/>
              <a:ext cx="95213" cy="119275"/>
            </a:xfrm>
            <a:custGeom>
              <a:avLst/>
              <a:pathLst>
                <a:path w="95213" h="119275">
                  <a:moveTo>
                    <a:pt x="95213" y="1192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6050573" y="6047532"/>
              <a:ext cx="383028" cy="284314"/>
            </a:xfrm>
            <a:custGeom>
              <a:avLst/>
              <a:pathLst>
                <a:path w="383028" h="284314">
                  <a:moveTo>
                    <a:pt x="383028" y="284314"/>
                  </a:moveTo>
                  <a:lnTo>
                    <a:pt x="267746" y="173563"/>
                  </a:lnTo>
                  <a:lnTo>
                    <a:pt x="139383" y="7828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5756399" y="5787854"/>
              <a:ext cx="362521" cy="117581"/>
            </a:xfrm>
            <a:custGeom>
              <a:avLst/>
              <a:pathLst>
                <a:path w="362521" h="117581">
                  <a:moveTo>
                    <a:pt x="362521" y="117581"/>
                  </a:moveTo>
                  <a:lnTo>
                    <a:pt x="245367" y="67575"/>
                  </a:lnTo>
                  <a:lnTo>
                    <a:pt x="124201" y="2827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5784466" y="5632691"/>
              <a:ext cx="707212" cy="322640"/>
            </a:xfrm>
            <a:custGeom>
              <a:avLst/>
              <a:pathLst>
                <a:path w="707212" h="322640">
                  <a:moveTo>
                    <a:pt x="0" y="0"/>
                  </a:moveTo>
                  <a:lnTo>
                    <a:pt x="127699" y="28618"/>
                  </a:lnTo>
                  <a:lnTo>
                    <a:pt x="252586" y="67726"/>
                  </a:lnTo>
                  <a:lnTo>
                    <a:pt x="373799" y="117057"/>
                  </a:lnTo>
                  <a:lnTo>
                    <a:pt x="490505" y="176269"/>
                  </a:lnTo>
                  <a:lnTo>
                    <a:pt x="601898" y="244954"/>
                  </a:lnTo>
                  <a:lnTo>
                    <a:pt x="707212" y="3226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5784466" y="5632691"/>
              <a:ext cx="513887" cy="189643"/>
            </a:xfrm>
            <a:custGeom>
              <a:avLst/>
              <a:pathLst>
                <a:path w="513887" h="189643">
                  <a:moveTo>
                    <a:pt x="0" y="0"/>
                  </a:moveTo>
                  <a:lnTo>
                    <a:pt x="134200" y="30376"/>
                  </a:lnTo>
                  <a:lnTo>
                    <a:pt x="265241" y="72335"/>
                  </a:lnTo>
                  <a:lnTo>
                    <a:pt x="392125" y="125560"/>
                  </a:lnTo>
                  <a:lnTo>
                    <a:pt x="513887" y="1896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990408" y="5519489"/>
              <a:ext cx="387401" cy="166647"/>
            </a:xfrm>
            <a:custGeom>
              <a:avLst/>
              <a:pathLst>
                <a:path w="387401" h="166647">
                  <a:moveTo>
                    <a:pt x="387401" y="166647"/>
                  </a:moveTo>
                  <a:lnTo>
                    <a:pt x="262928" y="100656"/>
                  </a:lnTo>
                  <a:lnTo>
                    <a:pt x="133509" y="4498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5378190" y="5607544"/>
              <a:ext cx="406275" cy="25147"/>
            </a:xfrm>
            <a:custGeom>
              <a:avLst/>
              <a:pathLst>
                <a:path w="406275" h="25147">
                  <a:moveTo>
                    <a:pt x="406275" y="25147"/>
                  </a:moveTo>
                  <a:lnTo>
                    <a:pt x="271598" y="6739"/>
                  </a:lnTo>
                  <a:lnTo>
                    <a:pt x="135837" y="0"/>
                  </a:lnTo>
                  <a:lnTo>
                    <a:pt x="0" y="49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5365630" y="5450467"/>
              <a:ext cx="91198" cy="4875"/>
            </a:xfrm>
            <a:custGeom>
              <a:avLst/>
              <a:pathLst>
                <a:path w="91198" h="4875">
                  <a:moveTo>
                    <a:pt x="0" y="4875"/>
                  </a:moveTo>
                  <a:lnTo>
                    <a:pt x="911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5223189" y="5455343"/>
              <a:ext cx="142440" cy="17337"/>
            </a:xfrm>
            <a:custGeom>
              <a:avLst/>
              <a:pathLst>
                <a:path w="142440" h="17337">
                  <a:moveTo>
                    <a:pt x="142440" y="0"/>
                  </a:moveTo>
                  <a:lnTo>
                    <a:pt x="0" y="173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875810" y="5607603"/>
              <a:ext cx="908655" cy="130357"/>
            </a:xfrm>
            <a:custGeom>
              <a:avLst/>
              <a:pathLst>
                <a:path w="908655" h="130357">
                  <a:moveTo>
                    <a:pt x="908655" y="25088"/>
                  </a:moveTo>
                  <a:lnTo>
                    <a:pt x="777353" y="6998"/>
                  </a:lnTo>
                  <a:lnTo>
                    <a:pt x="644995" y="0"/>
                  </a:lnTo>
                  <a:lnTo>
                    <a:pt x="512517" y="4141"/>
                  </a:lnTo>
                  <a:lnTo>
                    <a:pt x="380855" y="19394"/>
                  </a:lnTo>
                  <a:lnTo>
                    <a:pt x="250940" y="45651"/>
                  </a:lnTo>
                  <a:lnTo>
                    <a:pt x="123688" y="82726"/>
                  </a:lnTo>
                  <a:lnTo>
                    <a:pt x="0" y="1303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813012" y="5526231"/>
              <a:ext cx="181675" cy="67093"/>
            </a:xfrm>
            <a:custGeom>
              <a:avLst/>
              <a:pathLst>
                <a:path w="181675" h="67093">
                  <a:moveTo>
                    <a:pt x="0" y="67093"/>
                  </a:moveTo>
                  <a:lnTo>
                    <a:pt x="1816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813012" y="5573019"/>
              <a:ext cx="48787" cy="20305"/>
            </a:xfrm>
            <a:custGeom>
              <a:avLst/>
              <a:pathLst>
                <a:path w="48787" h="20305">
                  <a:moveTo>
                    <a:pt x="0" y="20305"/>
                  </a:moveTo>
                  <a:lnTo>
                    <a:pt x="4878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4733146" y="5593325"/>
              <a:ext cx="79865" cy="37113"/>
            </a:xfrm>
            <a:custGeom>
              <a:avLst/>
              <a:pathLst>
                <a:path w="79865" h="37113">
                  <a:moveTo>
                    <a:pt x="79865" y="0"/>
                  </a:moveTo>
                  <a:lnTo>
                    <a:pt x="0" y="371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4696292" y="6080560"/>
              <a:ext cx="811979" cy="351273"/>
            </a:xfrm>
            <a:custGeom>
              <a:avLst/>
              <a:pathLst>
                <a:path w="811979" h="351273">
                  <a:moveTo>
                    <a:pt x="811979" y="0"/>
                  </a:moveTo>
                  <a:lnTo>
                    <a:pt x="682209" y="7125"/>
                  </a:lnTo>
                  <a:lnTo>
                    <a:pt x="554176" y="29455"/>
                  </a:lnTo>
                  <a:lnTo>
                    <a:pt x="429656" y="66679"/>
                  </a:lnTo>
                  <a:lnTo>
                    <a:pt x="310374" y="118282"/>
                  </a:lnTo>
                  <a:lnTo>
                    <a:pt x="197985" y="183548"/>
                  </a:lnTo>
                  <a:lnTo>
                    <a:pt x="94046" y="261573"/>
                  </a:lnTo>
                  <a:lnTo>
                    <a:pt x="0" y="3512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465576" y="5968328"/>
              <a:ext cx="306587" cy="248512"/>
            </a:xfrm>
            <a:custGeom>
              <a:avLst/>
              <a:pathLst>
                <a:path w="306587" h="248512">
                  <a:moveTo>
                    <a:pt x="0" y="248512"/>
                  </a:moveTo>
                  <a:lnTo>
                    <a:pt x="94333" y="156276"/>
                  </a:lnTo>
                  <a:lnTo>
                    <a:pt x="196824" y="73199"/>
                  </a:lnTo>
                  <a:lnTo>
                    <a:pt x="30658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4239284" y="6216840"/>
              <a:ext cx="226292" cy="323336"/>
            </a:xfrm>
            <a:custGeom>
              <a:avLst/>
              <a:pathLst>
                <a:path w="226292" h="323336">
                  <a:moveTo>
                    <a:pt x="226292" y="0"/>
                  </a:moveTo>
                  <a:lnTo>
                    <a:pt x="140932" y="100597"/>
                  </a:lnTo>
                  <a:lnTo>
                    <a:pt x="65283" y="208687"/>
                  </a:lnTo>
                  <a:lnTo>
                    <a:pt x="0" y="3233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4098782" y="5944703"/>
              <a:ext cx="430504" cy="523902"/>
            </a:xfrm>
            <a:custGeom>
              <a:avLst/>
              <a:pathLst>
                <a:path w="430504" h="523902">
                  <a:moveTo>
                    <a:pt x="0" y="523902"/>
                  </a:moveTo>
                  <a:lnTo>
                    <a:pt x="67239" y="404948"/>
                  </a:lnTo>
                  <a:lnTo>
                    <a:pt x="144524" y="292262"/>
                  </a:lnTo>
                  <a:lnTo>
                    <a:pt x="231276" y="186689"/>
                  </a:lnTo>
                  <a:lnTo>
                    <a:pt x="326841" y="89024"/>
                  </a:lnTo>
                  <a:lnTo>
                    <a:pt x="4305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4212733" y="5820742"/>
              <a:ext cx="219102" cy="205304"/>
            </a:xfrm>
            <a:custGeom>
              <a:avLst/>
              <a:pathLst>
                <a:path w="219102" h="205304">
                  <a:moveTo>
                    <a:pt x="219102" y="0"/>
                  </a:moveTo>
                  <a:lnTo>
                    <a:pt x="105100" y="97902"/>
                  </a:lnTo>
                  <a:lnTo>
                    <a:pt x="0" y="2053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4031805" y="6468606"/>
              <a:ext cx="66977" cy="150426"/>
            </a:xfrm>
            <a:custGeom>
              <a:avLst/>
              <a:pathLst>
                <a:path w="66977" h="150426">
                  <a:moveTo>
                    <a:pt x="66977" y="0"/>
                  </a:moveTo>
                  <a:lnTo>
                    <a:pt x="0" y="1504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3884605" y="6290094"/>
              <a:ext cx="132988" cy="272411"/>
            </a:xfrm>
            <a:custGeom>
              <a:avLst/>
              <a:pathLst>
                <a:path w="132988" h="272411">
                  <a:moveTo>
                    <a:pt x="0" y="272411"/>
                  </a:moveTo>
                  <a:lnTo>
                    <a:pt x="60531" y="133294"/>
                  </a:lnTo>
                  <a:lnTo>
                    <a:pt x="13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942907" y="6468606"/>
              <a:ext cx="155874" cy="492264"/>
            </a:xfrm>
            <a:custGeom>
              <a:avLst/>
              <a:pathLst>
                <a:path w="155874" h="492264">
                  <a:moveTo>
                    <a:pt x="155874" y="0"/>
                  </a:moveTo>
                  <a:lnTo>
                    <a:pt x="101831" y="117833"/>
                  </a:lnTo>
                  <a:lnTo>
                    <a:pt x="57650" y="239708"/>
                  </a:lnTo>
                  <a:lnTo>
                    <a:pt x="23629" y="364800"/>
                  </a:lnTo>
                  <a:lnTo>
                    <a:pt x="0" y="4922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779483" y="6938526"/>
              <a:ext cx="7335" cy="58255"/>
            </a:xfrm>
            <a:custGeom>
              <a:avLst/>
              <a:pathLst>
                <a:path w="7335" h="58255">
                  <a:moveTo>
                    <a:pt x="7335" y="0"/>
                  </a:moveTo>
                  <a:lnTo>
                    <a:pt x="0" y="58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4558063" y="6504999"/>
              <a:ext cx="287249" cy="653694"/>
            </a:xfrm>
            <a:custGeom>
              <a:avLst/>
              <a:pathLst>
                <a:path w="287249" h="653694">
                  <a:moveTo>
                    <a:pt x="287249" y="0"/>
                  </a:moveTo>
                  <a:lnTo>
                    <a:pt x="205343" y="90339"/>
                  </a:lnTo>
                  <a:lnTo>
                    <a:pt x="135737" y="190462"/>
                  </a:lnTo>
                  <a:lnTo>
                    <a:pt x="79588" y="298707"/>
                  </a:lnTo>
                  <a:lnTo>
                    <a:pt x="37828" y="413275"/>
                  </a:lnTo>
                  <a:lnTo>
                    <a:pt x="11150" y="532263"/>
                  </a:lnTo>
                  <a:lnTo>
                    <a:pt x="0" y="653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4717068" y="6459196"/>
              <a:ext cx="477242" cy="896553"/>
            </a:xfrm>
            <a:custGeom>
              <a:avLst/>
              <a:pathLst>
                <a:path w="477242" h="896553">
                  <a:moveTo>
                    <a:pt x="477242" y="0"/>
                  </a:moveTo>
                  <a:lnTo>
                    <a:pt x="369633" y="56081"/>
                  </a:lnTo>
                  <a:lnTo>
                    <a:pt x="271905" y="128012"/>
                  </a:lnTo>
                  <a:lnTo>
                    <a:pt x="186373" y="214088"/>
                  </a:lnTo>
                  <a:lnTo>
                    <a:pt x="115064" y="312270"/>
                  </a:lnTo>
                  <a:lnTo>
                    <a:pt x="59665" y="420232"/>
                  </a:lnTo>
                  <a:lnTo>
                    <a:pt x="21490" y="535416"/>
                  </a:lnTo>
                  <a:lnTo>
                    <a:pt x="1443" y="655094"/>
                  </a:lnTo>
                  <a:lnTo>
                    <a:pt x="0" y="776432"/>
                  </a:lnTo>
                  <a:lnTo>
                    <a:pt x="17193" y="8965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4402958" y="7264578"/>
              <a:ext cx="23488" cy="159746"/>
            </a:xfrm>
            <a:custGeom>
              <a:avLst/>
              <a:pathLst>
                <a:path w="23488" h="159746">
                  <a:moveTo>
                    <a:pt x="23488" y="1597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4426447" y="7424324"/>
              <a:ext cx="46543" cy="154609"/>
            </a:xfrm>
            <a:custGeom>
              <a:avLst/>
              <a:pathLst>
                <a:path w="46543" h="154609">
                  <a:moveTo>
                    <a:pt x="0" y="0"/>
                  </a:moveTo>
                  <a:lnTo>
                    <a:pt x="46543" y="1546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4242818" y="7218471"/>
              <a:ext cx="2877" cy="57573"/>
            </a:xfrm>
            <a:custGeom>
              <a:avLst/>
              <a:pathLst>
                <a:path w="2877" h="57573">
                  <a:moveTo>
                    <a:pt x="2877" y="575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4245696" y="7276045"/>
              <a:ext cx="5504" cy="57381"/>
            </a:xfrm>
            <a:custGeom>
              <a:avLst/>
              <a:pathLst>
                <a:path w="5504" h="57381">
                  <a:moveTo>
                    <a:pt x="0" y="0"/>
                  </a:moveTo>
                  <a:lnTo>
                    <a:pt x="5504" y="573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4094626" y="7352066"/>
              <a:ext cx="10331" cy="71310"/>
            </a:xfrm>
            <a:custGeom>
              <a:avLst/>
              <a:pathLst>
                <a:path w="10331" h="71310">
                  <a:moveTo>
                    <a:pt x="0" y="0"/>
                  </a:moveTo>
                  <a:lnTo>
                    <a:pt x="10331" y="713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949530" y="7449940"/>
              <a:ext cx="34939" cy="156211"/>
            </a:xfrm>
            <a:custGeom>
              <a:avLst/>
              <a:pathLst>
                <a:path w="34939" h="156211">
                  <a:moveTo>
                    <a:pt x="0" y="0"/>
                  </a:moveTo>
                  <a:lnTo>
                    <a:pt x="34939" y="1562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3832537" y="7648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4874545" y="6640140"/>
              <a:ext cx="342454" cy="1105915"/>
            </a:xfrm>
            <a:custGeom>
              <a:avLst/>
              <a:pathLst>
                <a:path w="342454" h="1105915">
                  <a:moveTo>
                    <a:pt x="310372" y="0"/>
                  </a:moveTo>
                  <a:lnTo>
                    <a:pt x="211209" y="71892"/>
                  </a:lnTo>
                  <a:lnTo>
                    <a:pt x="127812" y="161593"/>
                  </a:lnTo>
                  <a:lnTo>
                    <a:pt x="63324" y="265723"/>
                  </a:lnTo>
                  <a:lnTo>
                    <a:pt x="20177" y="380353"/>
                  </a:lnTo>
                  <a:lnTo>
                    <a:pt x="0" y="501160"/>
                  </a:lnTo>
                  <a:lnTo>
                    <a:pt x="3551" y="623590"/>
                  </a:lnTo>
                  <a:lnTo>
                    <a:pt x="30698" y="743024"/>
                  </a:lnTo>
                  <a:lnTo>
                    <a:pt x="80417" y="854960"/>
                  </a:lnTo>
                  <a:lnTo>
                    <a:pt x="150833" y="955176"/>
                  </a:lnTo>
                  <a:lnTo>
                    <a:pt x="239291" y="1039892"/>
                  </a:lnTo>
                  <a:lnTo>
                    <a:pt x="342454" y="11059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4844338" y="7616388"/>
              <a:ext cx="300960" cy="270102"/>
            </a:xfrm>
            <a:custGeom>
              <a:avLst/>
              <a:pathLst>
                <a:path w="300960" h="270102">
                  <a:moveTo>
                    <a:pt x="300960" y="270102"/>
                  </a:moveTo>
                  <a:lnTo>
                    <a:pt x="185498" y="197953"/>
                  </a:lnTo>
                  <a:lnTo>
                    <a:pt x="84170" y="10701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110674" y="7922899"/>
              <a:ext cx="74205" cy="125565"/>
            </a:xfrm>
            <a:custGeom>
              <a:avLst/>
              <a:pathLst>
                <a:path w="74205" h="125565">
                  <a:moveTo>
                    <a:pt x="74205" y="1255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184880" y="8048465"/>
              <a:ext cx="85490" cy="118171"/>
            </a:xfrm>
            <a:custGeom>
              <a:avLst/>
              <a:pathLst>
                <a:path w="85490" h="118171">
                  <a:moveTo>
                    <a:pt x="0" y="0"/>
                  </a:moveTo>
                  <a:lnTo>
                    <a:pt x="85490" y="1181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4081498" y="8177031"/>
              <a:ext cx="65530" cy="87837"/>
            </a:xfrm>
            <a:custGeom>
              <a:avLst/>
              <a:pathLst>
                <a:path w="65530" h="87837">
                  <a:moveTo>
                    <a:pt x="65530" y="878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5135598" y="7881453"/>
              <a:ext cx="9701" cy="5038"/>
            </a:xfrm>
            <a:custGeom>
              <a:avLst/>
              <a:pathLst>
                <a:path w="9701" h="5038">
                  <a:moveTo>
                    <a:pt x="9701" y="50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548995" y="8234197"/>
              <a:ext cx="292043" cy="204968"/>
            </a:xfrm>
            <a:custGeom>
              <a:avLst/>
              <a:pathLst>
                <a:path w="292043" h="204968">
                  <a:moveTo>
                    <a:pt x="292043" y="204968"/>
                  </a:moveTo>
                  <a:lnTo>
                    <a:pt x="139554" y="11169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4277333" y="8410776"/>
              <a:ext cx="59483" cy="56728"/>
            </a:xfrm>
            <a:custGeom>
              <a:avLst/>
              <a:pathLst>
                <a:path w="59483" h="56728">
                  <a:moveTo>
                    <a:pt x="59483" y="567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4336817" y="8467504"/>
              <a:ext cx="44100" cy="38763"/>
            </a:xfrm>
            <a:custGeom>
              <a:avLst/>
              <a:pathLst>
                <a:path w="44100" h="38763">
                  <a:moveTo>
                    <a:pt x="0" y="0"/>
                  </a:moveTo>
                  <a:lnTo>
                    <a:pt x="44100" y="387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772163" y="8400296"/>
              <a:ext cx="68875" cy="38869"/>
            </a:xfrm>
            <a:custGeom>
              <a:avLst/>
              <a:pathLst>
                <a:path w="68875" h="38869">
                  <a:moveTo>
                    <a:pt x="68875" y="3886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4569661" y="8645755"/>
              <a:ext cx="39917" cy="24759"/>
            </a:xfrm>
            <a:custGeom>
              <a:avLst/>
              <a:pathLst>
                <a:path w="39917" h="24759">
                  <a:moveTo>
                    <a:pt x="39917" y="247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609578" y="8670515"/>
              <a:ext cx="40573" cy="23669"/>
            </a:xfrm>
            <a:custGeom>
              <a:avLst/>
              <a:pathLst>
                <a:path w="40573" h="23669">
                  <a:moveTo>
                    <a:pt x="0" y="0"/>
                  </a:moveTo>
                  <a:lnTo>
                    <a:pt x="40573" y="236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841039" y="8439165"/>
              <a:ext cx="568281" cy="161119"/>
            </a:xfrm>
            <a:custGeom>
              <a:avLst/>
              <a:pathLst>
                <a:path w="568281" h="161119">
                  <a:moveTo>
                    <a:pt x="0" y="0"/>
                  </a:moveTo>
                  <a:lnTo>
                    <a:pt x="134935" y="62457"/>
                  </a:lnTo>
                  <a:lnTo>
                    <a:pt x="275664" y="110453"/>
                  </a:lnTo>
                  <a:lnTo>
                    <a:pt x="420644" y="143462"/>
                  </a:lnTo>
                  <a:lnTo>
                    <a:pt x="568281" y="1611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841715" y="8615378"/>
              <a:ext cx="557107" cy="142237"/>
            </a:xfrm>
            <a:custGeom>
              <a:avLst/>
              <a:pathLst>
                <a:path w="557107" h="142237">
                  <a:moveTo>
                    <a:pt x="557107" y="142237"/>
                  </a:moveTo>
                  <a:lnTo>
                    <a:pt x="413517" y="126020"/>
                  </a:lnTo>
                  <a:lnTo>
                    <a:pt x="272015" y="96726"/>
                  </a:lnTo>
                  <a:lnTo>
                    <a:pt x="133789" y="5460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980134" y="8671618"/>
              <a:ext cx="418688" cy="85996"/>
            </a:xfrm>
            <a:custGeom>
              <a:avLst/>
              <a:pathLst>
                <a:path w="418688" h="85996">
                  <a:moveTo>
                    <a:pt x="418688" y="85996"/>
                  </a:moveTo>
                  <a:lnTo>
                    <a:pt x="276715" y="70037"/>
                  </a:lnTo>
                  <a:lnTo>
                    <a:pt x="136769" y="4129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398823" y="8757615"/>
              <a:ext cx="28137" cy="1624"/>
            </a:xfrm>
            <a:custGeom>
              <a:avLst/>
              <a:pathLst>
                <a:path w="28137" h="1624">
                  <a:moveTo>
                    <a:pt x="0" y="0"/>
                  </a:moveTo>
                  <a:lnTo>
                    <a:pt x="28137" y="16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419276" y="8913072"/>
              <a:ext cx="225288" cy="3661"/>
            </a:xfrm>
            <a:custGeom>
              <a:avLst/>
              <a:pathLst>
                <a:path w="225288" h="3661">
                  <a:moveTo>
                    <a:pt x="0" y="3661"/>
                  </a:moveTo>
                  <a:lnTo>
                    <a:pt x="2252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145299" y="7766788"/>
              <a:ext cx="889814" cy="205047"/>
            </a:xfrm>
            <a:custGeom>
              <a:avLst/>
              <a:pathLst>
                <a:path w="889814" h="205047">
                  <a:moveTo>
                    <a:pt x="0" y="119703"/>
                  </a:moveTo>
                  <a:lnTo>
                    <a:pt x="126282" y="170951"/>
                  </a:lnTo>
                  <a:lnTo>
                    <a:pt x="259504" y="199685"/>
                  </a:lnTo>
                  <a:lnTo>
                    <a:pt x="395683" y="205047"/>
                  </a:lnTo>
                  <a:lnTo>
                    <a:pt x="530751" y="186877"/>
                  </a:lnTo>
                  <a:lnTo>
                    <a:pt x="660673" y="145717"/>
                  </a:lnTo>
                  <a:lnTo>
                    <a:pt x="781564" y="82798"/>
                  </a:lnTo>
                  <a:lnTo>
                    <a:pt x="8898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804060" y="7883283"/>
              <a:ext cx="337317" cy="198197"/>
            </a:xfrm>
            <a:custGeom>
              <a:avLst/>
              <a:pathLst>
                <a:path w="337317" h="198197">
                  <a:moveTo>
                    <a:pt x="337317" y="0"/>
                  </a:moveTo>
                  <a:lnTo>
                    <a:pt x="234443" y="81514"/>
                  </a:lnTo>
                  <a:lnTo>
                    <a:pt x="121278" y="148007"/>
                  </a:lnTo>
                  <a:lnTo>
                    <a:pt x="0" y="1981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5954192" y="8511685"/>
              <a:ext cx="51588" cy="18379"/>
            </a:xfrm>
            <a:custGeom>
              <a:avLst/>
              <a:pathLst>
                <a:path w="51588" h="18379">
                  <a:moveTo>
                    <a:pt x="0" y="18379"/>
                  </a:moveTo>
                  <a:lnTo>
                    <a:pt x="515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6061556" y="8629386"/>
              <a:ext cx="73163" cy="29784"/>
            </a:xfrm>
            <a:custGeom>
              <a:avLst/>
              <a:pathLst>
                <a:path w="73163" h="29784">
                  <a:moveTo>
                    <a:pt x="0" y="29784"/>
                  </a:moveTo>
                  <a:lnTo>
                    <a:pt x="7316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6145794" y="8773893"/>
              <a:ext cx="52017" cy="21711"/>
            </a:xfrm>
            <a:custGeom>
              <a:avLst/>
              <a:pathLst>
                <a:path w="52017" h="21711">
                  <a:moveTo>
                    <a:pt x="52017" y="0"/>
                  </a:moveTo>
                  <a:lnTo>
                    <a:pt x="0" y="217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6027634" y="7883283"/>
              <a:ext cx="113742" cy="88851"/>
            </a:xfrm>
            <a:custGeom>
              <a:avLst/>
              <a:pathLst>
                <a:path w="113742" h="88851">
                  <a:moveTo>
                    <a:pt x="113742" y="0"/>
                  </a:moveTo>
                  <a:lnTo>
                    <a:pt x="0" y="888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6310616" y="8497348"/>
              <a:ext cx="66243" cy="41712"/>
            </a:xfrm>
            <a:custGeom>
              <a:avLst/>
              <a:pathLst>
                <a:path w="66243" h="41712">
                  <a:moveTo>
                    <a:pt x="66243" y="0"/>
                  </a:moveTo>
                  <a:lnTo>
                    <a:pt x="0" y="417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6391298" y="8632972"/>
              <a:ext cx="66338" cy="41564"/>
            </a:xfrm>
            <a:custGeom>
              <a:avLst/>
              <a:pathLst>
                <a:path w="66338" h="41564">
                  <a:moveTo>
                    <a:pt x="0" y="41564"/>
                  </a:moveTo>
                  <a:lnTo>
                    <a:pt x="6633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6096526" y="7883283"/>
              <a:ext cx="44851" cy="38417"/>
            </a:xfrm>
            <a:custGeom>
              <a:avLst/>
              <a:pathLst>
                <a:path w="44851" h="38417">
                  <a:moveTo>
                    <a:pt x="44851" y="0"/>
                  </a:moveTo>
                  <a:lnTo>
                    <a:pt x="0" y="384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6141377" y="7879909"/>
              <a:ext cx="3678" cy="3373"/>
            </a:xfrm>
            <a:custGeom>
              <a:avLst/>
              <a:pathLst>
                <a:path w="3678" h="3373">
                  <a:moveTo>
                    <a:pt x="0" y="3373"/>
                  </a:moveTo>
                  <a:lnTo>
                    <a:pt x="36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6679438" y="8427271"/>
              <a:ext cx="34102" cy="32303"/>
            </a:xfrm>
            <a:custGeom>
              <a:avLst/>
              <a:pathLst>
                <a:path w="34102" h="32303">
                  <a:moveTo>
                    <a:pt x="0" y="32303"/>
                  </a:moveTo>
                  <a:lnTo>
                    <a:pt x="341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6141377" y="7786972"/>
              <a:ext cx="91713" cy="96310"/>
            </a:xfrm>
            <a:custGeom>
              <a:avLst/>
              <a:pathLst>
                <a:path w="91713" h="96310">
                  <a:moveTo>
                    <a:pt x="0" y="96310"/>
                  </a:moveTo>
                  <a:lnTo>
                    <a:pt x="917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6597738" y="8027751"/>
              <a:ext cx="47336" cy="60550"/>
            </a:xfrm>
            <a:custGeom>
              <a:avLst/>
              <a:pathLst>
                <a:path w="47336" h="60550">
                  <a:moveTo>
                    <a:pt x="0" y="60550"/>
                  </a:moveTo>
                  <a:lnTo>
                    <a:pt x="473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6759077" y="8121466"/>
              <a:ext cx="12806" cy="17085"/>
            </a:xfrm>
            <a:custGeom>
              <a:avLst/>
              <a:pathLst>
                <a:path w="12806" h="17085">
                  <a:moveTo>
                    <a:pt x="12806" y="0"/>
                  </a:moveTo>
                  <a:lnTo>
                    <a:pt x="0" y="170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6855675" y="8233975"/>
              <a:ext cx="28930" cy="37006"/>
            </a:xfrm>
            <a:custGeom>
              <a:avLst/>
              <a:pathLst>
                <a:path w="28930" h="37006">
                  <a:moveTo>
                    <a:pt x="28930" y="0"/>
                  </a:moveTo>
                  <a:lnTo>
                    <a:pt x="0" y="370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6884605" y="8196199"/>
              <a:ext cx="27917" cy="37776"/>
            </a:xfrm>
            <a:custGeom>
              <a:avLst/>
              <a:pathLst>
                <a:path w="27917" h="37776">
                  <a:moveTo>
                    <a:pt x="0" y="37776"/>
                  </a:moveTo>
                  <a:lnTo>
                    <a:pt x="279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6771883" y="7997238"/>
              <a:ext cx="83006" cy="124228"/>
            </a:xfrm>
            <a:custGeom>
              <a:avLst/>
              <a:pathLst>
                <a:path w="83006" h="124228">
                  <a:moveTo>
                    <a:pt x="0" y="124228"/>
                  </a:moveTo>
                  <a:lnTo>
                    <a:pt x="830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6965240" y="8078531"/>
              <a:ext cx="24759" cy="39917"/>
            </a:xfrm>
            <a:custGeom>
              <a:avLst/>
              <a:pathLst>
                <a:path w="24759" h="39917">
                  <a:moveTo>
                    <a:pt x="24759" y="0"/>
                  </a:moveTo>
                  <a:lnTo>
                    <a:pt x="0" y="399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6989999" y="8037957"/>
              <a:ext cx="23669" cy="40573"/>
            </a:xfrm>
            <a:custGeom>
              <a:avLst/>
              <a:pathLst>
                <a:path w="23669" h="40573">
                  <a:moveTo>
                    <a:pt x="0" y="40573"/>
                  </a:moveTo>
                  <a:lnTo>
                    <a:pt x="236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6141377" y="7504796"/>
              <a:ext cx="252565" cy="378487"/>
            </a:xfrm>
            <a:custGeom>
              <a:avLst/>
              <a:pathLst>
                <a:path w="252565" h="378487">
                  <a:moveTo>
                    <a:pt x="0" y="378487"/>
                  </a:moveTo>
                  <a:lnTo>
                    <a:pt x="104334" y="266569"/>
                  </a:lnTo>
                  <a:lnTo>
                    <a:pt x="189262" y="139297"/>
                  </a:lnTo>
                  <a:lnTo>
                    <a:pt x="2525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6520292" y="7558209"/>
              <a:ext cx="22007" cy="56248"/>
            </a:xfrm>
            <a:custGeom>
              <a:avLst/>
              <a:pathLst>
                <a:path w="22007" h="56248">
                  <a:moveTo>
                    <a:pt x="22007" y="0"/>
                  </a:moveTo>
                  <a:lnTo>
                    <a:pt x="0" y="562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6665505" y="7621319"/>
              <a:ext cx="21616" cy="54588"/>
            </a:xfrm>
            <a:custGeom>
              <a:avLst/>
              <a:pathLst>
                <a:path w="21616" h="54588">
                  <a:moveTo>
                    <a:pt x="0" y="54588"/>
                  </a:moveTo>
                  <a:lnTo>
                    <a:pt x="216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6813048" y="7675945"/>
              <a:ext cx="21989" cy="55876"/>
            </a:xfrm>
            <a:custGeom>
              <a:avLst/>
              <a:pathLst>
                <a:path w="21989" h="55876">
                  <a:moveTo>
                    <a:pt x="21989" y="0"/>
                  </a:moveTo>
                  <a:lnTo>
                    <a:pt x="0" y="558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6958520" y="7758015"/>
              <a:ext cx="14006" cy="34640"/>
            </a:xfrm>
            <a:custGeom>
              <a:avLst/>
              <a:pathLst>
                <a:path w="14006" h="34640">
                  <a:moveTo>
                    <a:pt x="0" y="34640"/>
                  </a:moveTo>
                  <a:lnTo>
                    <a:pt x="140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7119399" y="7782442"/>
              <a:ext cx="12484" cy="32944"/>
            </a:xfrm>
            <a:custGeom>
              <a:avLst/>
              <a:pathLst>
                <a:path w="12484" h="32944">
                  <a:moveTo>
                    <a:pt x="0" y="32944"/>
                  </a:moveTo>
                  <a:lnTo>
                    <a:pt x="1248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6542300" y="7362881"/>
              <a:ext cx="50717" cy="195328"/>
            </a:xfrm>
            <a:custGeom>
              <a:avLst/>
              <a:pathLst>
                <a:path w="50717" h="195328">
                  <a:moveTo>
                    <a:pt x="0" y="195328"/>
                  </a:moveTo>
                  <a:lnTo>
                    <a:pt x="507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7039002" y="7439410"/>
              <a:ext cx="20823" cy="104688"/>
            </a:xfrm>
            <a:custGeom>
              <a:avLst/>
              <a:pathLst>
                <a:path w="20823" h="104688">
                  <a:moveTo>
                    <a:pt x="20823" y="0"/>
                  </a:moveTo>
                  <a:lnTo>
                    <a:pt x="0" y="1046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7181186" y="7580078"/>
              <a:ext cx="11336" cy="45584"/>
            </a:xfrm>
            <a:custGeom>
              <a:avLst/>
              <a:pathLst>
                <a:path w="11336" h="45584">
                  <a:moveTo>
                    <a:pt x="11336" y="0"/>
                  </a:moveTo>
                  <a:lnTo>
                    <a:pt x="0" y="4558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7059826" y="7312283"/>
              <a:ext cx="15570" cy="127126"/>
            </a:xfrm>
            <a:custGeom>
              <a:avLst/>
              <a:pathLst>
                <a:path w="15570" h="127126">
                  <a:moveTo>
                    <a:pt x="0" y="127126"/>
                  </a:moveTo>
                  <a:lnTo>
                    <a:pt x="155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7228110" y="7325080"/>
              <a:ext cx="4445" cy="46762"/>
            </a:xfrm>
            <a:custGeom>
              <a:avLst/>
              <a:pathLst>
                <a:path w="4445" h="46762">
                  <a:moveTo>
                    <a:pt x="4445" y="0"/>
                  </a:moveTo>
                  <a:lnTo>
                    <a:pt x="0" y="467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7232556" y="7278215"/>
              <a:ext cx="3177" cy="46865"/>
            </a:xfrm>
            <a:custGeom>
              <a:avLst/>
              <a:pathLst>
                <a:path w="3177" h="46865">
                  <a:moveTo>
                    <a:pt x="0" y="46865"/>
                  </a:moveTo>
                  <a:lnTo>
                    <a:pt x="31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19"/>
            <p:cNvSpPr/>
            <p:nvPr/>
          </p:nvSpPr>
          <p:spPr>
            <a:xfrm>
              <a:off x="7953247" y="7113347"/>
              <a:ext cx="171193" cy="70965"/>
            </a:xfrm>
            <a:custGeom>
              <a:avLst/>
              <a:pathLst>
                <a:path w="171193" h="70965">
                  <a:moveTo>
                    <a:pt x="0" y="4611"/>
                  </a:moveTo>
                  <a:lnTo>
                    <a:pt x="170232" y="0"/>
                  </a:lnTo>
                  <a:lnTo>
                    <a:pt x="171193" y="70965"/>
                  </a:lnTo>
                  <a:lnTo>
                    <a:pt x="898" y="709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pg1320"/>
            <p:cNvSpPr/>
            <p:nvPr/>
          </p:nvSpPr>
          <p:spPr>
            <a:xfrm>
              <a:off x="7950552" y="7042433"/>
              <a:ext cx="172927" cy="75524"/>
            </a:xfrm>
            <a:custGeom>
              <a:avLst/>
              <a:pathLst>
                <a:path w="172927" h="75524">
                  <a:moveTo>
                    <a:pt x="0" y="9219"/>
                  </a:moveTo>
                  <a:lnTo>
                    <a:pt x="170044" y="0"/>
                  </a:lnTo>
                  <a:lnTo>
                    <a:pt x="172927" y="70913"/>
                  </a:lnTo>
                  <a:lnTo>
                    <a:pt x="2695" y="75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pg1321"/>
            <p:cNvSpPr/>
            <p:nvPr/>
          </p:nvSpPr>
          <p:spPr>
            <a:xfrm>
              <a:off x="7946062" y="6971624"/>
              <a:ext cx="174534" cy="80028"/>
            </a:xfrm>
            <a:custGeom>
              <a:avLst/>
              <a:pathLst>
                <a:path w="174534" h="80028">
                  <a:moveTo>
                    <a:pt x="0" y="13820"/>
                  </a:moveTo>
                  <a:lnTo>
                    <a:pt x="169732" y="0"/>
                  </a:lnTo>
                  <a:lnTo>
                    <a:pt x="174534" y="70809"/>
                  </a:lnTo>
                  <a:lnTo>
                    <a:pt x="4489" y="80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g1322"/>
            <p:cNvSpPr/>
            <p:nvPr/>
          </p:nvSpPr>
          <p:spPr>
            <a:xfrm>
              <a:off x="7939782" y="6900971"/>
              <a:ext cx="176013" cy="84474"/>
            </a:xfrm>
            <a:custGeom>
              <a:avLst/>
              <a:pathLst>
                <a:path w="176013" h="84474">
                  <a:moveTo>
                    <a:pt x="0" y="18412"/>
                  </a:moveTo>
                  <a:lnTo>
                    <a:pt x="169296" y="0"/>
                  </a:lnTo>
                  <a:lnTo>
                    <a:pt x="176013" y="70653"/>
                  </a:lnTo>
                  <a:lnTo>
                    <a:pt x="6280" y="844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pg1323"/>
            <p:cNvSpPr/>
            <p:nvPr/>
          </p:nvSpPr>
          <p:spPr>
            <a:xfrm>
              <a:off x="7931714" y="6830525"/>
              <a:ext cx="177363" cy="88857"/>
            </a:xfrm>
            <a:custGeom>
              <a:avLst/>
              <a:pathLst>
                <a:path w="177363" h="88857">
                  <a:moveTo>
                    <a:pt x="0" y="22989"/>
                  </a:moveTo>
                  <a:lnTo>
                    <a:pt x="168735" y="0"/>
                  </a:lnTo>
                  <a:lnTo>
                    <a:pt x="177363" y="70445"/>
                  </a:lnTo>
                  <a:lnTo>
                    <a:pt x="8067" y="888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pg1324"/>
            <p:cNvSpPr/>
            <p:nvPr/>
          </p:nvSpPr>
          <p:spPr>
            <a:xfrm>
              <a:off x="7921866" y="6760339"/>
              <a:ext cx="178583" cy="93175"/>
            </a:xfrm>
            <a:custGeom>
              <a:avLst/>
              <a:pathLst>
                <a:path w="178583" h="93175">
                  <a:moveTo>
                    <a:pt x="0" y="27550"/>
                  </a:moveTo>
                  <a:lnTo>
                    <a:pt x="168051" y="0"/>
                  </a:lnTo>
                  <a:lnTo>
                    <a:pt x="178583" y="70186"/>
                  </a:lnTo>
                  <a:lnTo>
                    <a:pt x="9848" y="931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pg1325"/>
            <p:cNvSpPr/>
            <p:nvPr/>
          </p:nvSpPr>
          <p:spPr>
            <a:xfrm>
              <a:off x="7910244" y="6690464"/>
              <a:ext cx="179672" cy="97425"/>
            </a:xfrm>
            <a:custGeom>
              <a:avLst/>
              <a:pathLst>
                <a:path w="179672" h="97425">
                  <a:moveTo>
                    <a:pt x="0" y="32091"/>
                  </a:moveTo>
                  <a:lnTo>
                    <a:pt x="167243" y="0"/>
                  </a:lnTo>
                  <a:lnTo>
                    <a:pt x="179672" y="69875"/>
                  </a:lnTo>
                  <a:lnTo>
                    <a:pt x="11621" y="97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g1326"/>
            <p:cNvSpPr/>
            <p:nvPr/>
          </p:nvSpPr>
          <p:spPr>
            <a:xfrm>
              <a:off x="7896858" y="6620951"/>
              <a:ext cx="180630" cy="101604"/>
            </a:xfrm>
            <a:custGeom>
              <a:avLst/>
              <a:pathLst>
                <a:path w="180630" h="101604">
                  <a:moveTo>
                    <a:pt x="0" y="36608"/>
                  </a:moveTo>
                  <a:lnTo>
                    <a:pt x="166313" y="0"/>
                  </a:lnTo>
                  <a:lnTo>
                    <a:pt x="180630" y="69512"/>
                  </a:lnTo>
                  <a:lnTo>
                    <a:pt x="13386" y="101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pg1327"/>
            <p:cNvSpPr/>
            <p:nvPr/>
          </p:nvSpPr>
          <p:spPr>
            <a:xfrm>
              <a:off x="7881716" y="6551852"/>
              <a:ext cx="181454" cy="105707"/>
            </a:xfrm>
            <a:custGeom>
              <a:avLst/>
              <a:pathLst>
                <a:path w="181454" h="105707">
                  <a:moveTo>
                    <a:pt x="0" y="41098"/>
                  </a:moveTo>
                  <a:lnTo>
                    <a:pt x="165260" y="0"/>
                  </a:lnTo>
                  <a:lnTo>
                    <a:pt x="181454" y="69099"/>
                  </a:lnTo>
                  <a:lnTo>
                    <a:pt x="15141" y="1057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pg1328"/>
            <p:cNvSpPr/>
            <p:nvPr/>
          </p:nvSpPr>
          <p:spPr>
            <a:xfrm>
              <a:off x="7864830" y="6483216"/>
              <a:ext cx="182146" cy="109734"/>
            </a:xfrm>
            <a:custGeom>
              <a:avLst/>
              <a:pathLst>
                <a:path w="182146" h="109734">
                  <a:moveTo>
                    <a:pt x="0" y="45558"/>
                  </a:moveTo>
                  <a:lnTo>
                    <a:pt x="164087" y="0"/>
                  </a:lnTo>
                  <a:lnTo>
                    <a:pt x="182146" y="68635"/>
                  </a:lnTo>
                  <a:lnTo>
                    <a:pt x="16885" y="109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pg1329"/>
            <p:cNvSpPr/>
            <p:nvPr/>
          </p:nvSpPr>
          <p:spPr>
            <a:xfrm>
              <a:off x="7846213" y="6415094"/>
              <a:ext cx="182704" cy="113680"/>
            </a:xfrm>
            <a:custGeom>
              <a:avLst/>
              <a:pathLst>
                <a:path w="182704" h="113680">
                  <a:moveTo>
                    <a:pt x="0" y="49985"/>
                  </a:moveTo>
                  <a:lnTo>
                    <a:pt x="162793" y="0"/>
                  </a:lnTo>
                  <a:lnTo>
                    <a:pt x="182704" y="68121"/>
                  </a:lnTo>
                  <a:lnTo>
                    <a:pt x="18617" y="113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g1330"/>
            <p:cNvSpPr/>
            <p:nvPr/>
          </p:nvSpPr>
          <p:spPr>
            <a:xfrm>
              <a:off x="7825878" y="6347537"/>
              <a:ext cx="183128" cy="117542"/>
            </a:xfrm>
            <a:custGeom>
              <a:avLst/>
              <a:pathLst>
                <a:path w="183128" h="117542">
                  <a:moveTo>
                    <a:pt x="0" y="54375"/>
                  </a:moveTo>
                  <a:lnTo>
                    <a:pt x="161380" y="0"/>
                  </a:lnTo>
                  <a:lnTo>
                    <a:pt x="183128" y="67557"/>
                  </a:lnTo>
                  <a:lnTo>
                    <a:pt x="20335" y="117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pg1331"/>
            <p:cNvSpPr/>
            <p:nvPr/>
          </p:nvSpPr>
          <p:spPr>
            <a:xfrm>
              <a:off x="7803839" y="6280593"/>
              <a:ext cx="183418" cy="121319"/>
            </a:xfrm>
            <a:custGeom>
              <a:avLst/>
              <a:pathLst>
                <a:path w="183418" h="121319">
                  <a:moveTo>
                    <a:pt x="0" y="58725"/>
                  </a:moveTo>
                  <a:lnTo>
                    <a:pt x="159848" y="0"/>
                  </a:lnTo>
                  <a:lnTo>
                    <a:pt x="183418" y="66943"/>
                  </a:lnTo>
                  <a:lnTo>
                    <a:pt x="22038" y="12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pg1332"/>
            <p:cNvSpPr/>
            <p:nvPr/>
          </p:nvSpPr>
          <p:spPr>
            <a:xfrm>
              <a:off x="7780114" y="6214312"/>
              <a:ext cx="183573" cy="125006"/>
            </a:xfrm>
            <a:custGeom>
              <a:avLst/>
              <a:pathLst>
                <a:path w="183573" h="125006">
                  <a:moveTo>
                    <a:pt x="0" y="63032"/>
                  </a:moveTo>
                  <a:lnTo>
                    <a:pt x="158199" y="0"/>
                  </a:lnTo>
                  <a:lnTo>
                    <a:pt x="183573" y="66280"/>
                  </a:lnTo>
                  <a:lnTo>
                    <a:pt x="23725" y="1250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7754719" y="6148742"/>
              <a:ext cx="183594" cy="128602"/>
            </a:xfrm>
            <a:custGeom>
              <a:avLst/>
              <a:pathLst>
                <a:path w="183594" h="128602">
                  <a:moveTo>
                    <a:pt x="0" y="67293"/>
                  </a:moveTo>
                  <a:lnTo>
                    <a:pt x="156434" y="0"/>
                  </a:lnTo>
                  <a:lnTo>
                    <a:pt x="183594" y="65569"/>
                  </a:lnTo>
                  <a:lnTo>
                    <a:pt x="25394" y="1286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pg1334"/>
            <p:cNvSpPr/>
            <p:nvPr/>
          </p:nvSpPr>
          <p:spPr>
            <a:xfrm>
              <a:off x="7727673" y="6083933"/>
              <a:ext cx="183480" cy="132103"/>
            </a:xfrm>
            <a:custGeom>
              <a:avLst/>
              <a:pathLst>
                <a:path w="183480" h="132103">
                  <a:moveTo>
                    <a:pt x="0" y="71504"/>
                  </a:moveTo>
                  <a:lnTo>
                    <a:pt x="154555" y="0"/>
                  </a:lnTo>
                  <a:lnTo>
                    <a:pt x="183480" y="64809"/>
                  </a:lnTo>
                  <a:lnTo>
                    <a:pt x="27045" y="132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pg1335"/>
            <p:cNvSpPr/>
            <p:nvPr/>
          </p:nvSpPr>
          <p:spPr>
            <a:xfrm>
              <a:off x="7698996" y="6019930"/>
              <a:ext cx="183231" cy="135507"/>
            </a:xfrm>
            <a:custGeom>
              <a:avLst/>
              <a:pathLst>
                <a:path w="183231" h="135507">
                  <a:moveTo>
                    <a:pt x="0" y="75663"/>
                  </a:moveTo>
                  <a:lnTo>
                    <a:pt x="152562" y="0"/>
                  </a:lnTo>
                  <a:lnTo>
                    <a:pt x="183231" y="64002"/>
                  </a:lnTo>
                  <a:lnTo>
                    <a:pt x="28676" y="1355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pg1336"/>
            <p:cNvSpPr/>
            <p:nvPr/>
          </p:nvSpPr>
          <p:spPr>
            <a:xfrm>
              <a:off x="7668710" y="5956781"/>
              <a:ext cx="182848" cy="138812"/>
            </a:xfrm>
            <a:custGeom>
              <a:avLst/>
              <a:pathLst>
                <a:path w="182848" h="138812">
                  <a:moveTo>
                    <a:pt x="0" y="79767"/>
                  </a:moveTo>
                  <a:lnTo>
                    <a:pt x="150457" y="0"/>
                  </a:lnTo>
                  <a:lnTo>
                    <a:pt x="182848" y="63148"/>
                  </a:lnTo>
                  <a:lnTo>
                    <a:pt x="30286" y="138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pg1337"/>
            <p:cNvSpPr/>
            <p:nvPr/>
          </p:nvSpPr>
          <p:spPr>
            <a:xfrm>
              <a:off x="7636835" y="5894532"/>
              <a:ext cx="182331" cy="142016"/>
            </a:xfrm>
            <a:custGeom>
              <a:avLst/>
              <a:pathLst>
                <a:path w="182331" h="142016">
                  <a:moveTo>
                    <a:pt x="0" y="83812"/>
                  </a:moveTo>
                  <a:lnTo>
                    <a:pt x="148242" y="0"/>
                  </a:lnTo>
                  <a:lnTo>
                    <a:pt x="182331" y="62248"/>
                  </a:lnTo>
                  <a:lnTo>
                    <a:pt x="31874" y="142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pg1338"/>
            <p:cNvSpPr/>
            <p:nvPr/>
          </p:nvSpPr>
          <p:spPr>
            <a:xfrm>
              <a:off x="7603396" y="5833229"/>
              <a:ext cx="181681" cy="145115"/>
            </a:xfrm>
            <a:custGeom>
              <a:avLst/>
              <a:pathLst>
                <a:path w="181681" h="145115">
                  <a:moveTo>
                    <a:pt x="0" y="87795"/>
                  </a:moveTo>
                  <a:lnTo>
                    <a:pt x="145918" y="0"/>
                  </a:lnTo>
                  <a:lnTo>
                    <a:pt x="181681" y="61302"/>
                  </a:lnTo>
                  <a:lnTo>
                    <a:pt x="33439" y="1451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pg1339"/>
            <p:cNvSpPr/>
            <p:nvPr/>
          </p:nvSpPr>
          <p:spPr>
            <a:xfrm>
              <a:off x="7568417" y="5772918"/>
              <a:ext cx="180897" cy="148107"/>
            </a:xfrm>
            <a:custGeom>
              <a:avLst/>
              <a:pathLst>
                <a:path w="180897" h="148107">
                  <a:moveTo>
                    <a:pt x="0" y="91715"/>
                  </a:moveTo>
                  <a:lnTo>
                    <a:pt x="143487" y="0"/>
                  </a:lnTo>
                  <a:lnTo>
                    <a:pt x="180897" y="60311"/>
                  </a:lnTo>
                  <a:lnTo>
                    <a:pt x="34978" y="1481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pg1340"/>
            <p:cNvSpPr/>
            <p:nvPr/>
          </p:nvSpPr>
          <p:spPr>
            <a:xfrm>
              <a:off x="7531924" y="5713641"/>
              <a:ext cx="179980" cy="150991"/>
            </a:xfrm>
            <a:custGeom>
              <a:avLst/>
              <a:pathLst>
                <a:path w="179980" h="150991">
                  <a:moveTo>
                    <a:pt x="0" y="95567"/>
                  </a:moveTo>
                  <a:lnTo>
                    <a:pt x="140950" y="0"/>
                  </a:lnTo>
                  <a:lnTo>
                    <a:pt x="179980" y="59276"/>
                  </a:lnTo>
                  <a:lnTo>
                    <a:pt x="36493" y="150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pg1341"/>
            <p:cNvSpPr/>
            <p:nvPr/>
          </p:nvSpPr>
          <p:spPr>
            <a:xfrm>
              <a:off x="7493943" y="5655443"/>
              <a:ext cx="178931" cy="153765"/>
            </a:xfrm>
            <a:custGeom>
              <a:avLst/>
              <a:pathLst>
                <a:path w="178931" h="153765">
                  <a:moveTo>
                    <a:pt x="0" y="99348"/>
                  </a:moveTo>
                  <a:lnTo>
                    <a:pt x="138311" y="0"/>
                  </a:lnTo>
                  <a:lnTo>
                    <a:pt x="178931" y="58197"/>
                  </a:lnTo>
                  <a:lnTo>
                    <a:pt x="37980" y="1537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pg1342"/>
            <p:cNvSpPr/>
            <p:nvPr/>
          </p:nvSpPr>
          <p:spPr>
            <a:xfrm>
              <a:off x="7454503" y="5598366"/>
              <a:ext cx="177751" cy="156425"/>
            </a:xfrm>
            <a:custGeom>
              <a:avLst/>
              <a:pathLst>
                <a:path w="177751" h="156425">
                  <a:moveTo>
                    <a:pt x="0" y="103057"/>
                  </a:moveTo>
                  <a:lnTo>
                    <a:pt x="135570" y="0"/>
                  </a:lnTo>
                  <a:lnTo>
                    <a:pt x="177751" y="57076"/>
                  </a:lnTo>
                  <a:lnTo>
                    <a:pt x="39440" y="156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pg1343"/>
            <p:cNvSpPr/>
            <p:nvPr/>
          </p:nvSpPr>
          <p:spPr>
            <a:xfrm>
              <a:off x="7413632" y="5542453"/>
              <a:ext cx="176441" cy="158971"/>
            </a:xfrm>
            <a:custGeom>
              <a:avLst/>
              <a:pathLst>
                <a:path w="176441" h="158971">
                  <a:moveTo>
                    <a:pt x="0" y="106691"/>
                  </a:moveTo>
                  <a:lnTo>
                    <a:pt x="132729" y="0"/>
                  </a:lnTo>
                  <a:lnTo>
                    <a:pt x="176441" y="55913"/>
                  </a:lnTo>
                  <a:lnTo>
                    <a:pt x="40871" y="158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pg1344"/>
            <p:cNvSpPr/>
            <p:nvPr/>
          </p:nvSpPr>
          <p:spPr>
            <a:xfrm>
              <a:off x="7371360" y="5487743"/>
              <a:ext cx="175001" cy="161400"/>
            </a:xfrm>
            <a:custGeom>
              <a:avLst/>
              <a:pathLst>
                <a:path w="175001" h="161400">
                  <a:moveTo>
                    <a:pt x="0" y="110246"/>
                  </a:moveTo>
                  <a:lnTo>
                    <a:pt x="129792" y="0"/>
                  </a:lnTo>
                  <a:lnTo>
                    <a:pt x="175001" y="54709"/>
                  </a:lnTo>
                  <a:lnTo>
                    <a:pt x="42271" y="1614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pg1345"/>
            <p:cNvSpPr/>
            <p:nvPr/>
          </p:nvSpPr>
          <p:spPr>
            <a:xfrm>
              <a:off x="7327718" y="5434279"/>
              <a:ext cx="173433" cy="163711"/>
            </a:xfrm>
            <a:custGeom>
              <a:avLst/>
              <a:pathLst>
                <a:path w="173433" h="163711">
                  <a:moveTo>
                    <a:pt x="0" y="113720"/>
                  </a:moveTo>
                  <a:lnTo>
                    <a:pt x="126759" y="0"/>
                  </a:lnTo>
                  <a:lnTo>
                    <a:pt x="173433" y="53464"/>
                  </a:lnTo>
                  <a:lnTo>
                    <a:pt x="43641" y="163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pg1346"/>
            <p:cNvSpPr/>
            <p:nvPr/>
          </p:nvSpPr>
          <p:spPr>
            <a:xfrm>
              <a:off x="7282739" y="5382097"/>
              <a:ext cx="171738" cy="165902"/>
            </a:xfrm>
            <a:custGeom>
              <a:avLst/>
              <a:pathLst>
                <a:path w="171738" h="165902">
                  <a:moveTo>
                    <a:pt x="0" y="117111"/>
                  </a:moveTo>
                  <a:lnTo>
                    <a:pt x="123633" y="0"/>
                  </a:lnTo>
                  <a:lnTo>
                    <a:pt x="171738" y="52181"/>
                  </a:lnTo>
                  <a:lnTo>
                    <a:pt x="44979" y="165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pg1347"/>
            <p:cNvSpPr/>
            <p:nvPr/>
          </p:nvSpPr>
          <p:spPr>
            <a:xfrm>
              <a:off x="7236455" y="5331237"/>
              <a:ext cx="169916" cy="167971"/>
            </a:xfrm>
            <a:custGeom>
              <a:avLst/>
              <a:pathLst>
                <a:path w="169916" h="167971">
                  <a:moveTo>
                    <a:pt x="0" y="120416"/>
                  </a:moveTo>
                  <a:lnTo>
                    <a:pt x="120416" y="0"/>
                  </a:lnTo>
                  <a:lnTo>
                    <a:pt x="169916" y="50859"/>
                  </a:lnTo>
                  <a:lnTo>
                    <a:pt x="46283" y="16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pg1348"/>
            <p:cNvSpPr/>
            <p:nvPr/>
          </p:nvSpPr>
          <p:spPr>
            <a:xfrm>
              <a:off x="7188900" y="5281737"/>
              <a:ext cx="167971" cy="169916"/>
            </a:xfrm>
            <a:custGeom>
              <a:avLst/>
              <a:pathLst>
                <a:path w="167971" h="169916">
                  <a:moveTo>
                    <a:pt x="0" y="123633"/>
                  </a:moveTo>
                  <a:lnTo>
                    <a:pt x="117111" y="0"/>
                  </a:lnTo>
                  <a:lnTo>
                    <a:pt x="167971" y="49500"/>
                  </a:lnTo>
                  <a:lnTo>
                    <a:pt x="47554" y="1699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pg1349"/>
            <p:cNvSpPr/>
            <p:nvPr/>
          </p:nvSpPr>
          <p:spPr>
            <a:xfrm>
              <a:off x="7140110" y="5233632"/>
              <a:ext cx="165902" cy="171738"/>
            </a:xfrm>
            <a:custGeom>
              <a:avLst/>
              <a:pathLst>
                <a:path w="165902" h="171738">
                  <a:moveTo>
                    <a:pt x="0" y="126759"/>
                  </a:moveTo>
                  <a:lnTo>
                    <a:pt x="113720" y="0"/>
                  </a:lnTo>
                  <a:lnTo>
                    <a:pt x="165902" y="48105"/>
                  </a:lnTo>
                  <a:lnTo>
                    <a:pt x="48790" y="1717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pg1350"/>
            <p:cNvSpPr/>
            <p:nvPr/>
          </p:nvSpPr>
          <p:spPr>
            <a:xfrm>
              <a:off x="7090119" y="5186957"/>
              <a:ext cx="163711" cy="173433"/>
            </a:xfrm>
            <a:custGeom>
              <a:avLst/>
              <a:pathLst>
                <a:path w="163711" h="173433">
                  <a:moveTo>
                    <a:pt x="0" y="129792"/>
                  </a:moveTo>
                  <a:lnTo>
                    <a:pt x="110246" y="0"/>
                  </a:lnTo>
                  <a:lnTo>
                    <a:pt x="163711" y="46674"/>
                  </a:lnTo>
                  <a:lnTo>
                    <a:pt x="49990" y="173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pg1351"/>
            <p:cNvSpPr/>
            <p:nvPr/>
          </p:nvSpPr>
          <p:spPr>
            <a:xfrm>
              <a:off x="7038965" y="5141748"/>
              <a:ext cx="161400" cy="175001"/>
            </a:xfrm>
            <a:custGeom>
              <a:avLst/>
              <a:pathLst>
                <a:path w="161400" h="175001">
                  <a:moveTo>
                    <a:pt x="0" y="132729"/>
                  </a:moveTo>
                  <a:lnTo>
                    <a:pt x="106691" y="0"/>
                  </a:lnTo>
                  <a:lnTo>
                    <a:pt x="161400" y="45209"/>
                  </a:lnTo>
                  <a:lnTo>
                    <a:pt x="51154" y="175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pg1352"/>
            <p:cNvSpPr/>
            <p:nvPr/>
          </p:nvSpPr>
          <p:spPr>
            <a:xfrm>
              <a:off x="6986685" y="5098036"/>
              <a:ext cx="158971" cy="176441"/>
            </a:xfrm>
            <a:custGeom>
              <a:avLst/>
              <a:pathLst>
                <a:path w="158971" h="176441">
                  <a:moveTo>
                    <a:pt x="0" y="135570"/>
                  </a:moveTo>
                  <a:lnTo>
                    <a:pt x="103057" y="0"/>
                  </a:lnTo>
                  <a:lnTo>
                    <a:pt x="158971" y="43711"/>
                  </a:lnTo>
                  <a:lnTo>
                    <a:pt x="52280" y="176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pg1353"/>
            <p:cNvSpPr/>
            <p:nvPr/>
          </p:nvSpPr>
          <p:spPr>
            <a:xfrm>
              <a:off x="6933317" y="5055855"/>
              <a:ext cx="156425" cy="177751"/>
            </a:xfrm>
            <a:custGeom>
              <a:avLst/>
              <a:pathLst>
                <a:path w="156425" h="177751">
                  <a:moveTo>
                    <a:pt x="0" y="138311"/>
                  </a:moveTo>
                  <a:lnTo>
                    <a:pt x="99348" y="0"/>
                  </a:lnTo>
                  <a:lnTo>
                    <a:pt x="156425" y="42181"/>
                  </a:lnTo>
                  <a:lnTo>
                    <a:pt x="53367" y="1777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pg1354"/>
            <p:cNvSpPr/>
            <p:nvPr/>
          </p:nvSpPr>
          <p:spPr>
            <a:xfrm>
              <a:off x="6878901" y="5015234"/>
              <a:ext cx="153765" cy="178931"/>
            </a:xfrm>
            <a:custGeom>
              <a:avLst/>
              <a:pathLst>
                <a:path w="153765" h="178931">
                  <a:moveTo>
                    <a:pt x="0" y="140950"/>
                  </a:moveTo>
                  <a:lnTo>
                    <a:pt x="95567" y="0"/>
                  </a:lnTo>
                  <a:lnTo>
                    <a:pt x="153765" y="40620"/>
                  </a:lnTo>
                  <a:lnTo>
                    <a:pt x="54416" y="178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pg1355"/>
            <p:cNvSpPr/>
            <p:nvPr/>
          </p:nvSpPr>
          <p:spPr>
            <a:xfrm>
              <a:off x="6823476" y="4976205"/>
              <a:ext cx="150991" cy="179980"/>
            </a:xfrm>
            <a:custGeom>
              <a:avLst/>
              <a:pathLst>
                <a:path w="150991" h="179980">
                  <a:moveTo>
                    <a:pt x="0" y="143487"/>
                  </a:moveTo>
                  <a:lnTo>
                    <a:pt x="91715" y="0"/>
                  </a:lnTo>
                  <a:lnTo>
                    <a:pt x="150991" y="39029"/>
                  </a:lnTo>
                  <a:lnTo>
                    <a:pt x="55424" y="1799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pg1356"/>
            <p:cNvSpPr/>
            <p:nvPr/>
          </p:nvSpPr>
          <p:spPr>
            <a:xfrm>
              <a:off x="6767084" y="4938795"/>
              <a:ext cx="148107" cy="180897"/>
            </a:xfrm>
            <a:custGeom>
              <a:avLst/>
              <a:pathLst>
                <a:path w="148107" h="180897">
                  <a:moveTo>
                    <a:pt x="0" y="145918"/>
                  </a:moveTo>
                  <a:lnTo>
                    <a:pt x="87795" y="0"/>
                  </a:lnTo>
                  <a:lnTo>
                    <a:pt x="148107" y="37409"/>
                  </a:lnTo>
                  <a:lnTo>
                    <a:pt x="56392" y="1808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pg1357"/>
            <p:cNvSpPr/>
            <p:nvPr/>
          </p:nvSpPr>
          <p:spPr>
            <a:xfrm>
              <a:off x="6709764" y="4903032"/>
              <a:ext cx="145115" cy="181681"/>
            </a:xfrm>
            <a:custGeom>
              <a:avLst/>
              <a:pathLst>
                <a:path w="145115" h="181681">
                  <a:moveTo>
                    <a:pt x="0" y="148242"/>
                  </a:moveTo>
                  <a:lnTo>
                    <a:pt x="83812" y="0"/>
                  </a:lnTo>
                  <a:lnTo>
                    <a:pt x="145115" y="35763"/>
                  </a:lnTo>
                  <a:lnTo>
                    <a:pt x="57319" y="1816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pg1358"/>
            <p:cNvSpPr/>
            <p:nvPr/>
          </p:nvSpPr>
          <p:spPr>
            <a:xfrm>
              <a:off x="6651561" y="4868942"/>
              <a:ext cx="142016" cy="182331"/>
            </a:xfrm>
            <a:custGeom>
              <a:avLst/>
              <a:pathLst>
                <a:path w="142016" h="182331">
                  <a:moveTo>
                    <a:pt x="0" y="150457"/>
                  </a:moveTo>
                  <a:lnTo>
                    <a:pt x="79767" y="0"/>
                  </a:lnTo>
                  <a:lnTo>
                    <a:pt x="142016" y="34089"/>
                  </a:lnTo>
                  <a:lnTo>
                    <a:pt x="58203" y="182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pg1359"/>
            <p:cNvSpPr/>
            <p:nvPr/>
          </p:nvSpPr>
          <p:spPr>
            <a:xfrm>
              <a:off x="6592515" y="4836550"/>
              <a:ext cx="138812" cy="182848"/>
            </a:xfrm>
            <a:custGeom>
              <a:avLst/>
              <a:pathLst>
                <a:path w="138812" h="182848">
                  <a:moveTo>
                    <a:pt x="0" y="152562"/>
                  </a:moveTo>
                  <a:lnTo>
                    <a:pt x="75663" y="0"/>
                  </a:lnTo>
                  <a:lnTo>
                    <a:pt x="138812" y="32391"/>
                  </a:lnTo>
                  <a:lnTo>
                    <a:pt x="59045" y="182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pg1360"/>
            <p:cNvSpPr/>
            <p:nvPr/>
          </p:nvSpPr>
          <p:spPr>
            <a:xfrm>
              <a:off x="6532672" y="4805881"/>
              <a:ext cx="135507" cy="183231"/>
            </a:xfrm>
            <a:custGeom>
              <a:avLst/>
              <a:pathLst>
                <a:path w="135507" h="183231">
                  <a:moveTo>
                    <a:pt x="0" y="154555"/>
                  </a:moveTo>
                  <a:lnTo>
                    <a:pt x="71504" y="0"/>
                  </a:lnTo>
                  <a:lnTo>
                    <a:pt x="135507" y="30669"/>
                  </a:lnTo>
                  <a:lnTo>
                    <a:pt x="59843" y="1832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pg1361"/>
            <p:cNvSpPr/>
            <p:nvPr/>
          </p:nvSpPr>
          <p:spPr>
            <a:xfrm>
              <a:off x="6472073" y="4776955"/>
              <a:ext cx="132103" cy="183480"/>
            </a:xfrm>
            <a:custGeom>
              <a:avLst/>
              <a:pathLst>
                <a:path w="132103" h="183480">
                  <a:moveTo>
                    <a:pt x="0" y="156434"/>
                  </a:moveTo>
                  <a:lnTo>
                    <a:pt x="67293" y="0"/>
                  </a:lnTo>
                  <a:lnTo>
                    <a:pt x="132103" y="28925"/>
                  </a:lnTo>
                  <a:lnTo>
                    <a:pt x="60598" y="1834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pg1362"/>
            <p:cNvSpPr/>
            <p:nvPr/>
          </p:nvSpPr>
          <p:spPr>
            <a:xfrm>
              <a:off x="6410764" y="4749795"/>
              <a:ext cx="128602" cy="183594"/>
            </a:xfrm>
            <a:custGeom>
              <a:avLst/>
              <a:pathLst>
                <a:path w="128602" h="183594">
                  <a:moveTo>
                    <a:pt x="0" y="158199"/>
                  </a:moveTo>
                  <a:lnTo>
                    <a:pt x="63032" y="0"/>
                  </a:lnTo>
                  <a:lnTo>
                    <a:pt x="128602" y="27159"/>
                  </a:lnTo>
                  <a:lnTo>
                    <a:pt x="61308" y="1835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pg1363"/>
            <p:cNvSpPr/>
            <p:nvPr/>
          </p:nvSpPr>
          <p:spPr>
            <a:xfrm>
              <a:off x="6348791" y="4724421"/>
              <a:ext cx="125006" cy="183573"/>
            </a:xfrm>
            <a:custGeom>
              <a:avLst/>
              <a:pathLst>
                <a:path w="125006" h="183573">
                  <a:moveTo>
                    <a:pt x="0" y="159848"/>
                  </a:moveTo>
                  <a:lnTo>
                    <a:pt x="58725" y="0"/>
                  </a:lnTo>
                  <a:lnTo>
                    <a:pt x="125006" y="25374"/>
                  </a:lnTo>
                  <a:lnTo>
                    <a:pt x="61973" y="1835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pg1364"/>
            <p:cNvSpPr/>
            <p:nvPr/>
          </p:nvSpPr>
          <p:spPr>
            <a:xfrm>
              <a:off x="6286197" y="4700851"/>
              <a:ext cx="121319" cy="183418"/>
            </a:xfrm>
            <a:custGeom>
              <a:avLst/>
              <a:pathLst>
                <a:path w="121319" h="183418">
                  <a:moveTo>
                    <a:pt x="0" y="161380"/>
                  </a:moveTo>
                  <a:lnTo>
                    <a:pt x="54375" y="0"/>
                  </a:lnTo>
                  <a:lnTo>
                    <a:pt x="121319" y="23570"/>
                  </a:lnTo>
                  <a:lnTo>
                    <a:pt x="62593" y="183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pg1365"/>
            <p:cNvSpPr/>
            <p:nvPr/>
          </p:nvSpPr>
          <p:spPr>
            <a:xfrm>
              <a:off x="6223029" y="4679102"/>
              <a:ext cx="117542" cy="183128"/>
            </a:xfrm>
            <a:custGeom>
              <a:avLst/>
              <a:pathLst>
                <a:path w="117542" h="183128">
                  <a:moveTo>
                    <a:pt x="0" y="162793"/>
                  </a:moveTo>
                  <a:lnTo>
                    <a:pt x="49985" y="0"/>
                  </a:lnTo>
                  <a:lnTo>
                    <a:pt x="117542" y="21748"/>
                  </a:lnTo>
                  <a:lnTo>
                    <a:pt x="63167" y="183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pg1366"/>
            <p:cNvSpPr/>
            <p:nvPr/>
          </p:nvSpPr>
          <p:spPr>
            <a:xfrm>
              <a:off x="6159335" y="4659191"/>
              <a:ext cx="113680" cy="182704"/>
            </a:xfrm>
            <a:custGeom>
              <a:avLst/>
              <a:pathLst>
                <a:path w="113680" h="182704">
                  <a:moveTo>
                    <a:pt x="0" y="164087"/>
                  </a:moveTo>
                  <a:lnTo>
                    <a:pt x="45558" y="0"/>
                  </a:lnTo>
                  <a:lnTo>
                    <a:pt x="113680" y="19911"/>
                  </a:lnTo>
                  <a:lnTo>
                    <a:pt x="63694" y="182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pg1367"/>
            <p:cNvSpPr/>
            <p:nvPr/>
          </p:nvSpPr>
          <p:spPr>
            <a:xfrm>
              <a:off x="6095159" y="4641132"/>
              <a:ext cx="109734" cy="182146"/>
            </a:xfrm>
            <a:custGeom>
              <a:avLst/>
              <a:pathLst>
                <a:path w="109734" h="182146">
                  <a:moveTo>
                    <a:pt x="0" y="165260"/>
                  </a:moveTo>
                  <a:lnTo>
                    <a:pt x="41098" y="0"/>
                  </a:lnTo>
                  <a:lnTo>
                    <a:pt x="109734" y="18059"/>
                  </a:lnTo>
                  <a:lnTo>
                    <a:pt x="64175" y="182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pg1368"/>
            <p:cNvSpPr/>
            <p:nvPr/>
          </p:nvSpPr>
          <p:spPr>
            <a:xfrm>
              <a:off x="6030549" y="4624938"/>
              <a:ext cx="105707" cy="181454"/>
            </a:xfrm>
            <a:custGeom>
              <a:avLst/>
              <a:pathLst>
                <a:path w="105707" h="181454">
                  <a:moveTo>
                    <a:pt x="0" y="166313"/>
                  </a:moveTo>
                  <a:lnTo>
                    <a:pt x="36608" y="0"/>
                  </a:lnTo>
                  <a:lnTo>
                    <a:pt x="105707" y="16194"/>
                  </a:lnTo>
                  <a:lnTo>
                    <a:pt x="64609" y="181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pg1369"/>
            <p:cNvSpPr/>
            <p:nvPr/>
          </p:nvSpPr>
          <p:spPr>
            <a:xfrm>
              <a:off x="5965554" y="4610621"/>
              <a:ext cx="101604" cy="180630"/>
            </a:xfrm>
            <a:custGeom>
              <a:avLst/>
              <a:pathLst>
                <a:path w="101604" h="180630">
                  <a:moveTo>
                    <a:pt x="0" y="167243"/>
                  </a:moveTo>
                  <a:lnTo>
                    <a:pt x="32091" y="0"/>
                  </a:lnTo>
                  <a:lnTo>
                    <a:pt x="101604" y="14316"/>
                  </a:lnTo>
                  <a:lnTo>
                    <a:pt x="64995" y="1806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pg1370"/>
            <p:cNvSpPr/>
            <p:nvPr/>
          </p:nvSpPr>
          <p:spPr>
            <a:xfrm>
              <a:off x="5900219" y="4598192"/>
              <a:ext cx="97425" cy="179672"/>
            </a:xfrm>
            <a:custGeom>
              <a:avLst/>
              <a:pathLst>
                <a:path w="97425" h="179672">
                  <a:moveTo>
                    <a:pt x="0" y="168051"/>
                  </a:moveTo>
                  <a:lnTo>
                    <a:pt x="27550" y="0"/>
                  </a:lnTo>
                  <a:lnTo>
                    <a:pt x="97425" y="12429"/>
                  </a:lnTo>
                  <a:lnTo>
                    <a:pt x="65334" y="1796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pg1371"/>
            <p:cNvSpPr/>
            <p:nvPr/>
          </p:nvSpPr>
          <p:spPr>
            <a:xfrm>
              <a:off x="5834594" y="4587659"/>
              <a:ext cx="93175" cy="178583"/>
            </a:xfrm>
            <a:custGeom>
              <a:avLst/>
              <a:pathLst>
                <a:path w="93175" h="178583">
                  <a:moveTo>
                    <a:pt x="0" y="168735"/>
                  </a:moveTo>
                  <a:lnTo>
                    <a:pt x="22989" y="0"/>
                  </a:lnTo>
                  <a:lnTo>
                    <a:pt x="93175" y="10532"/>
                  </a:lnTo>
                  <a:lnTo>
                    <a:pt x="65625" y="1785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pg1372"/>
            <p:cNvSpPr/>
            <p:nvPr/>
          </p:nvSpPr>
          <p:spPr>
            <a:xfrm>
              <a:off x="5768726" y="4579031"/>
              <a:ext cx="88857" cy="177363"/>
            </a:xfrm>
            <a:custGeom>
              <a:avLst/>
              <a:pathLst>
                <a:path w="88857" h="177363">
                  <a:moveTo>
                    <a:pt x="0" y="169296"/>
                  </a:moveTo>
                  <a:lnTo>
                    <a:pt x="18412" y="0"/>
                  </a:lnTo>
                  <a:lnTo>
                    <a:pt x="88857" y="8628"/>
                  </a:lnTo>
                  <a:lnTo>
                    <a:pt x="65867" y="1773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pg1373"/>
            <p:cNvSpPr/>
            <p:nvPr/>
          </p:nvSpPr>
          <p:spPr>
            <a:xfrm>
              <a:off x="5702664" y="4572314"/>
              <a:ext cx="84474" cy="176013"/>
            </a:xfrm>
            <a:custGeom>
              <a:avLst/>
              <a:pathLst>
                <a:path w="84474" h="176013">
                  <a:moveTo>
                    <a:pt x="0" y="169732"/>
                  </a:moveTo>
                  <a:lnTo>
                    <a:pt x="13820" y="0"/>
                  </a:lnTo>
                  <a:lnTo>
                    <a:pt x="84474" y="6717"/>
                  </a:lnTo>
                  <a:lnTo>
                    <a:pt x="66062" y="1760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pg1374"/>
            <p:cNvSpPr/>
            <p:nvPr/>
          </p:nvSpPr>
          <p:spPr>
            <a:xfrm>
              <a:off x="5636456" y="4567512"/>
              <a:ext cx="80028" cy="174534"/>
            </a:xfrm>
            <a:custGeom>
              <a:avLst/>
              <a:pathLst>
                <a:path w="80028" h="174534">
                  <a:moveTo>
                    <a:pt x="0" y="170044"/>
                  </a:moveTo>
                  <a:lnTo>
                    <a:pt x="9219" y="0"/>
                  </a:lnTo>
                  <a:lnTo>
                    <a:pt x="80028" y="4801"/>
                  </a:lnTo>
                  <a:lnTo>
                    <a:pt x="66207" y="1745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pg1375"/>
            <p:cNvSpPr/>
            <p:nvPr/>
          </p:nvSpPr>
          <p:spPr>
            <a:xfrm>
              <a:off x="5570151" y="4564630"/>
              <a:ext cx="75524" cy="172927"/>
            </a:xfrm>
            <a:custGeom>
              <a:avLst/>
              <a:pathLst>
                <a:path w="75524" h="172927">
                  <a:moveTo>
                    <a:pt x="0" y="170232"/>
                  </a:moveTo>
                  <a:lnTo>
                    <a:pt x="4611" y="0"/>
                  </a:lnTo>
                  <a:lnTo>
                    <a:pt x="75524" y="2882"/>
                  </a:lnTo>
                  <a:lnTo>
                    <a:pt x="66305" y="1729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pg1376"/>
            <p:cNvSpPr/>
            <p:nvPr/>
          </p:nvSpPr>
          <p:spPr>
            <a:xfrm>
              <a:off x="5503797" y="4563669"/>
              <a:ext cx="70965" cy="171193"/>
            </a:xfrm>
            <a:custGeom>
              <a:avLst/>
              <a:pathLst>
                <a:path w="70965" h="171193">
                  <a:moveTo>
                    <a:pt x="0" y="170294"/>
                  </a:moveTo>
                  <a:lnTo>
                    <a:pt x="0" y="0"/>
                  </a:lnTo>
                  <a:lnTo>
                    <a:pt x="70965" y="961"/>
                  </a:lnTo>
                  <a:lnTo>
                    <a:pt x="66353" y="1711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pg1377"/>
            <p:cNvSpPr/>
            <p:nvPr/>
          </p:nvSpPr>
          <p:spPr>
            <a:xfrm>
              <a:off x="5432831" y="4563669"/>
              <a:ext cx="70965" cy="171193"/>
            </a:xfrm>
            <a:custGeom>
              <a:avLst/>
              <a:pathLst>
                <a:path w="70965" h="171193">
                  <a:moveTo>
                    <a:pt x="4611" y="171193"/>
                  </a:moveTo>
                  <a:lnTo>
                    <a:pt x="0" y="961"/>
                  </a:lnTo>
                  <a:lnTo>
                    <a:pt x="70965" y="0"/>
                  </a:lnTo>
                  <a:lnTo>
                    <a:pt x="70965" y="170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pg1378"/>
            <p:cNvSpPr/>
            <p:nvPr/>
          </p:nvSpPr>
          <p:spPr>
            <a:xfrm>
              <a:off x="5361918" y="4564630"/>
              <a:ext cx="75524" cy="172927"/>
            </a:xfrm>
            <a:custGeom>
              <a:avLst/>
              <a:pathLst>
                <a:path w="75524" h="172927">
                  <a:moveTo>
                    <a:pt x="9219" y="172927"/>
                  </a:moveTo>
                  <a:lnTo>
                    <a:pt x="0" y="2882"/>
                  </a:lnTo>
                  <a:lnTo>
                    <a:pt x="70913" y="0"/>
                  </a:lnTo>
                  <a:lnTo>
                    <a:pt x="75524" y="170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pg1379"/>
            <p:cNvSpPr/>
            <p:nvPr/>
          </p:nvSpPr>
          <p:spPr>
            <a:xfrm>
              <a:off x="5291109" y="4567512"/>
              <a:ext cx="80028" cy="174534"/>
            </a:xfrm>
            <a:custGeom>
              <a:avLst/>
              <a:pathLst>
                <a:path w="80028" h="174534">
                  <a:moveTo>
                    <a:pt x="13820" y="174534"/>
                  </a:moveTo>
                  <a:lnTo>
                    <a:pt x="0" y="4801"/>
                  </a:lnTo>
                  <a:lnTo>
                    <a:pt x="70809" y="0"/>
                  </a:lnTo>
                  <a:lnTo>
                    <a:pt x="80028" y="170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pg1380"/>
            <p:cNvSpPr/>
            <p:nvPr/>
          </p:nvSpPr>
          <p:spPr>
            <a:xfrm>
              <a:off x="5220455" y="4572314"/>
              <a:ext cx="84474" cy="176013"/>
            </a:xfrm>
            <a:custGeom>
              <a:avLst/>
              <a:pathLst>
                <a:path w="84474" h="176013">
                  <a:moveTo>
                    <a:pt x="18412" y="176013"/>
                  </a:moveTo>
                  <a:lnTo>
                    <a:pt x="0" y="6717"/>
                  </a:lnTo>
                  <a:lnTo>
                    <a:pt x="70653" y="0"/>
                  </a:lnTo>
                  <a:lnTo>
                    <a:pt x="84474" y="1697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pg1381"/>
            <p:cNvSpPr/>
            <p:nvPr/>
          </p:nvSpPr>
          <p:spPr>
            <a:xfrm>
              <a:off x="5150010" y="4579031"/>
              <a:ext cx="88857" cy="177363"/>
            </a:xfrm>
            <a:custGeom>
              <a:avLst/>
              <a:pathLst>
                <a:path w="88857" h="177363">
                  <a:moveTo>
                    <a:pt x="22989" y="177363"/>
                  </a:moveTo>
                  <a:lnTo>
                    <a:pt x="0" y="8628"/>
                  </a:lnTo>
                  <a:lnTo>
                    <a:pt x="70445" y="0"/>
                  </a:lnTo>
                  <a:lnTo>
                    <a:pt x="88857" y="1692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pg1382"/>
            <p:cNvSpPr/>
            <p:nvPr/>
          </p:nvSpPr>
          <p:spPr>
            <a:xfrm>
              <a:off x="5079824" y="4587659"/>
              <a:ext cx="93175" cy="178583"/>
            </a:xfrm>
            <a:custGeom>
              <a:avLst/>
              <a:pathLst>
                <a:path w="93175" h="178583">
                  <a:moveTo>
                    <a:pt x="27550" y="178583"/>
                  </a:moveTo>
                  <a:lnTo>
                    <a:pt x="0" y="10532"/>
                  </a:lnTo>
                  <a:lnTo>
                    <a:pt x="70186" y="0"/>
                  </a:lnTo>
                  <a:lnTo>
                    <a:pt x="93175" y="168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pg1383"/>
            <p:cNvSpPr/>
            <p:nvPr/>
          </p:nvSpPr>
          <p:spPr>
            <a:xfrm>
              <a:off x="5009949" y="4598192"/>
              <a:ext cx="97425" cy="179672"/>
            </a:xfrm>
            <a:custGeom>
              <a:avLst/>
              <a:pathLst>
                <a:path w="97425" h="179672">
                  <a:moveTo>
                    <a:pt x="32091" y="179672"/>
                  </a:moveTo>
                  <a:lnTo>
                    <a:pt x="0" y="12429"/>
                  </a:lnTo>
                  <a:lnTo>
                    <a:pt x="69875" y="0"/>
                  </a:lnTo>
                  <a:lnTo>
                    <a:pt x="97425" y="168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pg1384"/>
            <p:cNvSpPr/>
            <p:nvPr/>
          </p:nvSpPr>
          <p:spPr>
            <a:xfrm>
              <a:off x="4940436" y="4610621"/>
              <a:ext cx="101604" cy="180630"/>
            </a:xfrm>
            <a:custGeom>
              <a:avLst/>
              <a:pathLst>
                <a:path w="101604" h="180630">
                  <a:moveTo>
                    <a:pt x="36608" y="180630"/>
                  </a:moveTo>
                  <a:lnTo>
                    <a:pt x="0" y="14316"/>
                  </a:lnTo>
                  <a:lnTo>
                    <a:pt x="69512" y="0"/>
                  </a:lnTo>
                  <a:lnTo>
                    <a:pt x="101604" y="1672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pg1385"/>
            <p:cNvSpPr/>
            <p:nvPr/>
          </p:nvSpPr>
          <p:spPr>
            <a:xfrm>
              <a:off x="4871336" y="4624938"/>
              <a:ext cx="105707" cy="181454"/>
            </a:xfrm>
            <a:custGeom>
              <a:avLst/>
              <a:pathLst>
                <a:path w="105707" h="181454">
                  <a:moveTo>
                    <a:pt x="41098" y="181454"/>
                  </a:moveTo>
                  <a:lnTo>
                    <a:pt x="0" y="16194"/>
                  </a:lnTo>
                  <a:lnTo>
                    <a:pt x="69099" y="0"/>
                  </a:lnTo>
                  <a:lnTo>
                    <a:pt x="105707" y="166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g1386"/>
            <p:cNvSpPr/>
            <p:nvPr/>
          </p:nvSpPr>
          <p:spPr>
            <a:xfrm>
              <a:off x="4802700" y="4641132"/>
              <a:ext cx="109734" cy="182146"/>
            </a:xfrm>
            <a:custGeom>
              <a:avLst/>
              <a:pathLst>
                <a:path w="109734" h="182146">
                  <a:moveTo>
                    <a:pt x="45558" y="182146"/>
                  </a:moveTo>
                  <a:lnTo>
                    <a:pt x="0" y="18059"/>
                  </a:lnTo>
                  <a:lnTo>
                    <a:pt x="68635" y="0"/>
                  </a:lnTo>
                  <a:lnTo>
                    <a:pt x="109734" y="1652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pg1387"/>
            <p:cNvSpPr/>
            <p:nvPr/>
          </p:nvSpPr>
          <p:spPr>
            <a:xfrm>
              <a:off x="4734579" y="4659191"/>
              <a:ext cx="113680" cy="182704"/>
            </a:xfrm>
            <a:custGeom>
              <a:avLst/>
              <a:pathLst>
                <a:path w="113680" h="182704">
                  <a:moveTo>
                    <a:pt x="49985" y="182704"/>
                  </a:moveTo>
                  <a:lnTo>
                    <a:pt x="0" y="19911"/>
                  </a:lnTo>
                  <a:lnTo>
                    <a:pt x="68121" y="0"/>
                  </a:lnTo>
                  <a:lnTo>
                    <a:pt x="113680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pg1388"/>
            <p:cNvSpPr/>
            <p:nvPr/>
          </p:nvSpPr>
          <p:spPr>
            <a:xfrm>
              <a:off x="4667021" y="4679102"/>
              <a:ext cx="117542" cy="183128"/>
            </a:xfrm>
            <a:custGeom>
              <a:avLst/>
              <a:pathLst>
                <a:path w="117542" h="183128">
                  <a:moveTo>
                    <a:pt x="54375" y="183128"/>
                  </a:moveTo>
                  <a:lnTo>
                    <a:pt x="0" y="21748"/>
                  </a:lnTo>
                  <a:lnTo>
                    <a:pt x="67557" y="0"/>
                  </a:lnTo>
                  <a:lnTo>
                    <a:pt x="117542" y="162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pg1389"/>
            <p:cNvSpPr/>
            <p:nvPr/>
          </p:nvSpPr>
          <p:spPr>
            <a:xfrm>
              <a:off x="4600078" y="4700851"/>
              <a:ext cx="121319" cy="183418"/>
            </a:xfrm>
            <a:custGeom>
              <a:avLst/>
              <a:pathLst>
                <a:path w="121319" h="183418">
                  <a:moveTo>
                    <a:pt x="58725" y="183418"/>
                  </a:moveTo>
                  <a:lnTo>
                    <a:pt x="0" y="23570"/>
                  </a:lnTo>
                  <a:lnTo>
                    <a:pt x="66943" y="0"/>
                  </a:lnTo>
                  <a:lnTo>
                    <a:pt x="121319" y="161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g1390"/>
            <p:cNvSpPr/>
            <p:nvPr/>
          </p:nvSpPr>
          <p:spPr>
            <a:xfrm>
              <a:off x="4533797" y="4724421"/>
              <a:ext cx="125006" cy="183573"/>
            </a:xfrm>
            <a:custGeom>
              <a:avLst/>
              <a:pathLst>
                <a:path w="125006" h="183573">
                  <a:moveTo>
                    <a:pt x="63032" y="183573"/>
                  </a:moveTo>
                  <a:lnTo>
                    <a:pt x="0" y="25374"/>
                  </a:lnTo>
                  <a:lnTo>
                    <a:pt x="66280" y="0"/>
                  </a:lnTo>
                  <a:lnTo>
                    <a:pt x="125006" y="15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pg1391"/>
            <p:cNvSpPr/>
            <p:nvPr/>
          </p:nvSpPr>
          <p:spPr>
            <a:xfrm>
              <a:off x="4468227" y="4749795"/>
              <a:ext cx="128602" cy="183594"/>
            </a:xfrm>
            <a:custGeom>
              <a:avLst/>
              <a:pathLst>
                <a:path w="128602" h="183594">
                  <a:moveTo>
                    <a:pt x="67293" y="183594"/>
                  </a:moveTo>
                  <a:lnTo>
                    <a:pt x="0" y="27159"/>
                  </a:lnTo>
                  <a:lnTo>
                    <a:pt x="65569" y="0"/>
                  </a:lnTo>
                  <a:lnTo>
                    <a:pt x="128602" y="158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pg1392"/>
            <p:cNvSpPr/>
            <p:nvPr/>
          </p:nvSpPr>
          <p:spPr>
            <a:xfrm>
              <a:off x="4403417" y="4776955"/>
              <a:ext cx="132103" cy="183480"/>
            </a:xfrm>
            <a:custGeom>
              <a:avLst/>
              <a:pathLst>
                <a:path w="132103" h="183480">
                  <a:moveTo>
                    <a:pt x="71504" y="183480"/>
                  </a:moveTo>
                  <a:lnTo>
                    <a:pt x="0" y="28925"/>
                  </a:lnTo>
                  <a:lnTo>
                    <a:pt x="64809" y="0"/>
                  </a:lnTo>
                  <a:lnTo>
                    <a:pt x="132103" y="15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pg1393"/>
            <p:cNvSpPr/>
            <p:nvPr/>
          </p:nvSpPr>
          <p:spPr>
            <a:xfrm>
              <a:off x="4339414" y="4805881"/>
              <a:ext cx="135507" cy="183231"/>
            </a:xfrm>
            <a:custGeom>
              <a:avLst/>
              <a:pathLst>
                <a:path w="135507" h="183231">
                  <a:moveTo>
                    <a:pt x="75663" y="183231"/>
                  </a:moveTo>
                  <a:lnTo>
                    <a:pt x="0" y="30669"/>
                  </a:lnTo>
                  <a:lnTo>
                    <a:pt x="64002" y="0"/>
                  </a:lnTo>
                  <a:lnTo>
                    <a:pt x="135507" y="154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g1394"/>
            <p:cNvSpPr/>
            <p:nvPr/>
          </p:nvSpPr>
          <p:spPr>
            <a:xfrm>
              <a:off x="4276265" y="4836550"/>
              <a:ext cx="138812" cy="182848"/>
            </a:xfrm>
            <a:custGeom>
              <a:avLst/>
              <a:pathLst>
                <a:path w="138812" h="182848">
                  <a:moveTo>
                    <a:pt x="79767" y="182848"/>
                  </a:moveTo>
                  <a:lnTo>
                    <a:pt x="0" y="32391"/>
                  </a:lnTo>
                  <a:lnTo>
                    <a:pt x="63148" y="0"/>
                  </a:lnTo>
                  <a:lnTo>
                    <a:pt x="138812" y="152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pg1395"/>
            <p:cNvSpPr/>
            <p:nvPr/>
          </p:nvSpPr>
          <p:spPr>
            <a:xfrm>
              <a:off x="4214017" y="4868942"/>
              <a:ext cx="142016" cy="182331"/>
            </a:xfrm>
            <a:custGeom>
              <a:avLst/>
              <a:pathLst>
                <a:path w="142016" h="182331">
                  <a:moveTo>
                    <a:pt x="83812" y="182331"/>
                  </a:moveTo>
                  <a:lnTo>
                    <a:pt x="0" y="34089"/>
                  </a:lnTo>
                  <a:lnTo>
                    <a:pt x="62248" y="0"/>
                  </a:lnTo>
                  <a:lnTo>
                    <a:pt x="142016" y="1504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g1396"/>
            <p:cNvSpPr/>
            <p:nvPr/>
          </p:nvSpPr>
          <p:spPr>
            <a:xfrm>
              <a:off x="4152714" y="4903032"/>
              <a:ext cx="145115" cy="181681"/>
            </a:xfrm>
            <a:custGeom>
              <a:avLst/>
              <a:pathLst>
                <a:path w="145115" h="181681">
                  <a:moveTo>
                    <a:pt x="87795" y="181681"/>
                  </a:moveTo>
                  <a:lnTo>
                    <a:pt x="0" y="35763"/>
                  </a:lnTo>
                  <a:lnTo>
                    <a:pt x="61302" y="0"/>
                  </a:lnTo>
                  <a:lnTo>
                    <a:pt x="145115" y="148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pg1397"/>
            <p:cNvSpPr/>
            <p:nvPr/>
          </p:nvSpPr>
          <p:spPr>
            <a:xfrm>
              <a:off x="4092402" y="4938795"/>
              <a:ext cx="148107" cy="180897"/>
            </a:xfrm>
            <a:custGeom>
              <a:avLst/>
              <a:pathLst>
                <a:path w="148107" h="180897">
                  <a:moveTo>
                    <a:pt x="91715" y="180897"/>
                  </a:moveTo>
                  <a:lnTo>
                    <a:pt x="0" y="37409"/>
                  </a:lnTo>
                  <a:lnTo>
                    <a:pt x="60311" y="0"/>
                  </a:lnTo>
                  <a:lnTo>
                    <a:pt x="148107" y="145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g1398"/>
            <p:cNvSpPr/>
            <p:nvPr/>
          </p:nvSpPr>
          <p:spPr>
            <a:xfrm>
              <a:off x="4033126" y="4976205"/>
              <a:ext cx="150991" cy="179980"/>
            </a:xfrm>
            <a:custGeom>
              <a:avLst/>
              <a:pathLst>
                <a:path w="150991" h="179980">
                  <a:moveTo>
                    <a:pt x="95567" y="179980"/>
                  </a:moveTo>
                  <a:lnTo>
                    <a:pt x="0" y="39029"/>
                  </a:lnTo>
                  <a:lnTo>
                    <a:pt x="59276" y="0"/>
                  </a:lnTo>
                  <a:lnTo>
                    <a:pt x="150991" y="1434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pg1399"/>
            <p:cNvSpPr/>
            <p:nvPr/>
          </p:nvSpPr>
          <p:spPr>
            <a:xfrm>
              <a:off x="3974928" y="5015234"/>
              <a:ext cx="153765" cy="178931"/>
            </a:xfrm>
            <a:custGeom>
              <a:avLst/>
              <a:pathLst>
                <a:path w="153765" h="178931">
                  <a:moveTo>
                    <a:pt x="99348" y="178931"/>
                  </a:moveTo>
                  <a:lnTo>
                    <a:pt x="0" y="40620"/>
                  </a:lnTo>
                  <a:lnTo>
                    <a:pt x="58197" y="0"/>
                  </a:lnTo>
                  <a:lnTo>
                    <a:pt x="153765" y="140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g1400"/>
            <p:cNvSpPr/>
            <p:nvPr/>
          </p:nvSpPr>
          <p:spPr>
            <a:xfrm>
              <a:off x="3917851" y="5055855"/>
              <a:ext cx="156425" cy="177751"/>
            </a:xfrm>
            <a:custGeom>
              <a:avLst/>
              <a:pathLst>
                <a:path w="156425" h="177751">
                  <a:moveTo>
                    <a:pt x="103057" y="177751"/>
                  </a:moveTo>
                  <a:lnTo>
                    <a:pt x="0" y="42181"/>
                  </a:lnTo>
                  <a:lnTo>
                    <a:pt x="57076" y="0"/>
                  </a:lnTo>
                  <a:lnTo>
                    <a:pt x="156425" y="138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pg1401"/>
            <p:cNvSpPr/>
            <p:nvPr/>
          </p:nvSpPr>
          <p:spPr>
            <a:xfrm>
              <a:off x="3861937" y="5098036"/>
              <a:ext cx="158971" cy="176441"/>
            </a:xfrm>
            <a:custGeom>
              <a:avLst/>
              <a:pathLst>
                <a:path w="158971" h="176441">
                  <a:moveTo>
                    <a:pt x="106691" y="176441"/>
                  </a:moveTo>
                  <a:lnTo>
                    <a:pt x="0" y="43711"/>
                  </a:lnTo>
                  <a:lnTo>
                    <a:pt x="55913" y="0"/>
                  </a:lnTo>
                  <a:lnTo>
                    <a:pt x="158971" y="1355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g1402"/>
            <p:cNvSpPr/>
            <p:nvPr/>
          </p:nvSpPr>
          <p:spPr>
            <a:xfrm>
              <a:off x="3807228" y="5141748"/>
              <a:ext cx="161400" cy="175001"/>
            </a:xfrm>
            <a:custGeom>
              <a:avLst/>
              <a:pathLst>
                <a:path w="161400" h="175001">
                  <a:moveTo>
                    <a:pt x="110246" y="175001"/>
                  </a:moveTo>
                  <a:lnTo>
                    <a:pt x="0" y="45209"/>
                  </a:lnTo>
                  <a:lnTo>
                    <a:pt x="54709" y="0"/>
                  </a:lnTo>
                  <a:lnTo>
                    <a:pt x="161400" y="1327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pg1403"/>
            <p:cNvSpPr/>
            <p:nvPr/>
          </p:nvSpPr>
          <p:spPr>
            <a:xfrm>
              <a:off x="3753763" y="5186957"/>
              <a:ext cx="163711" cy="173433"/>
            </a:xfrm>
            <a:custGeom>
              <a:avLst/>
              <a:pathLst>
                <a:path w="163711" h="173433">
                  <a:moveTo>
                    <a:pt x="113720" y="173433"/>
                  </a:moveTo>
                  <a:lnTo>
                    <a:pt x="0" y="46674"/>
                  </a:lnTo>
                  <a:lnTo>
                    <a:pt x="53464" y="0"/>
                  </a:lnTo>
                  <a:lnTo>
                    <a:pt x="163711" y="129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g1404"/>
            <p:cNvSpPr/>
            <p:nvPr/>
          </p:nvSpPr>
          <p:spPr>
            <a:xfrm>
              <a:off x="3701582" y="5233632"/>
              <a:ext cx="165902" cy="171738"/>
            </a:xfrm>
            <a:custGeom>
              <a:avLst/>
              <a:pathLst>
                <a:path w="165902" h="171738">
                  <a:moveTo>
                    <a:pt x="117111" y="171738"/>
                  </a:moveTo>
                  <a:lnTo>
                    <a:pt x="0" y="48105"/>
                  </a:lnTo>
                  <a:lnTo>
                    <a:pt x="52181" y="0"/>
                  </a:lnTo>
                  <a:lnTo>
                    <a:pt x="165902" y="126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pg1405"/>
            <p:cNvSpPr/>
            <p:nvPr/>
          </p:nvSpPr>
          <p:spPr>
            <a:xfrm>
              <a:off x="3650722" y="5281737"/>
              <a:ext cx="167971" cy="169916"/>
            </a:xfrm>
            <a:custGeom>
              <a:avLst/>
              <a:pathLst>
                <a:path w="167971" h="169916">
                  <a:moveTo>
                    <a:pt x="120416" y="169916"/>
                  </a:moveTo>
                  <a:lnTo>
                    <a:pt x="0" y="49500"/>
                  </a:lnTo>
                  <a:lnTo>
                    <a:pt x="50859" y="0"/>
                  </a:lnTo>
                  <a:lnTo>
                    <a:pt x="167971" y="123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g1406"/>
            <p:cNvSpPr/>
            <p:nvPr/>
          </p:nvSpPr>
          <p:spPr>
            <a:xfrm>
              <a:off x="3601221" y="5331237"/>
              <a:ext cx="169916" cy="167971"/>
            </a:xfrm>
            <a:custGeom>
              <a:avLst/>
              <a:pathLst>
                <a:path w="169916" h="167971">
                  <a:moveTo>
                    <a:pt x="123633" y="167971"/>
                  </a:moveTo>
                  <a:lnTo>
                    <a:pt x="0" y="50859"/>
                  </a:lnTo>
                  <a:lnTo>
                    <a:pt x="49500" y="0"/>
                  </a:lnTo>
                  <a:lnTo>
                    <a:pt x="169916" y="1204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553116" y="5382097"/>
              <a:ext cx="171738" cy="165902"/>
            </a:xfrm>
            <a:custGeom>
              <a:avLst/>
              <a:pathLst>
                <a:path w="171738" h="165902">
                  <a:moveTo>
                    <a:pt x="126759" y="165902"/>
                  </a:moveTo>
                  <a:lnTo>
                    <a:pt x="0" y="52181"/>
                  </a:lnTo>
                  <a:lnTo>
                    <a:pt x="48105" y="0"/>
                  </a:lnTo>
                  <a:lnTo>
                    <a:pt x="171738" y="117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g1408"/>
            <p:cNvSpPr/>
            <p:nvPr/>
          </p:nvSpPr>
          <p:spPr>
            <a:xfrm>
              <a:off x="3506442" y="5434279"/>
              <a:ext cx="173433" cy="163711"/>
            </a:xfrm>
            <a:custGeom>
              <a:avLst/>
              <a:pathLst>
                <a:path w="173433" h="163711">
                  <a:moveTo>
                    <a:pt x="129792" y="163711"/>
                  </a:moveTo>
                  <a:lnTo>
                    <a:pt x="0" y="53464"/>
                  </a:lnTo>
                  <a:lnTo>
                    <a:pt x="46674" y="0"/>
                  </a:lnTo>
                  <a:lnTo>
                    <a:pt x="173433" y="1137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pg1409"/>
            <p:cNvSpPr/>
            <p:nvPr/>
          </p:nvSpPr>
          <p:spPr>
            <a:xfrm>
              <a:off x="3461232" y="5487743"/>
              <a:ext cx="175001" cy="161400"/>
            </a:xfrm>
            <a:custGeom>
              <a:avLst/>
              <a:pathLst>
                <a:path w="175001" h="161400">
                  <a:moveTo>
                    <a:pt x="132729" y="161400"/>
                  </a:moveTo>
                  <a:lnTo>
                    <a:pt x="0" y="54709"/>
                  </a:lnTo>
                  <a:lnTo>
                    <a:pt x="45209" y="0"/>
                  </a:lnTo>
                  <a:lnTo>
                    <a:pt x="175001" y="1102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g1410"/>
            <p:cNvSpPr/>
            <p:nvPr/>
          </p:nvSpPr>
          <p:spPr>
            <a:xfrm>
              <a:off x="3417521" y="5542453"/>
              <a:ext cx="176441" cy="158971"/>
            </a:xfrm>
            <a:custGeom>
              <a:avLst/>
              <a:pathLst>
                <a:path w="176441" h="158971">
                  <a:moveTo>
                    <a:pt x="135570" y="158971"/>
                  </a:moveTo>
                  <a:lnTo>
                    <a:pt x="0" y="55913"/>
                  </a:lnTo>
                  <a:lnTo>
                    <a:pt x="43711" y="0"/>
                  </a:lnTo>
                  <a:lnTo>
                    <a:pt x="176441" y="106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pg1411"/>
            <p:cNvSpPr/>
            <p:nvPr/>
          </p:nvSpPr>
          <p:spPr>
            <a:xfrm>
              <a:off x="3375339" y="5598366"/>
              <a:ext cx="177751" cy="156425"/>
            </a:xfrm>
            <a:custGeom>
              <a:avLst/>
              <a:pathLst>
                <a:path w="177751" h="156425">
                  <a:moveTo>
                    <a:pt x="138311" y="156425"/>
                  </a:moveTo>
                  <a:lnTo>
                    <a:pt x="0" y="57076"/>
                  </a:lnTo>
                  <a:lnTo>
                    <a:pt x="42181" y="0"/>
                  </a:lnTo>
                  <a:lnTo>
                    <a:pt x="177751" y="1030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g1412"/>
            <p:cNvSpPr/>
            <p:nvPr/>
          </p:nvSpPr>
          <p:spPr>
            <a:xfrm>
              <a:off x="3334719" y="5655443"/>
              <a:ext cx="178931" cy="153765"/>
            </a:xfrm>
            <a:custGeom>
              <a:avLst/>
              <a:pathLst>
                <a:path w="178931" h="153765">
                  <a:moveTo>
                    <a:pt x="140950" y="153765"/>
                  </a:moveTo>
                  <a:lnTo>
                    <a:pt x="0" y="58197"/>
                  </a:lnTo>
                  <a:lnTo>
                    <a:pt x="40620" y="0"/>
                  </a:lnTo>
                  <a:lnTo>
                    <a:pt x="178931" y="993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pg1413"/>
            <p:cNvSpPr/>
            <p:nvPr/>
          </p:nvSpPr>
          <p:spPr>
            <a:xfrm>
              <a:off x="3295690" y="5713641"/>
              <a:ext cx="179980" cy="150991"/>
            </a:xfrm>
            <a:custGeom>
              <a:avLst/>
              <a:pathLst>
                <a:path w="179980" h="150991">
                  <a:moveTo>
                    <a:pt x="143487" y="150991"/>
                  </a:moveTo>
                  <a:lnTo>
                    <a:pt x="0" y="59276"/>
                  </a:lnTo>
                  <a:lnTo>
                    <a:pt x="39029" y="0"/>
                  </a:lnTo>
                  <a:lnTo>
                    <a:pt x="179980" y="955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g1414"/>
            <p:cNvSpPr/>
            <p:nvPr/>
          </p:nvSpPr>
          <p:spPr>
            <a:xfrm>
              <a:off x="3258280" y="5772918"/>
              <a:ext cx="180897" cy="148107"/>
            </a:xfrm>
            <a:custGeom>
              <a:avLst/>
              <a:pathLst>
                <a:path w="180897" h="148107">
                  <a:moveTo>
                    <a:pt x="145918" y="148107"/>
                  </a:moveTo>
                  <a:lnTo>
                    <a:pt x="0" y="60311"/>
                  </a:lnTo>
                  <a:lnTo>
                    <a:pt x="37409" y="0"/>
                  </a:lnTo>
                  <a:lnTo>
                    <a:pt x="180897" y="91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pg1415"/>
            <p:cNvSpPr/>
            <p:nvPr/>
          </p:nvSpPr>
          <p:spPr>
            <a:xfrm>
              <a:off x="3222517" y="5833229"/>
              <a:ext cx="181681" cy="145115"/>
            </a:xfrm>
            <a:custGeom>
              <a:avLst/>
              <a:pathLst>
                <a:path w="181681" h="145115">
                  <a:moveTo>
                    <a:pt x="148242" y="145115"/>
                  </a:moveTo>
                  <a:lnTo>
                    <a:pt x="0" y="61302"/>
                  </a:lnTo>
                  <a:lnTo>
                    <a:pt x="35763" y="0"/>
                  </a:lnTo>
                  <a:lnTo>
                    <a:pt x="181681" y="87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g1416"/>
            <p:cNvSpPr/>
            <p:nvPr/>
          </p:nvSpPr>
          <p:spPr>
            <a:xfrm>
              <a:off x="3188427" y="5894532"/>
              <a:ext cx="182331" cy="142016"/>
            </a:xfrm>
            <a:custGeom>
              <a:avLst/>
              <a:pathLst>
                <a:path w="182331" h="142016">
                  <a:moveTo>
                    <a:pt x="150457" y="142016"/>
                  </a:moveTo>
                  <a:lnTo>
                    <a:pt x="0" y="62248"/>
                  </a:lnTo>
                  <a:lnTo>
                    <a:pt x="34089" y="0"/>
                  </a:lnTo>
                  <a:lnTo>
                    <a:pt x="182331" y="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pg1417"/>
            <p:cNvSpPr/>
            <p:nvPr/>
          </p:nvSpPr>
          <p:spPr>
            <a:xfrm>
              <a:off x="3156035" y="5956781"/>
              <a:ext cx="182848" cy="138812"/>
            </a:xfrm>
            <a:custGeom>
              <a:avLst/>
              <a:pathLst>
                <a:path w="182848" h="138812">
                  <a:moveTo>
                    <a:pt x="152562" y="138812"/>
                  </a:moveTo>
                  <a:lnTo>
                    <a:pt x="0" y="63148"/>
                  </a:lnTo>
                  <a:lnTo>
                    <a:pt x="32391" y="0"/>
                  </a:lnTo>
                  <a:lnTo>
                    <a:pt x="182848" y="797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g1418"/>
            <p:cNvSpPr/>
            <p:nvPr/>
          </p:nvSpPr>
          <p:spPr>
            <a:xfrm>
              <a:off x="3125365" y="6019930"/>
              <a:ext cx="183231" cy="135507"/>
            </a:xfrm>
            <a:custGeom>
              <a:avLst/>
              <a:pathLst>
                <a:path w="183231" h="135507">
                  <a:moveTo>
                    <a:pt x="154555" y="135507"/>
                  </a:moveTo>
                  <a:lnTo>
                    <a:pt x="0" y="64002"/>
                  </a:lnTo>
                  <a:lnTo>
                    <a:pt x="30669" y="0"/>
                  </a:lnTo>
                  <a:lnTo>
                    <a:pt x="183231" y="756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pg1419"/>
            <p:cNvSpPr/>
            <p:nvPr/>
          </p:nvSpPr>
          <p:spPr>
            <a:xfrm>
              <a:off x="3096440" y="6083933"/>
              <a:ext cx="183480" cy="132103"/>
            </a:xfrm>
            <a:custGeom>
              <a:avLst/>
              <a:pathLst>
                <a:path w="183480" h="132103">
                  <a:moveTo>
                    <a:pt x="156434" y="132103"/>
                  </a:moveTo>
                  <a:lnTo>
                    <a:pt x="0" y="64809"/>
                  </a:lnTo>
                  <a:lnTo>
                    <a:pt x="28925" y="0"/>
                  </a:lnTo>
                  <a:lnTo>
                    <a:pt x="183480" y="71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g1420"/>
            <p:cNvSpPr/>
            <p:nvPr/>
          </p:nvSpPr>
          <p:spPr>
            <a:xfrm>
              <a:off x="3069280" y="6148742"/>
              <a:ext cx="183594" cy="128602"/>
            </a:xfrm>
            <a:custGeom>
              <a:avLst/>
              <a:pathLst>
                <a:path w="183594" h="128602">
                  <a:moveTo>
                    <a:pt x="158199" y="128602"/>
                  </a:moveTo>
                  <a:lnTo>
                    <a:pt x="0" y="65569"/>
                  </a:lnTo>
                  <a:lnTo>
                    <a:pt x="27159" y="0"/>
                  </a:lnTo>
                  <a:lnTo>
                    <a:pt x="183594" y="67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pg1421"/>
            <p:cNvSpPr/>
            <p:nvPr/>
          </p:nvSpPr>
          <p:spPr>
            <a:xfrm>
              <a:off x="3043906" y="6214312"/>
              <a:ext cx="183573" cy="125006"/>
            </a:xfrm>
            <a:custGeom>
              <a:avLst/>
              <a:pathLst>
                <a:path w="183573" h="125006">
                  <a:moveTo>
                    <a:pt x="159848" y="125006"/>
                  </a:moveTo>
                  <a:lnTo>
                    <a:pt x="0" y="66280"/>
                  </a:lnTo>
                  <a:lnTo>
                    <a:pt x="25374" y="0"/>
                  </a:lnTo>
                  <a:lnTo>
                    <a:pt x="183573" y="630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g1422"/>
            <p:cNvSpPr/>
            <p:nvPr/>
          </p:nvSpPr>
          <p:spPr>
            <a:xfrm>
              <a:off x="3020336" y="6280593"/>
              <a:ext cx="183418" cy="121319"/>
            </a:xfrm>
            <a:custGeom>
              <a:avLst/>
              <a:pathLst>
                <a:path w="183418" h="121319">
                  <a:moveTo>
                    <a:pt x="161380" y="121319"/>
                  </a:moveTo>
                  <a:lnTo>
                    <a:pt x="0" y="66943"/>
                  </a:lnTo>
                  <a:lnTo>
                    <a:pt x="23570" y="0"/>
                  </a:lnTo>
                  <a:lnTo>
                    <a:pt x="183418" y="587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pg1423"/>
            <p:cNvSpPr/>
            <p:nvPr/>
          </p:nvSpPr>
          <p:spPr>
            <a:xfrm>
              <a:off x="2998587" y="6347537"/>
              <a:ext cx="183128" cy="117542"/>
            </a:xfrm>
            <a:custGeom>
              <a:avLst/>
              <a:pathLst>
                <a:path w="183128" h="117542">
                  <a:moveTo>
                    <a:pt x="162793" y="117542"/>
                  </a:moveTo>
                  <a:lnTo>
                    <a:pt x="0" y="67557"/>
                  </a:lnTo>
                  <a:lnTo>
                    <a:pt x="21748" y="0"/>
                  </a:lnTo>
                  <a:lnTo>
                    <a:pt x="183128" y="543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g1424"/>
            <p:cNvSpPr/>
            <p:nvPr/>
          </p:nvSpPr>
          <p:spPr>
            <a:xfrm>
              <a:off x="2978676" y="6415094"/>
              <a:ext cx="182704" cy="113680"/>
            </a:xfrm>
            <a:custGeom>
              <a:avLst/>
              <a:pathLst>
                <a:path w="182704" h="113680">
                  <a:moveTo>
                    <a:pt x="164087" y="113680"/>
                  </a:moveTo>
                  <a:lnTo>
                    <a:pt x="0" y="68121"/>
                  </a:lnTo>
                  <a:lnTo>
                    <a:pt x="19911" y="0"/>
                  </a:lnTo>
                  <a:lnTo>
                    <a:pt x="182704" y="4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pg1425"/>
            <p:cNvSpPr/>
            <p:nvPr/>
          </p:nvSpPr>
          <p:spPr>
            <a:xfrm>
              <a:off x="2960617" y="6483216"/>
              <a:ext cx="182146" cy="109734"/>
            </a:xfrm>
            <a:custGeom>
              <a:avLst/>
              <a:pathLst>
                <a:path w="182146" h="109734">
                  <a:moveTo>
                    <a:pt x="165260" y="109734"/>
                  </a:moveTo>
                  <a:lnTo>
                    <a:pt x="0" y="68635"/>
                  </a:lnTo>
                  <a:lnTo>
                    <a:pt x="18059" y="0"/>
                  </a:lnTo>
                  <a:lnTo>
                    <a:pt x="182146" y="45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g1426"/>
            <p:cNvSpPr/>
            <p:nvPr/>
          </p:nvSpPr>
          <p:spPr>
            <a:xfrm>
              <a:off x="2944422" y="6551852"/>
              <a:ext cx="181454" cy="105707"/>
            </a:xfrm>
            <a:custGeom>
              <a:avLst/>
              <a:pathLst>
                <a:path w="181454" h="105707">
                  <a:moveTo>
                    <a:pt x="166313" y="105707"/>
                  </a:moveTo>
                  <a:lnTo>
                    <a:pt x="0" y="69099"/>
                  </a:lnTo>
                  <a:lnTo>
                    <a:pt x="16194" y="0"/>
                  </a:lnTo>
                  <a:lnTo>
                    <a:pt x="181454" y="41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pg1427"/>
            <p:cNvSpPr/>
            <p:nvPr/>
          </p:nvSpPr>
          <p:spPr>
            <a:xfrm>
              <a:off x="2930106" y="6620951"/>
              <a:ext cx="180630" cy="101604"/>
            </a:xfrm>
            <a:custGeom>
              <a:avLst/>
              <a:pathLst>
                <a:path w="180630" h="101604">
                  <a:moveTo>
                    <a:pt x="167243" y="101604"/>
                  </a:moveTo>
                  <a:lnTo>
                    <a:pt x="0" y="69512"/>
                  </a:lnTo>
                  <a:lnTo>
                    <a:pt x="14316" y="0"/>
                  </a:lnTo>
                  <a:lnTo>
                    <a:pt x="180630" y="36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g1428"/>
            <p:cNvSpPr/>
            <p:nvPr/>
          </p:nvSpPr>
          <p:spPr>
            <a:xfrm>
              <a:off x="2917676" y="6690464"/>
              <a:ext cx="179672" cy="97425"/>
            </a:xfrm>
            <a:custGeom>
              <a:avLst/>
              <a:pathLst>
                <a:path w="179672" h="97425">
                  <a:moveTo>
                    <a:pt x="168051" y="97425"/>
                  </a:moveTo>
                  <a:lnTo>
                    <a:pt x="0" y="69875"/>
                  </a:lnTo>
                  <a:lnTo>
                    <a:pt x="12429" y="0"/>
                  </a:lnTo>
                  <a:lnTo>
                    <a:pt x="179672" y="32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pg1429"/>
            <p:cNvSpPr/>
            <p:nvPr/>
          </p:nvSpPr>
          <p:spPr>
            <a:xfrm>
              <a:off x="2907144" y="6760339"/>
              <a:ext cx="178583" cy="93175"/>
            </a:xfrm>
            <a:custGeom>
              <a:avLst/>
              <a:pathLst>
                <a:path w="178583" h="93175">
                  <a:moveTo>
                    <a:pt x="168735" y="93175"/>
                  </a:moveTo>
                  <a:lnTo>
                    <a:pt x="0" y="70186"/>
                  </a:lnTo>
                  <a:lnTo>
                    <a:pt x="10532" y="0"/>
                  </a:lnTo>
                  <a:lnTo>
                    <a:pt x="178583" y="27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g1430"/>
            <p:cNvSpPr/>
            <p:nvPr/>
          </p:nvSpPr>
          <p:spPr>
            <a:xfrm>
              <a:off x="2898516" y="6830525"/>
              <a:ext cx="177363" cy="88857"/>
            </a:xfrm>
            <a:custGeom>
              <a:avLst/>
              <a:pathLst>
                <a:path w="177363" h="88857">
                  <a:moveTo>
                    <a:pt x="169296" y="88857"/>
                  </a:moveTo>
                  <a:lnTo>
                    <a:pt x="0" y="70445"/>
                  </a:lnTo>
                  <a:lnTo>
                    <a:pt x="8628" y="0"/>
                  </a:lnTo>
                  <a:lnTo>
                    <a:pt x="177363" y="229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pg1431"/>
            <p:cNvSpPr/>
            <p:nvPr/>
          </p:nvSpPr>
          <p:spPr>
            <a:xfrm>
              <a:off x="2891798" y="6900971"/>
              <a:ext cx="176013" cy="84474"/>
            </a:xfrm>
            <a:custGeom>
              <a:avLst/>
              <a:pathLst>
                <a:path w="176013" h="84474">
                  <a:moveTo>
                    <a:pt x="169732" y="84474"/>
                  </a:moveTo>
                  <a:lnTo>
                    <a:pt x="0" y="70653"/>
                  </a:lnTo>
                  <a:lnTo>
                    <a:pt x="6717" y="0"/>
                  </a:lnTo>
                  <a:lnTo>
                    <a:pt x="176013" y="184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g1432"/>
            <p:cNvSpPr/>
            <p:nvPr/>
          </p:nvSpPr>
          <p:spPr>
            <a:xfrm>
              <a:off x="2886997" y="6971624"/>
              <a:ext cx="174534" cy="80028"/>
            </a:xfrm>
            <a:custGeom>
              <a:avLst/>
              <a:pathLst>
                <a:path w="174534" h="80028">
                  <a:moveTo>
                    <a:pt x="170044" y="80028"/>
                  </a:moveTo>
                  <a:lnTo>
                    <a:pt x="0" y="70809"/>
                  </a:lnTo>
                  <a:lnTo>
                    <a:pt x="4801" y="0"/>
                  </a:lnTo>
                  <a:lnTo>
                    <a:pt x="174534" y="13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pg1433"/>
            <p:cNvSpPr/>
            <p:nvPr/>
          </p:nvSpPr>
          <p:spPr>
            <a:xfrm>
              <a:off x="2884114" y="7042433"/>
              <a:ext cx="172927" cy="75524"/>
            </a:xfrm>
            <a:custGeom>
              <a:avLst/>
              <a:pathLst>
                <a:path w="172927" h="75524">
                  <a:moveTo>
                    <a:pt x="170232" y="75524"/>
                  </a:moveTo>
                  <a:lnTo>
                    <a:pt x="0" y="70913"/>
                  </a:lnTo>
                  <a:lnTo>
                    <a:pt x="2882" y="0"/>
                  </a:lnTo>
                  <a:lnTo>
                    <a:pt x="172927" y="92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g1434"/>
            <p:cNvSpPr/>
            <p:nvPr/>
          </p:nvSpPr>
          <p:spPr>
            <a:xfrm>
              <a:off x="2883153" y="7113347"/>
              <a:ext cx="171193" cy="70965"/>
            </a:xfrm>
            <a:custGeom>
              <a:avLst/>
              <a:pathLst>
                <a:path w="171193" h="70965">
                  <a:moveTo>
                    <a:pt x="170294" y="70965"/>
                  </a:moveTo>
                  <a:lnTo>
                    <a:pt x="0" y="70965"/>
                  </a:lnTo>
                  <a:lnTo>
                    <a:pt x="961" y="0"/>
                  </a:lnTo>
                  <a:lnTo>
                    <a:pt x="171193" y="46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pg1435"/>
            <p:cNvSpPr/>
            <p:nvPr/>
          </p:nvSpPr>
          <p:spPr>
            <a:xfrm>
              <a:off x="2883153" y="7184312"/>
              <a:ext cx="171193" cy="70965"/>
            </a:xfrm>
            <a:custGeom>
              <a:avLst/>
              <a:pathLst>
                <a:path w="171193" h="70965">
                  <a:moveTo>
                    <a:pt x="171193" y="66353"/>
                  </a:moveTo>
                  <a:lnTo>
                    <a:pt x="961" y="70965"/>
                  </a:lnTo>
                  <a:lnTo>
                    <a:pt x="0" y="0"/>
                  </a:lnTo>
                  <a:lnTo>
                    <a:pt x="1702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g1436"/>
            <p:cNvSpPr/>
            <p:nvPr/>
          </p:nvSpPr>
          <p:spPr>
            <a:xfrm>
              <a:off x="2884114" y="7250666"/>
              <a:ext cx="172927" cy="75524"/>
            </a:xfrm>
            <a:custGeom>
              <a:avLst/>
              <a:pathLst>
                <a:path w="172927" h="75524">
                  <a:moveTo>
                    <a:pt x="172927" y="66305"/>
                  </a:moveTo>
                  <a:lnTo>
                    <a:pt x="2882" y="75524"/>
                  </a:lnTo>
                  <a:lnTo>
                    <a:pt x="0" y="4611"/>
                  </a:lnTo>
                  <a:lnTo>
                    <a:pt x="17023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pg1437"/>
            <p:cNvSpPr/>
            <p:nvPr/>
          </p:nvSpPr>
          <p:spPr>
            <a:xfrm>
              <a:off x="2886997" y="7316971"/>
              <a:ext cx="174534" cy="80028"/>
            </a:xfrm>
            <a:custGeom>
              <a:avLst/>
              <a:pathLst>
                <a:path w="174534" h="80028">
                  <a:moveTo>
                    <a:pt x="174534" y="66207"/>
                  </a:moveTo>
                  <a:lnTo>
                    <a:pt x="4801" y="80028"/>
                  </a:lnTo>
                  <a:lnTo>
                    <a:pt x="0" y="9219"/>
                  </a:lnTo>
                  <a:lnTo>
                    <a:pt x="1700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pg1438"/>
            <p:cNvSpPr/>
            <p:nvPr/>
          </p:nvSpPr>
          <p:spPr>
            <a:xfrm>
              <a:off x="2891798" y="7383179"/>
              <a:ext cx="176013" cy="84474"/>
            </a:xfrm>
            <a:custGeom>
              <a:avLst/>
              <a:pathLst>
                <a:path w="176013" h="84474">
                  <a:moveTo>
                    <a:pt x="176013" y="66062"/>
                  </a:moveTo>
                  <a:lnTo>
                    <a:pt x="6717" y="84474"/>
                  </a:lnTo>
                  <a:lnTo>
                    <a:pt x="0" y="13820"/>
                  </a:lnTo>
                  <a:lnTo>
                    <a:pt x="16973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pg1439"/>
            <p:cNvSpPr/>
            <p:nvPr/>
          </p:nvSpPr>
          <p:spPr>
            <a:xfrm>
              <a:off x="2898516" y="7449241"/>
              <a:ext cx="177363" cy="88857"/>
            </a:xfrm>
            <a:custGeom>
              <a:avLst/>
              <a:pathLst>
                <a:path w="177363" h="88857">
                  <a:moveTo>
                    <a:pt x="177363" y="65867"/>
                  </a:moveTo>
                  <a:lnTo>
                    <a:pt x="8628" y="88857"/>
                  </a:lnTo>
                  <a:lnTo>
                    <a:pt x="0" y="18412"/>
                  </a:lnTo>
                  <a:lnTo>
                    <a:pt x="1692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g1440"/>
            <p:cNvSpPr/>
            <p:nvPr/>
          </p:nvSpPr>
          <p:spPr>
            <a:xfrm>
              <a:off x="2907144" y="7515109"/>
              <a:ext cx="178583" cy="93175"/>
            </a:xfrm>
            <a:custGeom>
              <a:avLst/>
              <a:pathLst>
                <a:path w="178583" h="93175">
                  <a:moveTo>
                    <a:pt x="178583" y="65625"/>
                  </a:moveTo>
                  <a:lnTo>
                    <a:pt x="10532" y="93175"/>
                  </a:lnTo>
                  <a:lnTo>
                    <a:pt x="0" y="22989"/>
                  </a:lnTo>
                  <a:lnTo>
                    <a:pt x="1687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pg1441"/>
            <p:cNvSpPr/>
            <p:nvPr/>
          </p:nvSpPr>
          <p:spPr>
            <a:xfrm>
              <a:off x="2917676" y="7580734"/>
              <a:ext cx="179672" cy="97425"/>
            </a:xfrm>
            <a:custGeom>
              <a:avLst/>
              <a:pathLst>
                <a:path w="179672" h="97425">
                  <a:moveTo>
                    <a:pt x="179672" y="65334"/>
                  </a:moveTo>
                  <a:lnTo>
                    <a:pt x="12429" y="97425"/>
                  </a:lnTo>
                  <a:lnTo>
                    <a:pt x="0" y="27550"/>
                  </a:lnTo>
                  <a:lnTo>
                    <a:pt x="1680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pg1442"/>
            <p:cNvSpPr/>
            <p:nvPr/>
          </p:nvSpPr>
          <p:spPr>
            <a:xfrm>
              <a:off x="2930106" y="7646069"/>
              <a:ext cx="180630" cy="101604"/>
            </a:xfrm>
            <a:custGeom>
              <a:avLst/>
              <a:pathLst>
                <a:path w="180630" h="101604">
                  <a:moveTo>
                    <a:pt x="180630" y="64995"/>
                  </a:moveTo>
                  <a:lnTo>
                    <a:pt x="14316" y="101604"/>
                  </a:lnTo>
                  <a:lnTo>
                    <a:pt x="0" y="32091"/>
                  </a:lnTo>
                  <a:lnTo>
                    <a:pt x="16724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pg1443"/>
            <p:cNvSpPr/>
            <p:nvPr/>
          </p:nvSpPr>
          <p:spPr>
            <a:xfrm>
              <a:off x="2944422" y="7711065"/>
              <a:ext cx="181454" cy="105707"/>
            </a:xfrm>
            <a:custGeom>
              <a:avLst/>
              <a:pathLst>
                <a:path w="181454" h="105707">
                  <a:moveTo>
                    <a:pt x="181454" y="64609"/>
                  </a:moveTo>
                  <a:lnTo>
                    <a:pt x="16194" y="105707"/>
                  </a:lnTo>
                  <a:lnTo>
                    <a:pt x="0" y="36608"/>
                  </a:lnTo>
                  <a:lnTo>
                    <a:pt x="1663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g1444"/>
            <p:cNvSpPr/>
            <p:nvPr/>
          </p:nvSpPr>
          <p:spPr>
            <a:xfrm>
              <a:off x="2960617" y="7775674"/>
              <a:ext cx="182146" cy="109734"/>
            </a:xfrm>
            <a:custGeom>
              <a:avLst/>
              <a:pathLst>
                <a:path w="182146" h="109734">
                  <a:moveTo>
                    <a:pt x="182146" y="64175"/>
                  </a:moveTo>
                  <a:lnTo>
                    <a:pt x="18059" y="109734"/>
                  </a:lnTo>
                  <a:lnTo>
                    <a:pt x="0" y="41098"/>
                  </a:lnTo>
                  <a:lnTo>
                    <a:pt x="1652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pg1445"/>
            <p:cNvSpPr/>
            <p:nvPr/>
          </p:nvSpPr>
          <p:spPr>
            <a:xfrm>
              <a:off x="2978676" y="7839850"/>
              <a:ext cx="182704" cy="113680"/>
            </a:xfrm>
            <a:custGeom>
              <a:avLst/>
              <a:pathLst>
                <a:path w="182704" h="113680">
                  <a:moveTo>
                    <a:pt x="182704" y="63694"/>
                  </a:moveTo>
                  <a:lnTo>
                    <a:pt x="19911" y="113680"/>
                  </a:lnTo>
                  <a:lnTo>
                    <a:pt x="0" y="45558"/>
                  </a:lnTo>
                  <a:lnTo>
                    <a:pt x="16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pg1446"/>
            <p:cNvSpPr/>
            <p:nvPr/>
          </p:nvSpPr>
          <p:spPr>
            <a:xfrm>
              <a:off x="2998587" y="7903545"/>
              <a:ext cx="183128" cy="117542"/>
            </a:xfrm>
            <a:custGeom>
              <a:avLst/>
              <a:pathLst>
                <a:path w="183128" h="117542">
                  <a:moveTo>
                    <a:pt x="183128" y="63167"/>
                  </a:moveTo>
                  <a:lnTo>
                    <a:pt x="21748" y="117542"/>
                  </a:lnTo>
                  <a:lnTo>
                    <a:pt x="0" y="49985"/>
                  </a:lnTo>
                  <a:lnTo>
                    <a:pt x="1627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pg1447"/>
            <p:cNvSpPr/>
            <p:nvPr/>
          </p:nvSpPr>
          <p:spPr>
            <a:xfrm>
              <a:off x="3020336" y="7966712"/>
              <a:ext cx="183418" cy="121319"/>
            </a:xfrm>
            <a:custGeom>
              <a:avLst/>
              <a:pathLst>
                <a:path w="183418" h="121319">
                  <a:moveTo>
                    <a:pt x="183418" y="62593"/>
                  </a:moveTo>
                  <a:lnTo>
                    <a:pt x="23570" y="121319"/>
                  </a:lnTo>
                  <a:lnTo>
                    <a:pt x="0" y="54375"/>
                  </a:lnTo>
                  <a:lnTo>
                    <a:pt x="1613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g1448"/>
            <p:cNvSpPr/>
            <p:nvPr/>
          </p:nvSpPr>
          <p:spPr>
            <a:xfrm>
              <a:off x="3043906" y="8029306"/>
              <a:ext cx="183573" cy="125006"/>
            </a:xfrm>
            <a:custGeom>
              <a:avLst/>
              <a:pathLst>
                <a:path w="183573" h="125006">
                  <a:moveTo>
                    <a:pt x="183573" y="61973"/>
                  </a:moveTo>
                  <a:lnTo>
                    <a:pt x="25374" y="125006"/>
                  </a:lnTo>
                  <a:lnTo>
                    <a:pt x="0" y="58725"/>
                  </a:lnTo>
                  <a:lnTo>
                    <a:pt x="159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pg1449"/>
            <p:cNvSpPr/>
            <p:nvPr/>
          </p:nvSpPr>
          <p:spPr>
            <a:xfrm>
              <a:off x="3069280" y="8091280"/>
              <a:ext cx="183594" cy="128602"/>
            </a:xfrm>
            <a:custGeom>
              <a:avLst/>
              <a:pathLst>
                <a:path w="183594" h="128602">
                  <a:moveTo>
                    <a:pt x="183594" y="61308"/>
                  </a:moveTo>
                  <a:lnTo>
                    <a:pt x="27159" y="128602"/>
                  </a:lnTo>
                  <a:lnTo>
                    <a:pt x="0" y="63032"/>
                  </a:lnTo>
                  <a:lnTo>
                    <a:pt x="15819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pg1450"/>
            <p:cNvSpPr/>
            <p:nvPr/>
          </p:nvSpPr>
          <p:spPr>
            <a:xfrm>
              <a:off x="3096440" y="8152588"/>
              <a:ext cx="183480" cy="132103"/>
            </a:xfrm>
            <a:custGeom>
              <a:avLst/>
              <a:pathLst>
                <a:path w="183480" h="132103">
                  <a:moveTo>
                    <a:pt x="183480" y="60598"/>
                  </a:moveTo>
                  <a:lnTo>
                    <a:pt x="28925" y="132103"/>
                  </a:lnTo>
                  <a:lnTo>
                    <a:pt x="0" y="67293"/>
                  </a:lnTo>
                  <a:lnTo>
                    <a:pt x="156434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pg1451"/>
            <p:cNvSpPr/>
            <p:nvPr/>
          </p:nvSpPr>
          <p:spPr>
            <a:xfrm>
              <a:off x="3125365" y="8213187"/>
              <a:ext cx="183231" cy="135507"/>
            </a:xfrm>
            <a:custGeom>
              <a:avLst/>
              <a:pathLst>
                <a:path w="183231" h="135507">
                  <a:moveTo>
                    <a:pt x="183231" y="59843"/>
                  </a:moveTo>
                  <a:lnTo>
                    <a:pt x="30669" y="135507"/>
                  </a:lnTo>
                  <a:lnTo>
                    <a:pt x="0" y="71504"/>
                  </a:lnTo>
                  <a:lnTo>
                    <a:pt x="1545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g1452"/>
            <p:cNvSpPr/>
            <p:nvPr/>
          </p:nvSpPr>
          <p:spPr>
            <a:xfrm>
              <a:off x="3156035" y="8273031"/>
              <a:ext cx="182848" cy="138812"/>
            </a:xfrm>
            <a:custGeom>
              <a:avLst/>
              <a:pathLst>
                <a:path w="182848" h="138812">
                  <a:moveTo>
                    <a:pt x="182848" y="59045"/>
                  </a:moveTo>
                  <a:lnTo>
                    <a:pt x="32391" y="138812"/>
                  </a:lnTo>
                  <a:lnTo>
                    <a:pt x="0" y="75663"/>
                  </a:lnTo>
                  <a:lnTo>
                    <a:pt x="1525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pg1453"/>
            <p:cNvSpPr/>
            <p:nvPr/>
          </p:nvSpPr>
          <p:spPr>
            <a:xfrm>
              <a:off x="3188427" y="8332076"/>
              <a:ext cx="182331" cy="142016"/>
            </a:xfrm>
            <a:custGeom>
              <a:avLst/>
              <a:pathLst>
                <a:path w="182331" h="142016">
                  <a:moveTo>
                    <a:pt x="182331" y="58203"/>
                  </a:moveTo>
                  <a:lnTo>
                    <a:pt x="34089" y="142016"/>
                  </a:lnTo>
                  <a:lnTo>
                    <a:pt x="0" y="79767"/>
                  </a:lnTo>
                  <a:lnTo>
                    <a:pt x="1504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pg1454"/>
            <p:cNvSpPr/>
            <p:nvPr/>
          </p:nvSpPr>
          <p:spPr>
            <a:xfrm>
              <a:off x="3222517" y="8390280"/>
              <a:ext cx="181681" cy="145115"/>
            </a:xfrm>
            <a:custGeom>
              <a:avLst/>
              <a:pathLst>
                <a:path w="181681" h="145115">
                  <a:moveTo>
                    <a:pt x="181681" y="57319"/>
                  </a:moveTo>
                  <a:lnTo>
                    <a:pt x="35763" y="145115"/>
                  </a:lnTo>
                  <a:lnTo>
                    <a:pt x="0" y="83812"/>
                  </a:lnTo>
                  <a:lnTo>
                    <a:pt x="14824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pg1455"/>
            <p:cNvSpPr/>
            <p:nvPr/>
          </p:nvSpPr>
          <p:spPr>
            <a:xfrm>
              <a:off x="3258280" y="8447599"/>
              <a:ext cx="180897" cy="148107"/>
            </a:xfrm>
            <a:custGeom>
              <a:avLst/>
              <a:pathLst>
                <a:path w="180897" h="148107">
                  <a:moveTo>
                    <a:pt x="180897" y="56392"/>
                  </a:moveTo>
                  <a:lnTo>
                    <a:pt x="37409" y="148107"/>
                  </a:lnTo>
                  <a:lnTo>
                    <a:pt x="0" y="87795"/>
                  </a:lnTo>
                  <a:lnTo>
                    <a:pt x="14591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g1456"/>
            <p:cNvSpPr/>
            <p:nvPr/>
          </p:nvSpPr>
          <p:spPr>
            <a:xfrm>
              <a:off x="3295690" y="8503992"/>
              <a:ext cx="179980" cy="150991"/>
            </a:xfrm>
            <a:custGeom>
              <a:avLst/>
              <a:pathLst>
                <a:path w="179980" h="150991">
                  <a:moveTo>
                    <a:pt x="179980" y="55424"/>
                  </a:moveTo>
                  <a:lnTo>
                    <a:pt x="39029" y="150991"/>
                  </a:lnTo>
                  <a:lnTo>
                    <a:pt x="0" y="91715"/>
                  </a:lnTo>
                  <a:lnTo>
                    <a:pt x="1434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pg1457"/>
            <p:cNvSpPr/>
            <p:nvPr/>
          </p:nvSpPr>
          <p:spPr>
            <a:xfrm>
              <a:off x="3334719" y="8559416"/>
              <a:ext cx="178931" cy="153765"/>
            </a:xfrm>
            <a:custGeom>
              <a:avLst/>
              <a:pathLst>
                <a:path w="178931" h="153765">
                  <a:moveTo>
                    <a:pt x="178931" y="54416"/>
                  </a:moveTo>
                  <a:lnTo>
                    <a:pt x="40620" y="153765"/>
                  </a:lnTo>
                  <a:lnTo>
                    <a:pt x="0" y="95567"/>
                  </a:lnTo>
                  <a:lnTo>
                    <a:pt x="1409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pg1458"/>
            <p:cNvSpPr/>
            <p:nvPr/>
          </p:nvSpPr>
          <p:spPr>
            <a:xfrm>
              <a:off x="3375339" y="8613832"/>
              <a:ext cx="177751" cy="156425"/>
            </a:xfrm>
            <a:custGeom>
              <a:avLst/>
              <a:pathLst>
                <a:path w="177751" h="156425">
                  <a:moveTo>
                    <a:pt x="177751" y="53367"/>
                  </a:moveTo>
                  <a:lnTo>
                    <a:pt x="42181" y="156425"/>
                  </a:lnTo>
                  <a:lnTo>
                    <a:pt x="0" y="99348"/>
                  </a:lnTo>
                  <a:lnTo>
                    <a:pt x="1383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pg1459"/>
            <p:cNvSpPr/>
            <p:nvPr/>
          </p:nvSpPr>
          <p:spPr>
            <a:xfrm>
              <a:off x="3417521" y="8667200"/>
              <a:ext cx="176441" cy="158971"/>
            </a:xfrm>
            <a:custGeom>
              <a:avLst/>
              <a:pathLst>
                <a:path w="176441" h="158971">
                  <a:moveTo>
                    <a:pt x="176441" y="52280"/>
                  </a:moveTo>
                  <a:lnTo>
                    <a:pt x="43711" y="158971"/>
                  </a:lnTo>
                  <a:lnTo>
                    <a:pt x="0" y="103057"/>
                  </a:lnTo>
                  <a:lnTo>
                    <a:pt x="13557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g1460"/>
            <p:cNvSpPr/>
            <p:nvPr/>
          </p:nvSpPr>
          <p:spPr>
            <a:xfrm>
              <a:off x="3461232" y="8719480"/>
              <a:ext cx="175001" cy="161400"/>
            </a:xfrm>
            <a:custGeom>
              <a:avLst/>
              <a:pathLst>
                <a:path w="175001" h="161400">
                  <a:moveTo>
                    <a:pt x="175001" y="51154"/>
                  </a:moveTo>
                  <a:lnTo>
                    <a:pt x="45209" y="161400"/>
                  </a:lnTo>
                  <a:lnTo>
                    <a:pt x="0" y="106691"/>
                  </a:lnTo>
                  <a:lnTo>
                    <a:pt x="1327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pg1461"/>
            <p:cNvSpPr/>
            <p:nvPr/>
          </p:nvSpPr>
          <p:spPr>
            <a:xfrm>
              <a:off x="3506442" y="8770634"/>
              <a:ext cx="173433" cy="163711"/>
            </a:xfrm>
            <a:custGeom>
              <a:avLst/>
              <a:pathLst>
                <a:path w="173433" h="163711">
                  <a:moveTo>
                    <a:pt x="173433" y="49990"/>
                  </a:moveTo>
                  <a:lnTo>
                    <a:pt x="46674" y="163711"/>
                  </a:lnTo>
                  <a:lnTo>
                    <a:pt x="0" y="110246"/>
                  </a:lnTo>
                  <a:lnTo>
                    <a:pt x="1297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pg1462"/>
            <p:cNvSpPr/>
            <p:nvPr/>
          </p:nvSpPr>
          <p:spPr>
            <a:xfrm>
              <a:off x="3553116" y="8820625"/>
              <a:ext cx="171738" cy="165902"/>
            </a:xfrm>
            <a:custGeom>
              <a:avLst/>
              <a:pathLst>
                <a:path w="171738" h="165902">
                  <a:moveTo>
                    <a:pt x="171738" y="48790"/>
                  </a:moveTo>
                  <a:lnTo>
                    <a:pt x="48105" y="165902"/>
                  </a:lnTo>
                  <a:lnTo>
                    <a:pt x="0" y="113720"/>
                  </a:lnTo>
                  <a:lnTo>
                    <a:pt x="12675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pg1463"/>
            <p:cNvSpPr/>
            <p:nvPr/>
          </p:nvSpPr>
          <p:spPr>
            <a:xfrm>
              <a:off x="3601221" y="8869416"/>
              <a:ext cx="169916" cy="167971"/>
            </a:xfrm>
            <a:custGeom>
              <a:avLst/>
              <a:pathLst>
                <a:path w="169916" h="167971">
                  <a:moveTo>
                    <a:pt x="169916" y="47554"/>
                  </a:moveTo>
                  <a:lnTo>
                    <a:pt x="49500" y="167971"/>
                  </a:lnTo>
                  <a:lnTo>
                    <a:pt x="0" y="117111"/>
                  </a:lnTo>
                  <a:lnTo>
                    <a:pt x="12363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g1464"/>
            <p:cNvSpPr/>
            <p:nvPr/>
          </p:nvSpPr>
          <p:spPr>
            <a:xfrm>
              <a:off x="3650722" y="8916970"/>
              <a:ext cx="167971" cy="169916"/>
            </a:xfrm>
            <a:custGeom>
              <a:avLst/>
              <a:pathLst>
                <a:path w="167971" h="169916">
                  <a:moveTo>
                    <a:pt x="167971" y="46283"/>
                  </a:moveTo>
                  <a:lnTo>
                    <a:pt x="50859" y="169916"/>
                  </a:lnTo>
                  <a:lnTo>
                    <a:pt x="0" y="120416"/>
                  </a:lnTo>
                  <a:lnTo>
                    <a:pt x="12041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pg1465"/>
            <p:cNvSpPr/>
            <p:nvPr/>
          </p:nvSpPr>
          <p:spPr>
            <a:xfrm>
              <a:off x="3701582" y="8963254"/>
              <a:ext cx="165902" cy="171738"/>
            </a:xfrm>
            <a:custGeom>
              <a:avLst/>
              <a:pathLst>
                <a:path w="165902" h="171738">
                  <a:moveTo>
                    <a:pt x="165902" y="44979"/>
                  </a:moveTo>
                  <a:lnTo>
                    <a:pt x="52181" y="171738"/>
                  </a:lnTo>
                  <a:lnTo>
                    <a:pt x="0" y="123633"/>
                  </a:lnTo>
                  <a:lnTo>
                    <a:pt x="11711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pg1466"/>
            <p:cNvSpPr/>
            <p:nvPr/>
          </p:nvSpPr>
          <p:spPr>
            <a:xfrm>
              <a:off x="3753763" y="9008234"/>
              <a:ext cx="163711" cy="173433"/>
            </a:xfrm>
            <a:custGeom>
              <a:avLst/>
              <a:pathLst>
                <a:path w="163711" h="173433">
                  <a:moveTo>
                    <a:pt x="163711" y="43641"/>
                  </a:moveTo>
                  <a:lnTo>
                    <a:pt x="53464" y="173433"/>
                  </a:lnTo>
                  <a:lnTo>
                    <a:pt x="0" y="126759"/>
                  </a:lnTo>
                  <a:lnTo>
                    <a:pt x="1137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pg1467"/>
            <p:cNvSpPr/>
            <p:nvPr/>
          </p:nvSpPr>
          <p:spPr>
            <a:xfrm>
              <a:off x="3807228" y="9051875"/>
              <a:ext cx="161400" cy="175001"/>
            </a:xfrm>
            <a:custGeom>
              <a:avLst/>
              <a:pathLst>
                <a:path w="161400" h="175001">
                  <a:moveTo>
                    <a:pt x="161400" y="42271"/>
                  </a:moveTo>
                  <a:lnTo>
                    <a:pt x="54709" y="175001"/>
                  </a:lnTo>
                  <a:lnTo>
                    <a:pt x="0" y="129792"/>
                  </a:lnTo>
                  <a:lnTo>
                    <a:pt x="11024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g1468"/>
            <p:cNvSpPr/>
            <p:nvPr/>
          </p:nvSpPr>
          <p:spPr>
            <a:xfrm>
              <a:off x="3861937" y="9094147"/>
              <a:ext cx="158971" cy="176441"/>
            </a:xfrm>
            <a:custGeom>
              <a:avLst/>
              <a:pathLst>
                <a:path w="158971" h="176441">
                  <a:moveTo>
                    <a:pt x="158971" y="40871"/>
                  </a:moveTo>
                  <a:lnTo>
                    <a:pt x="55913" y="176441"/>
                  </a:lnTo>
                  <a:lnTo>
                    <a:pt x="0" y="132729"/>
                  </a:lnTo>
                  <a:lnTo>
                    <a:pt x="10669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pg1469"/>
            <p:cNvSpPr/>
            <p:nvPr/>
          </p:nvSpPr>
          <p:spPr>
            <a:xfrm>
              <a:off x="3917851" y="9135018"/>
              <a:ext cx="156425" cy="177751"/>
            </a:xfrm>
            <a:custGeom>
              <a:avLst/>
              <a:pathLst>
                <a:path w="156425" h="177751">
                  <a:moveTo>
                    <a:pt x="156425" y="39440"/>
                  </a:moveTo>
                  <a:lnTo>
                    <a:pt x="57076" y="177751"/>
                  </a:lnTo>
                  <a:lnTo>
                    <a:pt x="0" y="135570"/>
                  </a:lnTo>
                  <a:lnTo>
                    <a:pt x="10305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pg1470"/>
            <p:cNvSpPr/>
            <p:nvPr/>
          </p:nvSpPr>
          <p:spPr>
            <a:xfrm>
              <a:off x="3974928" y="9174458"/>
              <a:ext cx="153765" cy="178931"/>
            </a:xfrm>
            <a:custGeom>
              <a:avLst/>
              <a:pathLst>
                <a:path w="153765" h="178931">
                  <a:moveTo>
                    <a:pt x="153765" y="37980"/>
                  </a:moveTo>
                  <a:lnTo>
                    <a:pt x="58197" y="178931"/>
                  </a:lnTo>
                  <a:lnTo>
                    <a:pt x="0" y="138311"/>
                  </a:lnTo>
                  <a:lnTo>
                    <a:pt x="9934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pg1471"/>
            <p:cNvSpPr/>
            <p:nvPr/>
          </p:nvSpPr>
          <p:spPr>
            <a:xfrm>
              <a:off x="4033126" y="9212439"/>
              <a:ext cx="150991" cy="179980"/>
            </a:xfrm>
            <a:custGeom>
              <a:avLst/>
              <a:pathLst>
                <a:path w="150991" h="179980">
                  <a:moveTo>
                    <a:pt x="150991" y="36493"/>
                  </a:moveTo>
                  <a:lnTo>
                    <a:pt x="59276" y="179980"/>
                  </a:lnTo>
                  <a:lnTo>
                    <a:pt x="0" y="140950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g1472"/>
            <p:cNvSpPr/>
            <p:nvPr/>
          </p:nvSpPr>
          <p:spPr>
            <a:xfrm>
              <a:off x="4092402" y="9248932"/>
              <a:ext cx="148107" cy="180897"/>
            </a:xfrm>
            <a:custGeom>
              <a:avLst/>
              <a:pathLst>
                <a:path w="148107" h="180897">
                  <a:moveTo>
                    <a:pt x="148107" y="34978"/>
                  </a:moveTo>
                  <a:lnTo>
                    <a:pt x="60311" y="180897"/>
                  </a:lnTo>
                  <a:lnTo>
                    <a:pt x="0" y="143487"/>
                  </a:lnTo>
                  <a:lnTo>
                    <a:pt x="9171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pg1473"/>
            <p:cNvSpPr/>
            <p:nvPr/>
          </p:nvSpPr>
          <p:spPr>
            <a:xfrm>
              <a:off x="4152714" y="9283911"/>
              <a:ext cx="145115" cy="181681"/>
            </a:xfrm>
            <a:custGeom>
              <a:avLst/>
              <a:pathLst>
                <a:path w="145115" h="181681">
                  <a:moveTo>
                    <a:pt x="145115" y="33439"/>
                  </a:moveTo>
                  <a:lnTo>
                    <a:pt x="61302" y="181681"/>
                  </a:lnTo>
                  <a:lnTo>
                    <a:pt x="0" y="145918"/>
                  </a:lnTo>
                  <a:lnTo>
                    <a:pt x="8779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pg1474"/>
            <p:cNvSpPr/>
            <p:nvPr/>
          </p:nvSpPr>
          <p:spPr>
            <a:xfrm>
              <a:off x="4214017" y="9317350"/>
              <a:ext cx="142016" cy="182331"/>
            </a:xfrm>
            <a:custGeom>
              <a:avLst/>
              <a:pathLst>
                <a:path w="142016" h="182331">
                  <a:moveTo>
                    <a:pt x="142016" y="31874"/>
                  </a:moveTo>
                  <a:lnTo>
                    <a:pt x="62248" y="182331"/>
                  </a:lnTo>
                  <a:lnTo>
                    <a:pt x="0" y="148242"/>
                  </a:lnTo>
                  <a:lnTo>
                    <a:pt x="8381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pg1475"/>
            <p:cNvSpPr/>
            <p:nvPr/>
          </p:nvSpPr>
          <p:spPr>
            <a:xfrm>
              <a:off x="4276265" y="9349225"/>
              <a:ext cx="138812" cy="182848"/>
            </a:xfrm>
            <a:custGeom>
              <a:avLst/>
              <a:pathLst>
                <a:path w="138812" h="182848">
                  <a:moveTo>
                    <a:pt x="138812" y="30286"/>
                  </a:moveTo>
                  <a:lnTo>
                    <a:pt x="63148" y="182848"/>
                  </a:lnTo>
                  <a:lnTo>
                    <a:pt x="0" y="150457"/>
                  </a:lnTo>
                  <a:lnTo>
                    <a:pt x="797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pg1476"/>
            <p:cNvSpPr/>
            <p:nvPr/>
          </p:nvSpPr>
          <p:spPr>
            <a:xfrm>
              <a:off x="4339414" y="9379512"/>
              <a:ext cx="135507" cy="183231"/>
            </a:xfrm>
            <a:custGeom>
              <a:avLst/>
              <a:pathLst>
                <a:path w="135507" h="183231">
                  <a:moveTo>
                    <a:pt x="135507" y="28676"/>
                  </a:moveTo>
                  <a:lnTo>
                    <a:pt x="64002" y="183231"/>
                  </a:lnTo>
                  <a:lnTo>
                    <a:pt x="0" y="152562"/>
                  </a:lnTo>
                  <a:lnTo>
                    <a:pt x="7566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pg1477"/>
            <p:cNvSpPr/>
            <p:nvPr/>
          </p:nvSpPr>
          <p:spPr>
            <a:xfrm>
              <a:off x="4403417" y="9408189"/>
              <a:ext cx="132103" cy="183480"/>
            </a:xfrm>
            <a:custGeom>
              <a:avLst/>
              <a:pathLst>
                <a:path w="132103" h="183480">
                  <a:moveTo>
                    <a:pt x="132103" y="27045"/>
                  </a:moveTo>
                  <a:lnTo>
                    <a:pt x="64809" y="183480"/>
                  </a:lnTo>
                  <a:lnTo>
                    <a:pt x="0" y="154555"/>
                  </a:lnTo>
                  <a:lnTo>
                    <a:pt x="7150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pg1478"/>
            <p:cNvSpPr/>
            <p:nvPr/>
          </p:nvSpPr>
          <p:spPr>
            <a:xfrm>
              <a:off x="4468227" y="9435234"/>
              <a:ext cx="128602" cy="183594"/>
            </a:xfrm>
            <a:custGeom>
              <a:avLst/>
              <a:pathLst>
                <a:path w="128602" h="183594">
                  <a:moveTo>
                    <a:pt x="128602" y="25394"/>
                  </a:moveTo>
                  <a:lnTo>
                    <a:pt x="65569" y="183594"/>
                  </a:lnTo>
                  <a:lnTo>
                    <a:pt x="0" y="156434"/>
                  </a:lnTo>
                  <a:lnTo>
                    <a:pt x="6729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pg1479"/>
            <p:cNvSpPr/>
            <p:nvPr/>
          </p:nvSpPr>
          <p:spPr>
            <a:xfrm>
              <a:off x="4533797" y="9460629"/>
              <a:ext cx="125006" cy="183573"/>
            </a:xfrm>
            <a:custGeom>
              <a:avLst/>
              <a:pathLst>
                <a:path w="125006" h="183573">
                  <a:moveTo>
                    <a:pt x="125006" y="23725"/>
                  </a:moveTo>
                  <a:lnTo>
                    <a:pt x="66280" y="183573"/>
                  </a:lnTo>
                  <a:lnTo>
                    <a:pt x="0" y="158199"/>
                  </a:lnTo>
                  <a:lnTo>
                    <a:pt x="6303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pg1480"/>
            <p:cNvSpPr/>
            <p:nvPr/>
          </p:nvSpPr>
          <p:spPr>
            <a:xfrm>
              <a:off x="4600078" y="9484355"/>
              <a:ext cx="121319" cy="183418"/>
            </a:xfrm>
            <a:custGeom>
              <a:avLst/>
              <a:pathLst>
                <a:path w="121319" h="183418">
                  <a:moveTo>
                    <a:pt x="121319" y="22038"/>
                  </a:moveTo>
                  <a:lnTo>
                    <a:pt x="66943" y="183418"/>
                  </a:lnTo>
                  <a:lnTo>
                    <a:pt x="0" y="159848"/>
                  </a:lnTo>
                  <a:lnTo>
                    <a:pt x="5872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pg1481"/>
            <p:cNvSpPr/>
            <p:nvPr/>
          </p:nvSpPr>
          <p:spPr>
            <a:xfrm>
              <a:off x="4667021" y="9506393"/>
              <a:ext cx="117542" cy="183128"/>
            </a:xfrm>
            <a:custGeom>
              <a:avLst/>
              <a:pathLst>
                <a:path w="117542" h="183128">
                  <a:moveTo>
                    <a:pt x="117542" y="20335"/>
                  </a:moveTo>
                  <a:lnTo>
                    <a:pt x="67557" y="183128"/>
                  </a:lnTo>
                  <a:lnTo>
                    <a:pt x="0" y="161380"/>
                  </a:lnTo>
                  <a:lnTo>
                    <a:pt x="543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pg1482"/>
            <p:cNvSpPr/>
            <p:nvPr/>
          </p:nvSpPr>
          <p:spPr>
            <a:xfrm>
              <a:off x="4734579" y="9526728"/>
              <a:ext cx="113680" cy="182704"/>
            </a:xfrm>
            <a:custGeom>
              <a:avLst/>
              <a:pathLst>
                <a:path w="113680" h="182704">
                  <a:moveTo>
                    <a:pt x="113680" y="18617"/>
                  </a:moveTo>
                  <a:lnTo>
                    <a:pt x="68121" y="182704"/>
                  </a:lnTo>
                  <a:lnTo>
                    <a:pt x="0" y="162793"/>
                  </a:lnTo>
                  <a:lnTo>
                    <a:pt x="4998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pg1483"/>
            <p:cNvSpPr/>
            <p:nvPr/>
          </p:nvSpPr>
          <p:spPr>
            <a:xfrm>
              <a:off x="4802700" y="9545346"/>
              <a:ext cx="109734" cy="182146"/>
            </a:xfrm>
            <a:custGeom>
              <a:avLst/>
              <a:pathLst>
                <a:path w="109734" h="182146">
                  <a:moveTo>
                    <a:pt x="109734" y="16885"/>
                  </a:moveTo>
                  <a:lnTo>
                    <a:pt x="68635" y="182146"/>
                  </a:lnTo>
                  <a:lnTo>
                    <a:pt x="0" y="164087"/>
                  </a:lnTo>
                  <a:lnTo>
                    <a:pt x="4555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pg1484"/>
            <p:cNvSpPr/>
            <p:nvPr/>
          </p:nvSpPr>
          <p:spPr>
            <a:xfrm>
              <a:off x="4871336" y="9562232"/>
              <a:ext cx="105707" cy="181454"/>
            </a:xfrm>
            <a:custGeom>
              <a:avLst/>
              <a:pathLst>
                <a:path w="105707" h="181454">
                  <a:moveTo>
                    <a:pt x="105707" y="15141"/>
                  </a:moveTo>
                  <a:lnTo>
                    <a:pt x="69099" y="181454"/>
                  </a:lnTo>
                  <a:lnTo>
                    <a:pt x="0" y="165260"/>
                  </a:lnTo>
                  <a:lnTo>
                    <a:pt x="410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pg1485"/>
            <p:cNvSpPr/>
            <p:nvPr/>
          </p:nvSpPr>
          <p:spPr>
            <a:xfrm>
              <a:off x="4940436" y="9577373"/>
              <a:ext cx="101604" cy="180630"/>
            </a:xfrm>
            <a:custGeom>
              <a:avLst/>
              <a:pathLst>
                <a:path w="101604" h="180630">
                  <a:moveTo>
                    <a:pt x="101604" y="13386"/>
                  </a:moveTo>
                  <a:lnTo>
                    <a:pt x="69512" y="180630"/>
                  </a:lnTo>
                  <a:lnTo>
                    <a:pt x="0" y="166313"/>
                  </a:lnTo>
                  <a:lnTo>
                    <a:pt x="3660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pg1486"/>
            <p:cNvSpPr/>
            <p:nvPr/>
          </p:nvSpPr>
          <p:spPr>
            <a:xfrm>
              <a:off x="5009949" y="9590760"/>
              <a:ext cx="97425" cy="179672"/>
            </a:xfrm>
            <a:custGeom>
              <a:avLst/>
              <a:pathLst>
                <a:path w="97425" h="179672">
                  <a:moveTo>
                    <a:pt x="97425" y="11621"/>
                  </a:moveTo>
                  <a:lnTo>
                    <a:pt x="69875" y="179672"/>
                  </a:lnTo>
                  <a:lnTo>
                    <a:pt x="0" y="167243"/>
                  </a:lnTo>
                  <a:lnTo>
                    <a:pt x="3209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pg1487"/>
            <p:cNvSpPr/>
            <p:nvPr/>
          </p:nvSpPr>
          <p:spPr>
            <a:xfrm>
              <a:off x="5079824" y="9602381"/>
              <a:ext cx="93175" cy="178583"/>
            </a:xfrm>
            <a:custGeom>
              <a:avLst/>
              <a:pathLst>
                <a:path w="93175" h="178583">
                  <a:moveTo>
                    <a:pt x="93175" y="9848"/>
                  </a:moveTo>
                  <a:lnTo>
                    <a:pt x="70186" y="178583"/>
                  </a:lnTo>
                  <a:lnTo>
                    <a:pt x="0" y="168051"/>
                  </a:lnTo>
                  <a:lnTo>
                    <a:pt x="2755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pg1488"/>
            <p:cNvSpPr/>
            <p:nvPr/>
          </p:nvSpPr>
          <p:spPr>
            <a:xfrm>
              <a:off x="5150010" y="9612230"/>
              <a:ext cx="88857" cy="177363"/>
            </a:xfrm>
            <a:custGeom>
              <a:avLst/>
              <a:pathLst>
                <a:path w="88857" h="177363">
                  <a:moveTo>
                    <a:pt x="88857" y="8067"/>
                  </a:moveTo>
                  <a:lnTo>
                    <a:pt x="70445" y="177363"/>
                  </a:lnTo>
                  <a:lnTo>
                    <a:pt x="0" y="168735"/>
                  </a:lnTo>
                  <a:lnTo>
                    <a:pt x="2298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pg1489"/>
            <p:cNvSpPr/>
            <p:nvPr/>
          </p:nvSpPr>
          <p:spPr>
            <a:xfrm>
              <a:off x="5220455" y="9620297"/>
              <a:ext cx="84474" cy="176013"/>
            </a:xfrm>
            <a:custGeom>
              <a:avLst/>
              <a:pathLst>
                <a:path w="84474" h="176013">
                  <a:moveTo>
                    <a:pt x="84474" y="6280"/>
                  </a:moveTo>
                  <a:lnTo>
                    <a:pt x="70653" y="176013"/>
                  </a:lnTo>
                  <a:lnTo>
                    <a:pt x="0" y="169296"/>
                  </a:lnTo>
                  <a:lnTo>
                    <a:pt x="1841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pg1490"/>
            <p:cNvSpPr/>
            <p:nvPr/>
          </p:nvSpPr>
          <p:spPr>
            <a:xfrm>
              <a:off x="5291109" y="9626578"/>
              <a:ext cx="80028" cy="174534"/>
            </a:xfrm>
            <a:custGeom>
              <a:avLst/>
              <a:pathLst>
                <a:path w="80028" h="174534">
                  <a:moveTo>
                    <a:pt x="80028" y="4489"/>
                  </a:moveTo>
                  <a:lnTo>
                    <a:pt x="70809" y="174534"/>
                  </a:lnTo>
                  <a:lnTo>
                    <a:pt x="0" y="169732"/>
                  </a:lnTo>
                  <a:lnTo>
                    <a:pt x="138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pg1491"/>
            <p:cNvSpPr/>
            <p:nvPr/>
          </p:nvSpPr>
          <p:spPr>
            <a:xfrm>
              <a:off x="5361918" y="9631067"/>
              <a:ext cx="75524" cy="172927"/>
            </a:xfrm>
            <a:custGeom>
              <a:avLst/>
              <a:pathLst>
                <a:path w="75524" h="172927">
                  <a:moveTo>
                    <a:pt x="75524" y="2695"/>
                  </a:moveTo>
                  <a:lnTo>
                    <a:pt x="70913" y="172927"/>
                  </a:lnTo>
                  <a:lnTo>
                    <a:pt x="0" y="170044"/>
                  </a:lnTo>
                  <a:lnTo>
                    <a:pt x="92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pg1492"/>
            <p:cNvSpPr/>
            <p:nvPr/>
          </p:nvSpPr>
          <p:spPr>
            <a:xfrm>
              <a:off x="5432831" y="9633763"/>
              <a:ext cx="70965" cy="171193"/>
            </a:xfrm>
            <a:custGeom>
              <a:avLst/>
              <a:pathLst>
                <a:path w="70965" h="171193">
                  <a:moveTo>
                    <a:pt x="70965" y="898"/>
                  </a:moveTo>
                  <a:lnTo>
                    <a:pt x="70965" y="171193"/>
                  </a:lnTo>
                  <a:lnTo>
                    <a:pt x="0" y="170232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pg1493"/>
            <p:cNvSpPr/>
            <p:nvPr/>
          </p:nvSpPr>
          <p:spPr>
            <a:xfrm>
              <a:off x="5503797" y="9633763"/>
              <a:ext cx="70965" cy="171193"/>
            </a:xfrm>
            <a:custGeom>
              <a:avLst/>
              <a:pathLst>
                <a:path w="70965" h="171193">
                  <a:moveTo>
                    <a:pt x="66353" y="0"/>
                  </a:moveTo>
                  <a:lnTo>
                    <a:pt x="70965" y="170232"/>
                  </a:lnTo>
                  <a:lnTo>
                    <a:pt x="0" y="171193"/>
                  </a:lnTo>
                  <a:lnTo>
                    <a:pt x="0" y="8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pg1494"/>
            <p:cNvSpPr/>
            <p:nvPr/>
          </p:nvSpPr>
          <p:spPr>
            <a:xfrm>
              <a:off x="5570151" y="9631067"/>
              <a:ext cx="75524" cy="172927"/>
            </a:xfrm>
            <a:custGeom>
              <a:avLst/>
              <a:pathLst>
                <a:path w="75524" h="172927">
                  <a:moveTo>
                    <a:pt x="66305" y="0"/>
                  </a:moveTo>
                  <a:lnTo>
                    <a:pt x="75524" y="170044"/>
                  </a:lnTo>
                  <a:lnTo>
                    <a:pt x="4611" y="172927"/>
                  </a:lnTo>
                  <a:lnTo>
                    <a:pt x="0" y="26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pg1495"/>
            <p:cNvSpPr/>
            <p:nvPr/>
          </p:nvSpPr>
          <p:spPr>
            <a:xfrm>
              <a:off x="5636456" y="9626578"/>
              <a:ext cx="80028" cy="174534"/>
            </a:xfrm>
            <a:custGeom>
              <a:avLst/>
              <a:pathLst>
                <a:path w="80028" h="174534">
                  <a:moveTo>
                    <a:pt x="66207" y="0"/>
                  </a:moveTo>
                  <a:lnTo>
                    <a:pt x="80028" y="169732"/>
                  </a:lnTo>
                  <a:lnTo>
                    <a:pt x="9219" y="174534"/>
                  </a:lnTo>
                  <a:lnTo>
                    <a:pt x="0" y="44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pg1496"/>
            <p:cNvSpPr/>
            <p:nvPr/>
          </p:nvSpPr>
          <p:spPr>
            <a:xfrm>
              <a:off x="5702664" y="9620297"/>
              <a:ext cx="84474" cy="176013"/>
            </a:xfrm>
            <a:custGeom>
              <a:avLst/>
              <a:pathLst>
                <a:path w="84474" h="176013">
                  <a:moveTo>
                    <a:pt x="66062" y="0"/>
                  </a:moveTo>
                  <a:lnTo>
                    <a:pt x="84474" y="169296"/>
                  </a:lnTo>
                  <a:lnTo>
                    <a:pt x="13820" y="176013"/>
                  </a:lnTo>
                  <a:lnTo>
                    <a:pt x="0" y="62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pg1497"/>
            <p:cNvSpPr/>
            <p:nvPr/>
          </p:nvSpPr>
          <p:spPr>
            <a:xfrm>
              <a:off x="5768726" y="9612230"/>
              <a:ext cx="88857" cy="177363"/>
            </a:xfrm>
            <a:custGeom>
              <a:avLst/>
              <a:pathLst>
                <a:path w="88857" h="177363">
                  <a:moveTo>
                    <a:pt x="65867" y="0"/>
                  </a:moveTo>
                  <a:lnTo>
                    <a:pt x="88857" y="168735"/>
                  </a:lnTo>
                  <a:lnTo>
                    <a:pt x="18412" y="177363"/>
                  </a:lnTo>
                  <a:lnTo>
                    <a:pt x="0" y="80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pg1498"/>
            <p:cNvSpPr/>
            <p:nvPr/>
          </p:nvSpPr>
          <p:spPr>
            <a:xfrm>
              <a:off x="5834594" y="9602381"/>
              <a:ext cx="93175" cy="178583"/>
            </a:xfrm>
            <a:custGeom>
              <a:avLst/>
              <a:pathLst>
                <a:path w="93175" h="178583">
                  <a:moveTo>
                    <a:pt x="65625" y="0"/>
                  </a:moveTo>
                  <a:lnTo>
                    <a:pt x="93175" y="168051"/>
                  </a:lnTo>
                  <a:lnTo>
                    <a:pt x="22989" y="178583"/>
                  </a:lnTo>
                  <a:lnTo>
                    <a:pt x="0" y="98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pg1499"/>
            <p:cNvSpPr/>
            <p:nvPr/>
          </p:nvSpPr>
          <p:spPr>
            <a:xfrm>
              <a:off x="5900219" y="9590760"/>
              <a:ext cx="97425" cy="179672"/>
            </a:xfrm>
            <a:custGeom>
              <a:avLst/>
              <a:pathLst>
                <a:path w="97425" h="179672">
                  <a:moveTo>
                    <a:pt x="65334" y="0"/>
                  </a:moveTo>
                  <a:lnTo>
                    <a:pt x="97425" y="167243"/>
                  </a:lnTo>
                  <a:lnTo>
                    <a:pt x="27550" y="179672"/>
                  </a:lnTo>
                  <a:lnTo>
                    <a:pt x="0" y="116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pg1500"/>
            <p:cNvSpPr/>
            <p:nvPr/>
          </p:nvSpPr>
          <p:spPr>
            <a:xfrm>
              <a:off x="5965554" y="9577373"/>
              <a:ext cx="101604" cy="180630"/>
            </a:xfrm>
            <a:custGeom>
              <a:avLst/>
              <a:pathLst>
                <a:path w="101604" h="180630">
                  <a:moveTo>
                    <a:pt x="64995" y="0"/>
                  </a:moveTo>
                  <a:lnTo>
                    <a:pt x="101604" y="166313"/>
                  </a:lnTo>
                  <a:lnTo>
                    <a:pt x="32091" y="180630"/>
                  </a:lnTo>
                  <a:lnTo>
                    <a:pt x="0" y="133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pg1501"/>
            <p:cNvSpPr/>
            <p:nvPr/>
          </p:nvSpPr>
          <p:spPr>
            <a:xfrm>
              <a:off x="6030549" y="9562232"/>
              <a:ext cx="105707" cy="181454"/>
            </a:xfrm>
            <a:custGeom>
              <a:avLst/>
              <a:pathLst>
                <a:path w="105707" h="181454">
                  <a:moveTo>
                    <a:pt x="64609" y="0"/>
                  </a:moveTo>
                  <a:lnTo>
                    <a:pt x="105707" y="165260"/>
                  </a:lnTo>
                  <a:lnTo>
                    <a:pt x="36608" y="181454"/>
                  </a:lnTo>
                  <a:lnTo>
                    <a:pt x="0" y="151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pg1502"/>
            <p:cNvSpPr/>
            <p:nvPr/>
          </p:nvSpPr>
          <p:spPr>
            <a:xfrm>
              <a:off x="6095159" y="9545346"/>
              <a:ext cx="109734" cy="182146"/>
            </a:xfrm>
            <a:custGeom>
              <a:avLst/>
              <a:pathLst>
                <a:path w="109734" h="182146">
                  <a:moveTo>
                    <a:pt x="64175" y="0"/>
                  </a:moveTo>
                  <a:lnTo>
                    <a:pt x="109734" y="164087"/>
                  </a:lnTo>
                  <a:lnTo>
                    <a:pt x="41098" y="182146"/>
                  </a:lnTo>
                  <a:lnTo>
                    <a:pt x="0" y="168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pg1503"/>
            <p:cNvSpPr/>
            <p:nvPr/>
          </p:nvSpPr>
          <p:spPr>
            <a:xfrm>
              <a:off x="6159335" y="9526728"/>
              <a:ext cx="113680" cy="182704"/>
            </a:xfrm>
            <a:custGeom>
              <a:avLst/>
              <a:pathLst>
                <a:path w="113680" h="182704">
                  <a:moveTo>
                    <a:pt x="63694" y="0"/>
                  </a:moveTo>
                  <a:lnTo>
                    <a:pt x="113680" y="162793"/>
                  </a:lnTo>
                  <a:lnTo>
                    <a:pt x="45558" y="182704"/>
                  </a:lnTo>
                  <a:lnTo>
                    <a:pt x="0" y="186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g1504"/>
            <p:cNvSpPr/>
            <p:nvPr/>
          </p:nvSpPr>
          <p:spPr>
            <a:xfrm>
              <a:off x="6223029" y="9506393"/>
              <a:ext cx="117542" cy="183128"/>
            </a:xfrm>
            <a:custGeom>
              <a:avLst/>
              <a:pathLst>
                <a:path w="117542" h="183128">
                  <a:moveTo>
                    <a:pt x="63167" y="0"/>
                  </a:moveTo>
                  <a:lnTo>
                    <a:pt x="117542" y="161380"/>
                  </a:lnTo>
                  <a:lnTo>
                    <a:pt x="49985" y="183128"/>
                  </a:lnTo>
                  <a:lnTo>
                    <a:pt x="0" y="20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pg1505"/>
            <p:cNvSpPr/>
            <p:nvPr/>
          </p:nvSpPr>
          <p:spPr>
            <a:xfrm>
              <a:off x="6286197" y="9484355"/>
              <a:ext cx="121319" cy="183418"/>
            </a:xfrm>
            <a:custGeom>
              <a:avLst/>
              <a:pathLst>
                <a:path w="121319" h="183418">
                  <a:moveTo>
                    <a:pt x="62593" y="0"/>
                  </a:moveTo>
                  <a:lnTo>
                    <a:pt x="121319" y="159848"/>
                  </a:lnTo>
                  <a:lnTo>
                    <a:pt x="54375" y="183418"/>
                  </a:lnTo>
                  <a:lnTo>
                    <a:pt x="0" y="220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pg1506"/>
            <p:cNvSpPr/>
            <p:nvPr/>
          </p:nvSpPr>
          <p:spPr>
            <a:xfrm>
              <a:off x="6348791" y="9460629"/>
              <a:ext cx="125006" cy="183573"/>
            </a:xfrm>
            <a:custGeom>
              <a:avLst/>
              <a:pathLst>
                <a:path w="125006" h="183573">
                  <a:moveTo>
                    <a:pt x="61973" y="0"/>
                  </a:moveTo>
                  <a:lnTo>
                    <a:pt x="125006" y="158199"/>
                  </a:lnTo>
                  <a:lnTo>
                    <a:pt x="58725" y="183573"/>
                  </a:lnTo>
                  <a:lnTo>
                    <a:pt x="0" y="237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pg1507"/>
            <p:cNvSpPr/>
            <p:nvPr/>
          </p:nvSpPr>
          <p:spPr>
            <a:xfrm>
              <a:off x="6410764" y="9435234"/>
              <a:ext cx="128602" cy="183594"/>
            </a:xfrm>
            <a:custGeom>
              <a:avLst/>
              <a:pathLst>
                <a:path w="128602" h="183594">
                  <a:moveTo>
                    <a:pt x="61308" y="0"/>
                  </a:moveTo>
                  <a:lnTo>
                    <a:pt x="128602" y="156434"/>
                  </a:lnTo>
                  <a:lnTo>
                    <a:pt x="63032" y="183594"/>
                  </a:lnTo>
                  <a:lnTo>
                    <a:pt x="0" y="253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g1508"/>
            <p:cNvSpPr/>
            <p:nvPr/>
          </p:nvSpPr>
          <p:spPr>
            <a:xfrm>
              <a:off x="6472073" y="9408189"/>
              <a:ext cx="132103" cy="183480"/>
            </a:xfrm>
            <a:custGeom>
              <a:avLst/>
              <a:pathLst>
                <a:path w="132103" h="183480">
                  <a:moveTo>
                    <a:pt x="60598" y="0"/>
                  </a:moveTo>
                  <a:lnTo>
                    <a:pt x="132103" y="154555"/>
                  </a:lnTo>
                  <a:lnTo>
                    <a:pt x="67293" y="183480"/>
                  </a:lnTo>
                  <a:lnTo>
                    <a:pt x="0" y="27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pg1509"/>
            <p:cNvSpPr/>
            <p:nvPr/>
          </p:nvSpPr>
          <p:spPr>
            <a:xfrm>
              <a:off x="6532672" y="9379512"/>
              <a:ext cx="135507" cy="183231"/>
            </a:xfrm>
            <a:custGeom>
              <a:avLst/>
              <a:pathLst>
                <a:path w="135507" h="183231">
                  <a:moveTo>
                    <a:pt x="59843" y="0"/>
                  </a:moveTo>
                  <a:lnTo>
                    <a:pt x="135507" y="152562"/>
                  </a:lnTo>
                  <a:lnTo>
                    <a:pt x="71504" y="183231"/>
                  </a:lnTo>
                  <a:lnTo>
                    <a:pt x="0" y="28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pg1510"/>
            <p:cNvSpPr/>
            <p:nvPr/>
          </p:nvSpPr>
          <p:spPr>
            <a:xfrm>
              <a:off x="6592515" y="9349225"/>
              <a:ext cx="138812" cy="182848"/>
            </a:xfrm>
            <a:custGeom>
              <a:avLst/>
              <a:pathLst>
                <a:path w="138812" h="182848">
                  <a:moveTo>
                    <a:pt x="59045" y="0"/>
                  </a:moveTo>
                  <a:lnTo>
                    <a:pt x="138812" y="150457"/>
                  </a:lnTo>
                  <a:lnTo>
                    <a:pt x="75663" y="182848"/>
                  </a:lnTo>
                  <a:lnTo>
                    <a:pt x="0" y="302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pg1511"/>
            <p:cNvSpPr/>
            <p:nvPr/>
          </p:nvSpPr>
          <p:spPr>
            <a:xfrm>
              <a:off x="6651561" y="9317350"/>
              <a:ext cx="142016" cy="182331"/>
            </a:xfrm>
            <a:custGeom>
              <a:avLst/>
              <a:pathLst>
                <a:path w="142016" h="182331">
                  <a:moveTo>
                    <a:pt x="58203" y="0"/>
                  </a:moveTo>
                  <a:lnTo>
                    <a:pt x="142016" y="148242"/>
                  </a:lnTo>
                  <a:lnTo>
                    <a:pt x="79767" y="182331"/>
                  </a:lnTo>
                  <a:lnTo>
                    <a:pt x="0" y="318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g1512"/>
            <p:cNvSpPr/>
            <p:nvPr/>
          </p:nvSpPr>
          <p:spPr>
            <a:xfrm>
              <a:off x="6709764" y="9283911"/>
              <a:ext cx="145115" cy="181681"/>
            </a:xfrm>
            <a:custGeom>
              <a:avLst/>
              <a:pathLst>
                <a:path w="145115" h="181681">
                  <a:moveTo>
                    <a:pt x="57319" y="0"/>
                  </a:moveTo>
                  <a:lnTo>
                    <a:pt x="145115" y="145918"/>
                  </a:lnTo>
                  <a:lnTo>
                    <a:pt x="83812" y="181681"/>
                  </a:lnTo>
                  <a:lnTo>
                    <a:pt x="0" y="334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pg1513"/>
            <p:cNvSpPr/>
            <p:nvPr/>
          </p:nvSpPr>
          <p:spPr>
            <a:xfrm>
              <a:off x="6767084" y="9248932"/>
              <a:ext cx="148107" cy="180897"/>
            </a:xfrm>
            <a:custGeom>
              <a:avLst/>
              <a:pathLst>
                <a:path w="148107" h="180897">
                  <a:moveTo>
                    <a:pt x="56392" y="0"/>
                  </a:moveTo>
                  <a:lnTo>
                    <a:pt x="148107" y="143487"/>
                  </a:lnTo>
                  <a:lnTo>
                    <a:pt x="87795" y="180897"/>
                  </a:lnTo>
                  <a:lnTo>
                    <a:pt x="0" y="349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pg1514"/>
            <p:cNvSpPr/>
            <p:nvPr/>
          </p:nvSpPr>
          <p:spPr>
            <a:xfrm>
              <a:off x="6823476" y="9212439"/>
              <a:ext cx="150991" cy="179980"/>
            </a:xfrm>
            <a:custGeom>
              <a:avLst/>
              <a:pathLst>
                <a:path w="150991" h="179980">
                  <a:moveTo>
                    <a:pt x="55424" y="0"/>
                  </a:moveTo>
                  <a:lnTo>
                    <a:pt x="150991" y="140950"/>
                  </a:lnTo>
                  <a:lnTo>
                    <a:pt x="91715" y="179980"/>
                  </a:lnTo>
                  <a:lnTo>
                    <a:pt x="0" y="364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pg1515"/>
            <p:cNvSpPr/>
            <p:nvPr/>
          </p:nvSpPr>
          <p:spPr>
            <a:xfrm>
              <a:off x="6878901" y="9174458"/>
              <a:ext cx="153765" cy="178931"/>
            </a:xfrm>
            <a:custGeom>
              <a:avLst/>
              <a:pathLst>
                <a:path w="153765" h="178931">
                  <a:moveTo>
                    <a:pt x="54416" y="0"/>
                  </a:moveTo>
                  <a:lnTo>
                    <a:pt x="153765" y="138311"/>
                  </a:lnTo>
                  <a:lnTo>
                    <a:pt x="95567" y="178931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g1516"/>
            <p:cNvSpPr/>
            <p:nvPr/>
          </p:nvSpPr>
          <p:spPr>
            <a:xfrm>
              <a:off x="6933317" y="9135018"/>
              <a:ext cx="156425" cy="177751"/>
            </a:xfrm>
            <a:custGeom>
              <a:avLst/>
              <a:pathLst>
                <a:path w="156425" h="177751">
                  <a:moveTo>
                    <a:pt x="53367" y="0"/>
                  </a:moveTo>
                  <a:lnTo>
                    <a:pt x="156425" y="135570"/>
                  </a:lnTo>
                  <a:lnTo>
                    <a:pt x="99348" y="177751"/>
                  </a:lnTo>
                  <a:lnTo>
                    <a:pt x="0" y="394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pg1517"/>
            <p:cNvSpPr/>
            <p:nvPr/>
          </p:nvSpPr>
          <p:spPr>
            <a:xfrm>
              <a:off x="6986685" y="9094147"/>
              <a:ext cx="158971" cy="176441"/>
            </a:xfrm>
            <a:custGeom>
              <a:avLst/>
              <a:pathLst>
                <a:path w="158971" h="176441">
                  <a:moveTo>
                    <a:pt x="52280" y="0"/>
                  </a:moveTo>
                  <a:lnTo>
                    <a:pt x="158971" y="132729"/>
                  </a:lnTo>
                  <a:lnTo>
                    <a:pt x="103057" y="176441"/>
                  </a:lnTo>
                  <a:lnTo>
                    <a:pt x="0" y="40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pg1518"/>
            <p:cNvSpPr/>
            <p:nvPr/>
          </p:nvSpPr>
          <p:spPr>
            <a:xfrm>
              <a:off x="7038965" y="9051875"/>
              <a:ext cx="161400" cy="175001"/>
            </a:xfrm>
            <a:custGeom>
              <a:avLst/>
              <a:pathLst>
                <a:path w="161400" h="175001">
                  <a:moveTo>
                    <a:pt x="51154" y="0"/>
                  </a:moveTo>
                  <a:lnTo>
                    <a:pt x="161400" y="129792"/>
                  </a:lnTo>
                  <a:lnTo>
                    <a:pt x="106691" y="175001"/>
                  </a:lnTo>
                  <a:lnTo>
                    <a:pt x="0" y="42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pg1519"/>
            <p:cNvSpPr/>
            <p:nvPr/>
          </p:nvSpPr>
          <p:spPr>
            <a:xfrm>
              <a:off x="7090119" y="9008234"/>
              <a:ext cx="163711" cy="173433"/>
            </a:xfrm>
            <a:custGeom>
              <a:avLst/>
              <a:pathLst>
                <a:path w="163711" h="173433">
                  <a:moveTo>
                    <a:pt x="49990" y="0"/>
                  </a:moveTo>
                  <a:lnTo>
                    <a:pt x="163711" y="126759"/>
                  </a:lnTo>
                  <a:lnTo>
                    <a:pt x="110246" y="173433"/>
                  </a:lnTo>
                  <a:lnTo>
                    <a:pt x="0" y="436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g1520"/>
            <p:cNvSpPr/>
            <p:nvPr/>
          </p:nvSpPr>
          <p:spPr>
            <a:xfrm>
              <a:off x="7140110" y="8963254"/>
              <a:ext cx="165902" cy="171738"/>
            </a:xfrm>
            <a:custGeom>
              <a:avLst/>
              <a:pathLst>
                <a:path w="165902" h="171738">
                  <a:moveTo>
                    <a:pt x="48790" y="0"/>
                  </a:moveTo>
                  <a:lnTo>
                    <a:pt x="165902" y="123633"/>
                  </a:lnTo>
                  <a:lnTo>
                    <a:pt x="113720" y="171738"/>
                  </a:lnTo>
                  <a:lnTo>
                    <a:pt x="0" y="44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pg1521"/>
            <p:cNvSpPr/>
            <p:nvPr/>
          </p:nvSpPr>
          <p:spPr>
            <a:xfrm>
              <a:off x="7188900" y="8916970"/>
              <a:ext cx="167971" cy="169916"/>
            </a:xfrm>
            <a:custGeom>
              <a:avLst/>
              <a:pathLst>
                <a:path w="167971" h="169916">
                  <a:moveTo>
                    <a:pt x="47554" y="0"/>
                  </a:moveTo>
                  <a:lnTo>
                    <a:pt x="167971" y="120416"/>
                  </a:lnTo>
                  <a:lnTo>
                    <a:pt x="117111" y="169916"/>
                  </a:lnTo>
                  <a:lnTo>
                    <a:pt x="0" y="462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pg1522"/>
            <p:cNvSpPr/>
            <p:nvPr/>
          </p:nvSpPr>
          <p:spPr>
            <a:xfrm>
              <a:off x="7236455" y="8869416"/>
              <a:ext cx="169916" cy="167971"/>
            </a:xfrm>
            <a:custGeom>
              <a:avLst/>
              <a:pathLst>
                <a:path w="169916" h="167971">
                  <a:moveTo>
                    <a:pt x="46283" y="0"/>
                  </a:moveTo>
                  <a:lnTo>
                    <a:pt x="169916" y="117111"/>
                  </a:lnTo>
                  <a:lnTo>
                    <a:pt x="120416" y="167971"/>
                  </a:lnTo>
                  <a:lnTo>
                    <a:pt x="0" y="475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pg1523"/>
            <p:cNvSpPr/>
            <p:nvPr/>
          </p:nvSpPr>
          <p:spPr>
            <a:xfrm>
              <a:off x="7282739" y="8820625"/>
              <a:ext cx="171738" cy="165902"/>
            </a:xfrm>
            <a:custGeom>
              <a:avLst/>
              <a:pathLst>
                <a:path w="171738" h="165902">
                  <a:moveTo>
                    <a:pt x="44979" y="0"/>
                  </a:moveTo>
                  <a:lnTo>
                    <a:pt x="171738" y="113720"/>
                  </a:lnTo>
                  <a:lnTo>
                    <a:pt x="123633" y="165902"/>
                  </a:lnTo>
                  <a:lnTo>
                    <a:pt x="0" y="487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g1524"/>
            <p:cNvSpPr/>
            <p:nvPr/>
          </p:nvSpPr>
          <p:spPr>
            <a:xfrm>
              <a:off x="7327718" y="8770634"/>
              <a:ext cx="173433" cy="163711"/>
            </a:xfrm>
            <a:custGeom>
              <a:avLst/>
              <a:pathLst>
                <a:path w="173433" h="163711">
                  <a:moveTo>
                    <a:pt x="43641" y="0"/>
                  </a:moveTo>
                  <a:lnTo>
                    <a:pt x="173433" y="110246"/>
                  </a:lnTo>
                  <a:lnTo>
                    <a:pt x="126759" y="163711"/>
                  </a:lnTo>
                  <a:lnTo>
                    <a:pt x="0" y="499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pg1525"/>
            <p:cNvSpPr/>
            <p:nvPr/>
          </p:nvSpPr>
          <p:spPr>
            <a:xfrm>
              <a:off x="7371360" y="8719480"/>
              <a:ext cx="175001" cy="161400"/>
            </a:xfrm>
            <a:custGeom>
              <a:avLst/>
              <a:pathLst>
                <a:path w="175001" h="161400">
                  <a:moveTo>
                    <a:pt x="42271" y="0"/>
                  </a:moveTo>
                  <a:lnTo>
                    <a:pt x="175001" y="106691"/>
                  </a:lnTo>
                  <a:lnTo>
                    <a:pt x="129792" y="161400"/>
                  </a:lnTo>
                  <a:lnTo>
                    <a:pt x="0" y="511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pg1526"/>
            <p:cNvSpPr/>
            <p:nvPr/>
          </p:nvSpPr>
          <p:spPr>
            <a:xfrm>
              <a:off x="7413632" y="8667200"/>
              <a:ext cx="176441" cy="158971"/>
            </a:xfrm>
            <a:custGeom>
              <a:avLst/>
              <a:pathLst>
                <a:path w="176441" h="158971">
                  <a:moveTo>
                    <a:pt x="40871" y="0"/>
                  </a:moveTo>
                  <a:lnTo>
                    <a:pt x="176441" y="103057"/>
                  </a:lnTo>
                  <a:lnTo>
                    <a:pt x="132729" y="158971"/>
                  </a:lnTo>
                  <a:lnTo>
                    <a:pt x="0" y="522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pg1527"/>
            <p:cNvSpPr/>
            <p:nvPr/>
          </p:nvSpPr>
          <p:spPr>
            <a:xfrm>
              <a:off x="7454503" y="8613832"/>
              <a:ext cx="177751" cy="156425"/>
            </a:xfrm>
            <a:custGeom>
              <a:avLst/>
              <a:pathLst>
                <a:path w="177751" h="156425">
                  <a:moveTo>
                    <a:pt x="39440" y="0"/>
                  </a:moveTo>
                  <a:lnTo>
                    <a:pt x="177751" y="99348"/>
                  </a:lnTo>
                  <a:lnTo>
                    <a:pt x="135570" y="156425"/>
                  </a:lnTo>
                  <a:lnTo>
                    <a:pt x="0" y="533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g1528"/>
            <p:cNvSpPr/>
            <p:nvPr/>
          </p:nvSpPr>
          <p:spPr>
            <a:xfrm>
              <a:off x="7493943" y="8559416"/>
              <a:ext cx="178931" cy="153765"/>
            </a:xfrm>
            <a:custGeom>
              <a:avLst/>
              <a:pathLst>
                <a:path w="178931" h="153765">
                  <a:moveTo>
                    <a:pt x="37980" y="0"/>
                  </a:moveTo>
                  <a:lnTo>
                    <a:pt x="178931" y="95567"/>
                  </a:lnTo>
                  <a:lnTo>
                    <a:pt x="138311" y="153765"/>
                  </a:lnTo>
                  <a:lnTo>
                    <a:pt x="0" y="544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pg1529"/>
            <p:cNvSpPr/>
            <p:nvPr/>
          </p:nvSpPr>
          <p:spPr>
            <a:xfrm>
              <a:off x="7531924" y="8503992"/>
              <a:ext cx="179980" cy="150991"/>
            </a:xfrm>
            <a:custGeom>
              <a:avLst/>
              <a:pathLst>
                <a:path w="179980" h="150991">
                  <a:moveTo>
                    <a:pt x="36493" y="0"/>
                  </a:moveTo>
                  <a:lnTo>
                    <a:pt x="179980" y="91715"/>
                  </a:lnTo>
                  <a:lnTo>
                    <a:pt x="140950" y="150991"/>
                  </a:lnTo>
                  <a:lnTo>
                    <a:pt x="0" y="554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pg1530"/>
            <p:cNvSpPr/>
            <p:nvPr/>
          </p:nvSpPr>
          <p:spPr>
            <a:xfrm>
              <a:off x="7568417" y="8447599"/>
              <a:ext cx="180897" cy="148107"/>
            </a:xfrm>
            <a:custGeom>
              <a:avLst/>
              <a:pathLst>
                <a:path w="180897" h="148107">
                  <a:moveTo>
                    <a:pt x="34978" y="0"/>
                  </a:moveTo>
                  <a:lnTo>
                    <a:pt x="180897" y="87795"/>
                  </a:lnTo>
                  <a:lnTo>
                    <a:pt x="143487" y="148107"/>
                  </a:lnTo>
                  <a:lnTo>
                    <a:pt x="0" y="563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pg1531"/>
            <p:cNvSpPr/>
            <p:nvPr/>
          </p:nvSpPr>
          <p:spPr>
            <a:xfrm>
              <a:off x="7603396" y="8390280"/>
              <a:ext cx="181681" cy="145115"/>
            </a:xfrm>
            <a:custGeom>
              <a:avLst/>
              <a:pathLst>
                <a:path w="181681" h="145115">
                  <a:moveTo>
                    <a:pt x="33439" y="0"/>
                  </a:moveTo>
                  <a:lnTo>
                    <a:pt x="181681" y="83812"/>
                  </a:lnTo>
                  <a:lnTo>
                    <a:pt x="145918" y="145115"/>
                  </a:lnTo>
                  <a:lnTo>
                    <a:pt x="0" y="57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g1532"/>
            <p:cNvSpPr/>
            <p:nvPr/>
          </p:nvSpPr>
          <p:spPr>
            <a:xfrm>
              <a:off x="7636835" y="8332076"/>
              <a:ext cx="182331" cy="142016"/>
            </a:xfrm>
            <a:custGeom>
              <a:avLst/>
              <a:pathLst>
                <a:path w="182331" h="142016">
                  <a:moveTo>
                    <a:pt x="31874" y="0"/>
                  </a:moveTo>
                  <a:lnTo>
                    <a:pt x="182331" y="79767"/>
                  </a:lnTo>
                  <a:lnTo>
                    <a:pt x="148242" y="142016"/>
                  </a:lnTo>
                  <a:lnTo>
                    <a:pt x="0" y="582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pg1533"/>
            <p:cNvSpPr/>
            <p:nvPr/>
          </p:nvSpPr>
          <p:spPr>
            <a:xfrm>
              <a:off x="7668710" y="8273031"/>
              <a:ext cx="182848" cy="138812"/>
            </a:xfrm>
            <a:custGeom>
              <a:avLst/>
              <a:pathLst>
                <a:path w="182848" h="138812">
                  <a:moveTo>
                    <a:pt x="30286" y="0"/>
                  </a:moveTo>
                  <a:lnTo>
                    <a:pt x="182848" y="75663"/>
                  </a:lnTo>
                  <a:lnTo>
                    <a:pt x="150457" y="138812"/>
                  </a:lnTo>
                  <a:lnTo>
                    <a:pt x="0" y="59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pg1534"/>
            <p:cNvSpPr/>
            <p:nvPr/>
          </p:nvSpPr>
          <p:spPr>
            <a:xfrm>
              <a:off x="7698996" y="8213187"/>
              <a:ext cx="183231" cy="135507"/>
            </a:xfrm>
            <a:custGeom>
              <a:avLst/>
              <a:pathLst>
                <a:path w="183231" h="135507">
                  <a:moveTo>
                    <a:pt x="28676" y="0"/>
                  </a:moveTo>
                  <a:lnTo>
                    <a:pt x="183231" y="71504"/>
                  </a:lnTo>
                  <a:lnTo>
                    <a:pt x="152562" y="135507"/>
                  </a:lnTo>
                  <a:lnTo>
                    <a:pt x="0" y="598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pg1535"/>
            <p:cNvSpPr/>
            <p:nvPr/>
          </p:nvSpPr>
          <p:spPr>
            <a:xfrm>
              <a:off x="7727673" y="8152588"/>
              <a:ext cx="183480" cy="132103"/>
            </a:xfrm>
            <a:custGeom>
              <a:avLst/>
              <a:pathLst>
                <a:path w="183480" h="132103">
                  <a:moveTo>
                    <a:pt x="27045" y="0"/>
                  </a:moveTo>
                  <a:lnTo>
                    <a:pt x="183480" y="67293"/>
                  </a:lnTo>
                  <a:lnTo>
                    <a:pt x="154555" y="132103"/>
                  </a:lnTo>
                  <a:lnTo>
                    <a:pt x="0" y="60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g1536"/>
            <p:cNvSpPr/>
            <p:nvPr/>
          </p:nvSpPr>
          <p:spPr>
            <a:xfrm>
              <a:off x="7754719" y="8091280"/>
              <a:ext cx="183594" cy="128602"/>
            </a:xfrm>
            <a:custGeom>
              <a:avLst/>
              <a:pathLst>
                <a:path w="183594" h="128602">
                  <a:moveTo>
                    <a:pt x="25394" y="0"/>
                  </a:moveTo>
                  <a:lnTo>
                    <a:pt x="183594" y="63032"/>
                  </a:lnTo>
                  <a:lnTo>
                    <a:pt x="156434" y="128602"/>
                  </a:lnTo>
                  <a:lnTo>
                    <a:pt x="0" y="613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pg1537"/>
            <p:cNvSpPr/>
            <p:nvPr/>
          </p:nvSpPr>
          <p:spPr>
            <a:xfrm>
              <a:off x="7780114" y="8029306"/>
              <a:ext cx="183573" cy="125006"/>
            </a:xfrm>
            <a:custGeom>
              <a:avLst/>
              <a:pathLst>
                <a:path w="183573" h="125006">
                  <a:moveTo>
                    <a:pt x="23725" y="0"/>
                  </a:moveTo>
                  <a:lnTo>
                    <a:pt x="183573" y="58725"/>
                  </a:lnTo>
                  <a:lnTo>
                    <a:pt x="158199" y="125006"/>
                  </a:lnTo>
                  <a:lnTo>
                    <a:pt x="0" y="619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pg1538"/>
            <p:cNvSpPr/>
            <p:nvPr/>
          </p:nvSpPr>
          <p:spPr>
            <a:xfrm>
              <a:off x="7803839" y="7966712"/>
              <a:ext cx="183418" cy="121319"/>
            </a:xfrm>
            <a:custGeom>
              <a:avLst/>
              <a:pathLst>
                <a:path w="183418" h="121319">
                  <a:moveTo>
                    <a:pt x="22038" y="0"/>
                  </a:moveTo>
                  <a:lnTo>
                    <a:pt x="183418" y="54375"/>
                  </a:lnTo>
                  <a:lnTo>
                    <a:pt x="159848" y="121319"/>
                  </a:lnTo>
                  <a:lnTo>
                    <a:pt x="0" y="62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pg1539"/>
            <p:cNvSpPr/>
            <p:nvPr/>
          </p:nvSpPr>
          <p:spPr>
            <a:xfrm>
              <a:off x="7825878" y="7903545"/>
              <a:ext cx="183128" cy="117542"/>
            </a:xfrm>
            <a:custGeom>
              <a:avLst/>
              <a:pathLst>
                <a:path w="183128" h="117542">
                  <a:moveTo>
                    <a:pt x="20335" y="0"/>
                  </a:moveTo>
                  <a:lnTo>
                    <a:pt x="183128" y="49985"/>
                  </a:lnTo>
                  <a:lnTo>
                    <a:pt x="161380" y="117542"/>
                  </a:lnTo>
                  <a:lnTo>
                    <a:pt x="0" y="63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g1540"/>
            <p:cNvSpPr/>
            <p:nvPr/>
          </p:nvSpPr>
          <p:spPr>
            <a:xfrm>
              <a:off x="7846213" y="7839850"/>
              <a:ext cx="182704" cy="113680"/>
            </a:xfrm>
            <a:custGeom>
              <a:avLst/>
              <a:pathLst>
                <a:path w="182704" h="113680">
                  <a:moveTo>
                    <a:pt x="18617" y="0"/>
                  </a:moveTo>
                  <a:lnTo>
                    <a:pt x="182704" y="45558"/>
                  </a:lnTo>
                  <a:lnTo>
                    <a:pt x="162793" y="113680"/>
                  </a:lnTo>
                  <a:lnTo>
                    <a:pt x="0" y="636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pg1541"/>
            <p:cNvSpPr/>
            <p:nvPr/>
          </p:nvSpPr>
          <p:spPr>
            <a:xfrm>
              <a:off x="7864830" y="7775674"/>
              <a:ext cx="182146" cy="109734"/>
            </a:xfrm>
            <a:custGeom>
              <a:avLst/>
              <a:pathLst>
                <a:path w="182146" h="109734">
                  <a:moveTo>
                    <a:pt x="16885" y="0"/>
                  </a:moveTo>
                  <a:lnTo>
                    <a:pt x="182146" y="41098"/>
                  </a:lnTo>
                  <a:lnTo>
                    <a:pt x="164087" y="109734"/>
                  </a:lnTo>
                  <a:lnTo>
                    <a:pt x="0" y="641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pg1542"/>
            <p:cNvSpPr/>
            <p:nvPr/>
          </p:nvSpPr>
          <p:spPr>
            <a:xfrm>
              <a:off x="7881716" y="7711065"/>
              <a:ext cx="181454" cy="105707"/>
            </a:xfrm>
            <a:custGeom>
              <a:avLst/>
              <a:pathLst>
                <a:path w="181454" h="105707">
                  <a:moveTo>
                    <a:pt x="15141" y="0"/>
                  </a:moveTo>
                  <a:lnTo>
                    <a:pt x="181454" y="36608"/>
                  </a:lnTo>
                  <a:lnTo>
                    <a:pt x="165260" y="105707"/>
                  </a:lnTo>
                  <a:lnTo>
                    <a:pt x="0" y="646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pg1543"/>
            <p:cNvSpPr/>
            <p:nvPr/>
          </p:nvSpPr>
          <p:spPr>
            <a:xfrm>
              <a:off x="7896858" y="7646069"/>
              <a:ext cx="180630" cy="101604"/>
            </a:xfrm>
            <a:custGeom>
              <a:avLst/>
              <a:pathLst>
                <a:path w="180630" h="101604">
                  <a:moveTo>
                    <a:pt x="13386" y="0"/>
                  </a:moveTo>
                  <a:lnTo>
                    <a:pt x="180630" y="32091"/>
                  </a:lnTo>
                  <a:lnTo>
                    <a:pt x="166313" y="101604"/>
                  </a:lnTo>
                  <a:lnTo>
                    <a:pt x="0" y="649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g1544"/>
            <p:cNvSpPr/>
            <p:nvPr/>
          </p:nvSpPr>
          <p:spPr>
            <a:xfrm>
              <a:off x="7910244" y="7580734"/>
              <a:ext cx="179672" cy="97425"/>
            </a:xfrm>
            <a:custGeom>
              <a:avLst/>
              <a:pathLst>
                <a:path w="179672" h="97425">
                  <a:moveTo>
                    <a:pt x="11621" y="0"/>
                  </a:moveTo>
                  <a:lnTo>
                    <a:pt x="179672" y="27550"/>
                  </a:lnTo>
                  <a:lnTo>
                    <a:pt x="167243" y="97425"/>
                  </a:lnTo>
                  <a:lnTo>
                    <a:pt x="0" y="653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pg1545"/>
            <p:cNvSpPr/>
            <p:nvPr/>
          </p:nvSpPr>
          <p:spPr>
            <a:xfrm>
              <a:off x="7921866" y="7515109"/>
              <a:ext cx="178583" cy="93175"/>
            </a:xfrm>
            <a:custGeom>
              <a:avLst/>
              <a:pathLst>
                <a:path w="178583" h="93175">
                  <a:moveTo>
                    <a:pt x="9848" y="0"/>
                  </a:moveTo>
                  <a:lnTo>
                    <a:pt x="178583" y="22989"/>
                  </a:lnTo>
                  <a:lnTo>
                    <a:pt x="168051" y="93175"/>
                  </a:lnTo>
                  <a:lnTo>
                    <a:pt x="0" y="65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pg1546"/>
            <p:cNvSpPr/>
            <p:nvPr/>
          </p:nvSpPr>
          <p:spPr>
            <a:xfrm>
              <a:off x="7931714" y="7449241"/>
              <a:ext cx="177363" cy="88857"/>
            </a:xfrm>
            <a:custGeom>
              <a:avLst/>
              <a:pathLst>
                <a:path w="177363" h="88857">
                  <a:moveTo>
                    <a:pt x="8067" y="0"/>
                  </a:moveTo>
                  <a:lnTo>
                    <a:pt x="177363" y="18412"/>
                  </a:lnTo>
                  <a:lnTo>
                    <a:pt x="168735" y="88857"/>
                  </a:lnTo>
                  <a:lnTo>
                    <a:pt x="0" y="658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pg1547"/>
            <p:cNvSpPr/>
            <p:nvPr/>
          </p:nvSpPr>
          <p:spPr>
            <a:xfrm>
              <a:off x="7939782" y="7383179"/>
              <a:ext cx="176013" cy="84474"/>
            </a:xfrm>
            <a:custGeom>
              <a:avLst/>
              <a:pathLst>
                <a:path w="176013" h="84474">
                  <a:moveTo>
                    <a:pt x="6280" y="0"/>
                  </a:moveTo>
                  <a:lnTo>
                    <a:pt x="176013" y="13820"/>
                  </a:lnTo>
                  <a:lnTo>
                    <a:pt x="169296" y="84474"/>
                  </a:lnTo>
                  <a:lnTo>
                    <a:pt x="0" y="660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g1548"/>
            <p:cNvSpPr/>
            <p:nvPr/>
          </p:nvSpPr>
          <p:spPr>
            <a:xfrm>
              <a:off x="7946062" y="7316971"/>
              <a:ext cx="174534" cy="80028"/>
            </a:xfrm>
            <a:custGeom>
              <a:avLst/>
              <a:pathLst>
                <a:path w="174534" h="80028">
                  <a:moveTo>
                    <a:pt x="4489" y="0"/>
                  </a:moveTo>
                  <a:lnTo>
                    <a:pt x="174534" y="9219"/>
                  </a:lnTo>
                  <a:lnTo>
                    <a:pt x="169732" y="80028"/>
                  </a:lnTo>
                  <a:lnTo>
                    <a:pt x="0" y="662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pg1549"/>
            <p:cNvSpPr/>
            <p:nvPr/>
          </p:nvSpPr>
          <p:spPr>
            <a:xfrm>
              <a:off x="7950552" y="7250666"/>
              <a:ext cx="172927" cy="75524"/>
            </a:xfrm>
            <a:custGeom>
              <a:avLst/>
              <a:pathLst>
                <a:path w="172927" h="75524">
                  <a:moveTo>
                    <a:pt x="2695" y="0"/>
                  </a:moveTo>
                  <a:lnTo>
                    <a:pt x="172927" y="4611"/>
                  </a:lnTo>
                  <a:lnTo>
                    <a:pt x="170044" y="75524"/>
                  </a:lnTo>
                  <a:lnTo>
                    <a:pt x="0" y="663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pg1550"/>
            <p:cNvSpPr/>
            <p:nvPr/>
          </p:nvSpPr>
          <p:spPr>
            <a:xfrm>
              <a:off x="7953247" y="7184312"/>
              <a:ext cx="171193" cy="70965"/>
            </a:xfrm>
            <a:custGeom>
              <a:avLst/>
              <a:pathLst>
                <a:path w="171193" h="70965">
                  <a:moveTo>
                    <a:pt x="898" y="0"/>
                  </a:moveTo>
                  <a:lnTo>
                    <a:pt x="171193" y="0"/>
                  </a:lnTo>
                  <a:lnTo>
                    <a:pt x="170232" y="70965"/>
                  </a:lnTo>
                  <a:lnTo>
                    <a:pt x="0" y="663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pg1551"/>
            <p:cNvSpPr/>
            <p:nvPr/>
          </p:nvSpPr>
          <p:spPr>
            <a:xfrm>
              <a:off x="8123479" y="7108735"/>
              <a:ext cx="171255" cy="75576"/>
            </a:xfrm>
            <a:custGeom>
              <a:avLst/>
              <a:pathLst>
                <a:path w="171255" h="75576">
                  <a:moveTo>
                    <a:pt x="0" y="4611"/>
                  </a:moveTo>
                  <a:lnTo>
                    <a:pt x="170232" y="0"/>
                  </a:lnTo>
                  <a:lnTo>
                    <a:pt x="171255" y="75576"/>
                  </a:lnTo>
                  <a:lnTo>
                    <a:pt x="961" y="7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g1552"/>
            <p:cNvSpPr/>
            <p:nvPr/>
          </p:nvSpPr>
          <p:spPr>
            <a:xfrm>
              <a:off x="8120597" y="7033214"/>
              <a:ext cx="173114" cy="80132"/>
            </a:xfrm>
            <a:custGeom>
              <a:avLst/>
              <a:pathLst>
                <a:path w="173114" h="80132">
                  <a:moveTo>
                    <a:pt x="0" y="9219"/>
                  </a:moveTo>
                  <a:lnTo>
                    <a:pt x="170044" y="0"/>
                  </a:lnTo>
                  <a:lnTo>
                    <a:pt x="173114" y="75521"/>
                  </a:lnTo>
                  <a:lnTo>
                    <a:pt x="2882" y="801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pg1553"/>
            <p:cNvSpPr/>
            <p:nvPr/>
          </p:nvSpPr>
          <p:spPr>
            <a:xfrm>
              <a:off x="8115795" y="6957803"/>
              <a:ext cx="174846" cy="84630"/>
            </a:xfrm>
            <a:custGeom>
              <a:avLst/>
              <a:pathLst>
                <a:path w="174846" h="84630">
                  <a:moveTo>
                    <a:pt x="0" y="13820"/>
                  </a:moveTo>
                  <a:lnTo>
                    <a:pt x="169732" y="0"/>
                  </a:lnTo>
                  <a:lnTo>
                    <a:pt x="174846" y="75410"/>
                  </a:lnTo>
                  <a:lnTo>
                    <a:pt x="4801" y="8463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pg1554"/>
            <p:cNvSpPr/>
            <p:nvPr/>
          </p:nvSpPr>
          <p:spPr>
            <a:xfrm>
              <a:off x="8109078" y="6882559"/>
              <a:ext cx="176450" cy="89065"/>
            </a:xfrm>
            <a:custGeom>
              <a:avLst/>
              <a:pathLst>
                <a:path w="176450" h="89065">
                  <a:moveTo>
                    <a:pt x="0" y="18412"/>
                  </a:moveTo>
                  <a:lnTo>
                    <a:pt x="169296" y="0"/>
                  </a:lnTo>
                  <a:lnTo>
                    <a:pt x="176450" y="75244"/>
                  </a:lnTo>
                  <a:lnTo>
                    <a:pt x="6717" y="89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pg1555"/>
            <p:cNvSpPr/>
            <p:nvPr/>
          </p:nvSpPr>
          <p:spPr>
            <a:xfrm>
              <a:off x="8100450" y="6807535"/>
              <a:ext cx="177924" cy="93435"/>
            </a:xfrm>
            <a:custGeom>
              <a:avLst/>
              <a:pathLst>
                <a:path w="177924" h="93435">
                  <a:moveTo>
                    <a:pt x="0" y="22989"/>
                  </a:moveTo>
                  <a:lnTo>
                    <a:pt x="168735" y="0"/>
                  </a:lnTo>
                  <a:lnTo>
                    <a:pt x="177924" y="75023"/>
                  </a:lnTo>
                  <a:lnTo>
                    <a:pt x="8628" y="9343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g1556"/>
            <p:cNvSpPr/>
            <p:nvPr/>
          </p:nvSpPr>
          <p:spPr>
            <a:xfrm>
              <a:off x="8089917" y="6732789"/>
              <a:ext cx="179268" cy="97736"/>
            </a:xfrm>
            <a:custGeom>
              <a:avLst/>
              <a:pathLst>
                <a:path w="179268" h="97736">
                  <a:moveTo>
                    <a:pt x="0" y="27550"/>
                  </a:moveTo>
                  <a:lnTo>
                    <a:pt x="168051" y="0"/>
                  </a:lnTo>
                  <a:lnTo>
                    <a:pt x="179268" y="74746"/>
                  </a:lnTo>
                  <a:lnTo>
                    <a:pt x="10532" y="97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pg1557"/>
            <p:cNvSpPr/>
            <p:nvPr/>
          </p:nvSpPr>
          <p:spPr>
            <a:xfrm>
              <a:off x="8077488" y="6658373"/>
              <a:ext cx="180480" cy="101966"/>
            </a:xfrm>
            <a:custGeom>
              <a:avLst/>
              <a:pathLst>
                <a:path w="180480" h="101966">
                  <a:moveTo>
                    <a:pt x="0" y="32091"/>
                  </a:moveTo>
                  <a:lnTo>
                    <a:pt x="167243" y="0"/>
                  </a:lnTo>
                  <a:lnTo>
                    <a:pt x="180480" y="74415"/>
                  </a:lnTo>
                  <a:lnTo>
                    <a:pt x="12429" y="10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8063171" y="6584343"/>
              <a:ext cx="181560" cy="106121"/>
            </a:xfrm>
            <a:custGeom>
              <a:avLst/>
              <a:pathLst>
                <a:path w="181560" h="106121">
                  <a:moveTo>
                    <a:pt x="0" y="36608"/>
                  </a:moveTo>
                  <a:lnTo>
                    <a:pt x="166313" y="0"/>
                  </a:lnTo>
                  <a:lnTo>
                    <a:pt x="181560" y="74029"/>
                  </a:lnTo>
                  <a:lnTo>
                    <a:pt x="14316" y="1061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pg1559"/>
            <p:cNvSpPr/>
            <p:nvPr/>
          </p:nvSpPr>
          <p:spPr>
            <a:xfrm>
              <a:off x="8046977" y="6510753"/>
              <a:ext cx="182507" cy="110198"/>
            </a:xfrm>
            <a:custGeom>
              <a:avLst/>
              <a:pathLst>
                <a:path w="182507" h="110198">
                  <a:moveTo>
                    <a:pt x="0" y="41098"/>
                  </a:moveTo>
                  <a:lnTo>
                    <a:pt x="165260" y="0"/>
                  </a:lnTo>
                  <a:lnTo>
                    <a:pt x="182507" y="73589"/>
                  </a:lnTo>
                  <a:lnTo>
                    <a:pt x="16194" y="110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g1560"/>
            <p:cNvSpPr/>
            <p:nvPr/>
          </p:nvSpPr>
          <p:spPr>
            <a:xfrm>
              <a:off x="8028918" y="6437657"/>
              <a:ext cx="183320" cy="114194"/>
            </a:xfrm>
            <a:custGeom>
              <a:avLst/>
              <a:pathLst>
                <a:path w="183320" h="114194">
                  <a:moveTo>
                    <a:pt x="0" y="45558"/>
                  </a:moveTo>
                  <a:lnTo>
                    <a:pt x="164087" y="0"/>
                  </a:lnTo>
                  <a:lnTo>
                    <a:pt x="183320" y="73095"/>
                  </a:lnTo>
                  <a:lnTo>
                    <a:pt x="18059" y="114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pg1561"/>
            <p:cNvSpPr/>
            <p:nvPr/>
          </p:nvSpPr>
          <p:spPr>
            <a:xfrm>
              <a:off x="8009006" y="6365109"/>
              <a:ext cx="183998" cy="118106"/>
            </a:xfrm>
            <a:custGeom>
              <a:avLst/>
              <a:pathLst>
                <a:path w="183998" h="118106">
                  <a:moveTo>
                    <a:pt x="0" y="49985"/>
                  </a:moveTo>
                  <a:lnTo>
                    <a:pt x="162793" y="0"/>
                  </a:lnTo>
                  <a:lnTo>
                    <a:pt x="183998" y="72548"/>
                  </a:lnTo>
                  <a:lnTo>
                    <a:pt x="19911" y="118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pg1562"/>
            <p:cNvSpPr/>
            <p:nvPr/>
          </p:nvSpPr>
          <p:spPr>
            <a:xfrm>
              <a:off x="7987258" y="6293161"/>
              <a:ext cx="184542" cy="121932"/>
            </a:xfrm>
            <a:custGeom>
              <a:avLst/>
              <a:pathLst>
                <a:path w="184542" h="121932">
                  <a:moveTo>
                    <a:pt x="0" y="54375"/>
                  </a:moveTo>
                  <a:lnTo>
                    <a:pt x="161380" y="0"/>
                  </a:lnTo>
                  <a:lnTo>
                    <a:pt x="184542" y="71947"/>
                  </a:lnTo>
                  <a:lnTo>
                    <a:pt x="21748" y="1219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pg1563"/>
            <p:cNvSpPr/>
            <p:nvPr/>
          </p:nvSpPr>
          <p:spPr>
            <a:xfrm>
              <a:off x="7963688" y="6221867"/>
              <a:ext cx="184950" cy="125669"/>
            </a:xfrm>
            <a:custGeom>
              <a:avLst/>
              <a:pathLst>
                <a:path w="184950" h="125669">
                  <a:moveTo>
                    <a:pt x="0" y="58725"/>
                  </a:moveTo>
                  <a:lnTo>
                    <a:pt x="159848" y="0"/>
                  </a:lnTo>
                  <a:lnTo>
                    <a:pt x="184950" y="71293"/>
                  </a:lnTo>
                  <a:lnTo>
                    <a:pt x="23570" y="125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g1564"/>
            <p:cNvSpPr/>
            <p:nvPr/>
          </p:nvSpPr>
          <p:spPr>
            <a:xfrm>
              <a:off x="7938314" y="6151279"/>
              <a:ext cx="185222" cy="129313"/>
            </a:xfrm>
            <a:custGeom>
              <a:avLst/>
              <a:pathLst>
                <a:path w="185222" h="129313">
                  <a:moveTo>
                    <a:pt x="0" y="63032"/>
                  </a:moveTo>
                  <a:lnTo>
                    <a:pt x="158199" y="0"/>
                  </a:lnTo>
                  <a:lnTo>
                    <a:pt x="185222" y="70587"/>
                  </a:lnTo>
                  <a:lnTo>
                    <a:pt x="25374" y="12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pg1565"/>
            <p:cNvSpPr/>
            <p:nvPr/>
          </p:nvSpPr>
          <p:spPr>
            <a:xfrm>
              <a:off x="7911154" y="6081449"/>
              <a:ext cx="185359" cy="132862"/>
            </a:xfrm>
            <a:custGeom>
              <a:avLst/>
              <a:pathLst>
                <a:path w="185359" h="132862">
                  <a:moveTo>
                    <a:pt x="0" y="67293"/>
                  </a:moveTo>
                  <a:lnTo>
                    <a:pt x="156434" y="0"/>
                  </a:lnTo>
                  <a:lnTo>
                    <a:pt x="185359" y="69830"/>
                  </a:lnTo>
                  <a:lnTo>
                    <a:pt x="27159" y="13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pg1566"/>
            <p:cNvSpPr/>
            <p:nvPr/>
          </p:nvSpPr>
          <p:spPr>
            <a:xfrm>
              <a:off x="7882228" y="6012428"/>
              <a:ext cx="185360" cy="136314"/>
            </a:xfrm>
            <a:custGeom>
              <a:avLst/>
              <a:pathLst>
                <a:path w="185360" h="136314">
                  <a:moveTo>
                    <a:pt x="0" y="71504"/>
                  </a:moveTo>
                  <a:lnTo>
                    <a:pt x="154555" y="0"/>
                  </a:lnTo>
                  <a:lnTo>
                    <a:pt x="185360" y="69021"/>
                  </a:lnTo>
                  <a:lnTo>
                    <a:pt x="28925" y="136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pg1567"/>
            <p:cNvSpPr/>
            <p:nvPr/>
          </p:nvSpPr>
          <p:spPr>
            <a:xfrm>
              <a:off x="7851559" y="5944266"/>
              <a:ext cx="185224" cy="139666"/>
            </a:xfrm>
            <a:custGeom>
              <a:avLst/>
              <a:pathLst>
                <a:path w="185224" h="139666">
                  <a:moveTo>
                    <a:pt x="0" y="75663"/>
                  </a:moveTo>
                  <a:lnTo>
                    <a:pt x="152562" y="0"/>
                  </a:lnTo>
                  <a:lnTo>
                    <a:pt x="185224" y="68161"/>
                  </a:lnTo>
                  <a:lnTo>
                    <a:pt x="30669" y="1396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g1568"/>
            <p:cNvSpPr/>
            <p:nvPr/>
          </p:nvSpPr>
          <p:spPr>
            <a:xfrm>
              <a:off x="7819167" y="5877013"/>
              <a:ext cx="184953" cy="142916"/>
            </a:xfrm>
            <a:custGeom>
              <a:avLst/>
              <a:pathLst>
                <a:path w="184953" h="142916">
                  <a:moveTo>
                    <a:pt x="0" y="79767"/>
                  </a:moveTo>
                  <a:lnTo>
                    <a:pt x="150457" y="0"/>
                  </a:lnTo>
                  <a:lnTo>
                    <a:pt x="184953" y="67252"/>
                  </a:lnTo>
                  <a:lnTo>
                    <a:pt x="32391" y="1429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pg1569"/>
            <p:cNvSpPr/>
            <p:nvPr/>
          </p:nvSpPr>
          <p:spPr>
            <a:xfrm>
              <a:off x="7785077" y="5810720"/>
              <a:ext cx="184547" cy="146061"/>
            </a:xfrm>
            <a:custGeom>
              <a:avLst/>
              <a:pathLst>
                <a:path w="184547" h="146061">
                  <a:moveTo>
                    <a:pt x="0" y="83812"/>
                  </a:moveTo>
                  <a:lnTo>
                    <a:pt x="148242" y="0"/>
                  </a:lnTo>
                  <a:lnTo>
                    <a:pt x="184547" y="66293"/>
                  </a:lnTo>
                  <a:lnTo>
                    <a:pt x="34089" y="1460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pg1570"/>
            <p:cNvSpPr/>
            <p:nvPr/>
          </p:nvSpPr>
          <p:spPr>
            <a:xfrm>
              <a:off x="7749314" y="5745433"/>
              <a:ext cx="184005" cy="149098"/>
            </a:xfrm>
            <a:custGeom>
              <a:avLst/>
              <a:pathLst>
                <a:path w="184005" h="149098">
                  <a:moveTo>
                    <a:pt x="0" y="87795"/>
                  </a:moveTo>
                  <a:lnTo>
                    <a:pt x="145918" y="0"/>
                  </a:lnTo>
                  <a:lnTo>
                    <a:pt x="184005" y="65286"/>
                  </a:lnTo>
                  <a:lnTo>
                    <a:pt x="35763" y="149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pg1571"/>
            <p:cNvSpPr/>
            <p:nvPr/>
          </p:nvSpPr>
          <p:spPr>
            <a:xfrm>
              <a:off x="7711904" y="5681202"/>
              <a:ext cx="183328" cy="152026"/>
            </a:xfrm>
            <a:custGeom>
              <a:avLst/>
              <a:pathLst>
                <a:path w="183328" h="152026">
                  <a:moveTo>
                    <a:pt x="0" y="91715"/>
                  </a:moveTo>
                  <a:lnTo>
                    <a:pt x="143487" y="0"/>
                  </a:lnTo>
                  <a:lnTo>
                    <a:pt x="183328" y="64230"/>
                  </a:lnTo>
                  <a:lnTo>
                    <a:pt x="37409" y="1520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g1572"/>
            <p:cNvSpPr/>
            <p:nvPr/>
          </p:nvSpPr>
          <p:spPr>
            <a:xfrm>
              <a:off x="7672875" y="5618074"/>
              <a:ext cx="182516" cy="154843"/>
            </a:xfrm>
            <a:custGeom>
              <a:avLst/>
              <a:pathLst>
                <a:path w="182516" h="154843">
                  <a:moveTo>
                    <a:pt x="0" y="95567"/>
                  </a:moveTo>
                  <a:lnTo>
                    <a:pt x="140950" y="0"/>
                  </a:lnTo>
                  <a:lnTo>
                    <a:pt x="182516" y="63128"/>
                  </a:lnTo>
                  <a:lnTo>
                    <a:pt x="39029" y="1548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pg1573"/>
            <p:cNvSpPr/>
            <p:nvPr/>
          </p:nvSpPr>
          <p:spPr>
            <a:xfrm>
              <a:off x="7632254" y="5556094"/>
              <a:ext cx="181571" cy="157546"/>
            </a:xfrm>
            <a:custGeom>
              <a:avLst/>
              <a:pathLst>
                <a:path w="181571" h="157546">
                  <a:moveTo>
                    <a:pt x="0" y="99348"/>
                  </a:moveTo>
                  <a:lnTo>
                    <a:pt x="138311" y="0"/>
                  </a:lnTo>
                  <a:lnTo>
                    <a:pt x="181571" y="61979"/>
                  </a:lnTo>
                  <a:lnTo>
                    <a:pt x="40620" y="15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pg1574"/>
            <p:cNvSpPr/>
            <p:nvPr/>
          </p:nvSpPr>
          <p:spPr>
            <a:xfrm>
              <a:off x="7590073" y="5495308"/>
              <a:ext cx="180492" cy="160134"/>
            </a:xfrm>
            <a:custGeom>
              <a:avLst/>
              <a:pathLst>
                <a:path w="180492" h="160134">
                  <a:moveTo>
                    <a:pt x="0" y="103057"/>
                  </a:moveTo>
                  <a:lnTo>
                    <a:pt x="135570" y="0"/>
                  </a:lnTo>
                  <a:lnTo>
                    <a:pt x="180492" y="60785"/>
                  </a:lnTo>
                  <a:lnTo>
                    <a:pt x="42181" y="1601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pg1575"/>
            <p:cNvSpPr/>
            <p:nvPr/>
          </p:nvSpPr>
          <p:spPr>
            <a:xfrm>
              <a:off x="7546361" y="5435762"/>
              <a:ext cx="179281" cy="162604"/>
            </a:xfrm>
            <a:custGeom>
              <a:avLst/>
              <a:pathLst>
                <a:path w="179281" h="162604">
                  <a:moveTo>
                    <a:pt x="0" y="106691"/>
                  </a:moveTo>
                  <a:lnTo>
                    <a:pt x="132729" y="0"/>
                  </a:lnTo>
                  <a:lnTo>
                    <a:pt x="179281" y="59546"/>
                  </a:lnTo>
                  <a:lnTo>
                    <a:pt x="43711" y="16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g1576"/>
            <p:cNvSpPr/>
            <p:nvPr/>
          </p:nvSpPr>
          <p:spPr>
            <a:xfrm>
              <a:off x="7501152" y="5377497"/>
              <a:ext cx="177939" cy="164955"/>
            </a:xfrm>
            <a:custGeom>
              <a:avLst/>
              <a:pathLst>
                <a:path w="177939" h="164955">
                  <a:moveTo>
                    <a:pt x="0" y="110246"/>
                  </a:moveTo>
                  <a:lnTo>
                    <a:pt x="129792" y="0"/>
                  </a:lnTo>
                  <a:lnTo>
                    <a:pt x="177939" y="58264"/>
                  </a:lnTo>
                  <a:lnTo>
                    <a:pt x="45209" y="1649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pg1577"/>
            <p:cNvSpPr/>
            <p:nvPr/>
          </p:nvSpPr>
          <p:spPr>
            <a:xfrm>
              <a:off x="7454477" y="5320558"/>
              <a:ext cx="176466" cy="167185"/>
            </a:xfrm>
            <a:custGeom>
              <a:avLst/>
              <a:pathLst>
                <a:path w="176466" h="167185">
                  <a:moveTo>
                    <a:pt x="0" y="113720"/>
                  </a:moveTo>
                  <a:lnTo>
                    <a:pt x="126759" y="0"/>
                  </a:lnTo>
                  <a:lnTo>
                    <a:pt x="176466" y="56939"/>
                  </a:lnTo>
                  <a:lnTo>
                    <a:pt x="46674" y="167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pg1578"/>
            <p:cNvSpPr/>
            <p:nvPr/>
          </p:nvSpPr>
          <p:spPr>
            <a:xfrm>
              <a:off x="7406372" y="5264986"/>
              <a:ext cx="174864" cy="169292"/>
            </a:xfrm>
            <a:custGeom>
              <a:avLst/>
              <a:pathLst>
                <a:path w="174864" h="169292">
                  <a:moveTo>
                    <a:pt x="0" y="117111"/>
                  </a:moveTo>
                  <a:lnTo>
                    <a:pt x="123633" y="0"/>
                  </a:lnTo>
                  <a:lnTo>
                    <a:pt x="174864" y="55572"/>
                  </a:lnTo>
                  <a:lnTo>
                    <a:pt x="48105" y="1692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pg1579"/>
            <p:cNvSpPr/>
            <p:nvPr/>
          </p:nvSpPr>
          <p:spPr>
            <a:xfrm>
              <a:off x="7356872" y="5210821"/>
              <a:ext cx="173133" cy="171276"/>
            </a:xfrm>
            <a:custGeom>
              <a:avLst/>
              <a:pathLst>
                <a:path w="173133" h="171276">
                  <a:moveTo>
                    <a:pt x="0" y="120416"/>
                  </a:moveTo>
                  <a:lnTo>
                    <a:pt x="120416" y="0"/>
                  </a:lnTo>
                  <a:lnTo>
                    <a:pt x="173133" y="54164"/>
                  </a:lnTo>
                  <a:lnTo>
                    <a:pt x="49500" y="1712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g1580"/>
            <p:cNvSpPr/>
            <p:nvPr/>
          </p:nvSpPr>
          <p:spPr>
            <a:xfrm>
              <a:off x="7306012" y="5158104"/>
              <a:ext cx="171276" cy="173133"/>
            </a:xfrm>
            <a:custGeom>
              <a:avLst/>
              <a:pathLst>
                <a:path w="171276" h="173133">
                  <a:moveTo>
                    <a:pt x="0" y="123633"/>
                  </a:moveTo>
                  <a:lnTo>
                    <a:pt x="117111" y="0"/>
                  </a:lnTo>
                  <a:lnTo>
                    <a:pt x="171276" y="52717"/>
                  </a:lnTo>
                  <a:lnTo>
                    <a:pt x="50859" y="1731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pg1581"/>
            <p:cNvSpPr/>
            <p:nvPr/>
          </p:nvSpPr>
          <p:spPr>
            <a:xfrm>
              <a:off x="7253830" y="5106873"/>
              <a:ext cx="169292" cy="174864"/>
            </a:xfrm>
            <a:custGeom>
              <a:avLst/>
              <a:pathLst>
                <a:path w="169292" h="174864">
                  <a:moveTo>
                    <a:pt x="0" y="126759"/>
                  </a:moveTo>
                  <a:lnTo>
                    <a:pt x="113720" y="0"/>
                  </a:lnTo>
                  <a:lnTo>
                    <a:pt x="169292" y="51231"/>
                  </a:lnTo>
                  <a:lnTo>
                    <a:pt x="52181" y="1748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pg1582"/>
            <p:cNvSpPr/>
            <p:nvPr/>
          </p:nvSpPr>
          <p:spPr>
            <a:xfrm>
              <a:off x="7200365" y="5057165"/>
              <a:ext cx="167185" cy="176466"/>
            </a:xfrm>
            <a:custGeom>
              <a:avLst/>
              <a:pathLst>
                <a:path w="167185" h="176466">
                  <a:moveTo>
                    <a:pt x="0" y="129792"/>
                  </a:moveTo>
                  <a:lnTo>
                    <a:pt x="110246" y="0"/>
                  </a:lnTo>
                  <a:lnTo>
                    <a:pt x="167185" y="49707"/>
                  </a:lnTo>
                  <a:lnTo>
                    <a:pt x="53464" y="176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pg1583"/>
            <p:cNvSpPr/>
            <p:nvPr/>
          </p:nvSpPr>
          <p:spPr>
            <a:xfrm>
              <a:off x="7145656" y="5009018"/>
              <a:ext cx="164955" cy="177939"/>
            </a:xfrm>
            <a:custGeom>
              <a:avLst/>
              <a:pathLst>
                <a:path w="164955" h="177939">
                  <a:moveTo>
                    <a:pt x="0" y="132729"/>
                  </a:moveTo>
                  <a:lnTo>
                    <a:pt x="106691" y="0"/>
                  </a:lnTo>
                  <a:lnTo>
                    <a:pt x="164955" y="48147"/>
                  </a:lnTo>
                  <a:lnTo>
                    <a:pt x="54709" y="17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pg1584"/>
            <p:cNvSpPr/>
            <p:nvPr/>
          </p:nvSpPr>
          <p:spPr>
            <a:xfrm>
              <a:off x="7089743" y="4962466"/>
              <a:ext cx="162604" cy="179281"/>
            </a:xfrm>
            <a:custGeom>
              <a:avLst/>
              <a:pathLst>
                <a:path w="162604" h="179281">
                  <a:moveTo>
                    <a:pt x="0" y="135570"/>
                  </a:moveTo>
                  <a:lnTo>
                    <a:pt x="103057" y="0"/>
                  </a:lnTo>
                  <a:lnTo>
                    <a:pt x="162604" y="46551"/>
                  </a:lnTo>
                  <a:lnTo>
                    <a:pt x="55913" y="1792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pg1585"/>
            <p:cNvSpPr/>
            <p:nvPr/>
          </p:nvSpPr>
          <p:spPr>
            <a:xfrm>
              <a:off x="7032666" y="4917543"/>
              <a:ext cx="160134" cy="180492"/>
            </a:xfrm>
            <a:custGeom>
              <a:avLst/>
              <a:pathLst>
                <a:path w="160134" h="180492">
                  <a:moveTo>
                    <a:pt x="0" y="138311"/>
                  </a:moveTo>
                  <a:lnTo>
                    <a:pt x="99348" y="0"/>
                  </a:lnTo>
                  <a:lnTo>
                    <a:pt x="160134" y="44922"/>
                  </a:lnTo>
                  <a:lnTo>
                    <a:pt x="57076" y="1804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pg1586"/>
            <p:cNvSpPr/>
            <p:nvPr/>
          </p:nvSpPr>
          <p:spPr>
            <a:xfrm>
              <a:off x="6974468" y="4874283"/>
              <a:ext cx="157546" cy="181571"/>
            </a:xfrm>
            <a:custGeom>
              <a:avLst/>
              <a:pathLst>
                <a:path w="157546" h="181571">
                  <a:moveTo>
                    <a:pt x="0" y="140950"/>
                  </a:moveTo>
                  <a:lnTo>
                    <a:pt x="95567" y="0"/>
                  </a:lnTo>
                  <a:lnTo>
                    <a:pt x="157546" y="43259"/>
                  </a:lnTo>
                  <a:lnTo>
                    <a:pt x="58197" y="1815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pg1587"/>
            <p:cNvSpPr/>
            <p:nvPr/>
          </p:nvSpPr>
          <p:spPr>
            <a:xfrm>
              <a:off x="6915191" y="4832718"/>
              <a:ext cx="154843" cy="182516"/>
            </a:xfrm>
            <a:custGeom>
              <a:avLst/>
              <a:pathLst>
                <a:path w="154843" h="182516">
                  <a:moveTo>
                    <a:pt x="0" y="143487"/>
                  </a:moveTo>
                  <a:lnTo>
                    <a:pt x="91715" y="0"/>
                  </a:lnTo>
                  <a:lnTo>
                    <a:pt x="154843" y="41565"/>
                  </a:lnTo>
                  <a:lnTo>
                    <a:pt x="59276" y="1825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pg1588"/>
            <p:cNvSpPr/>
            <p:nvPr/>
          </p:nvSpPr>
          <p:spPr>
            <a:xfrm>
              <a:off x="6854880" y="4792877"/>
              <a:ext cx="152026" cy="183328"/>
            </a:xfrm>
            <a:custGeom>
              <a:avLst/>
              <a:pathLst>
                <a:path w="152026" h="183328">
                  <a:moveTo>
                    <a:pt x="0" y="145918"/>
                  </a:moveTo>
                  <a:lnTo>
                    <a:pt x="87795" y="0"/>
                  </a:lnTo>
                  <a:lnTo>
                    <a:pt x="152026" y="39840"/>
                  </a:lnTo>
                  <a:lnTo>
                    <a:pt x="60311" y="1833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pg1589"/>
            <p:cNvSpPr/>
            <p:nvPr/>
          </p:nvSpPr>
          <p:spPr>
            <a:xfrm>
              <a:off x="6793577" y="4754790"/>
              <a:ext cx="149098" cy="184005"/>
            </a:xfrm>
            <a:custGeom>
              <a:avLst/>
              <a:pathLst>
                <a:path w="149098" h="184005">
                  <a:moveTo>
                    <a:pt x="0" y="148242"/>
                  </a:moveTo>
                  <a:lnTo>
                    <a:pt x="83812" y="0"/>
                  </a:lnTo>
                  <a:lnTo>
                    <a:pt x="149098" y="38086"/>
                  </a:lnTo>
                  <a:lnTo>
                    <a:pt x="61302" y="1840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pg1590"/>
            <p:cNvSpPr/>
            <p:nvPr/>
          </p:nvSpPr>
          <p:spPr>
            <a:xfrm>
              <a:off x="6731328" y="4718485"/>
              <a:ext cx="146061" cy="184547"/>
            </a:xfrm>
            <a:custGeom>
              <a:avLst/>
              <a:pathLst>
                <a:path w="146061" h="184547">
                  <a:moveTo>
                    <a:pt x="0" y="150457"/>
                  </a:moveTo>
                  <a:lnTo>
                    <a:pt x="79767" y="0"/>
                  </a:lnTo>
                  <a:lnTo>
                    <a:pt x="146061" y="36305"/>
                  </a:lnTo>
                  <a:lnTo>
                    <a:pt x="62248" y="1845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pg1591"/>
            <p:cNvSpPr/>
            <p:nvPr/>
          </p:nvSpPr>
          <p:spPr>
            <a:xfrm>
              <a:off x="6668179" y="4683988"/>
              <a:ext cx="142916" cy="184953"/>
            </a:xfrm>
            <a:custGeom>
              <a:avLst/>
              <a:pathLst>
                <a:path w="142916" h="184953">
                  <a:moveTo>
                    <a:pt x="0" y="152562"/>
                  </a:moveTo>
                  <a:lnTo>
                    <a:pt x="75663" y="0"/>
                  </a:lnTo>
                  <a:lnTo>
                    <a:pt x="142916" y="34496"/>
                  </a:lnTo>
                  <a:lnTo>
                    <a:pt x="63148" y="1849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pg1592"/>
            <p:cNvSpPr/>
            <p:nvPr/>
          </p:nvSpPr>
          <p:spPr>
            <a:xfrm>
              <a:off x="6604176" y="4651325"/>
              <a:ext cx="139666" cy="185224"/>
            </a:xfrm>
            <a:custGeom>
              <a:avLst/>
              <a:pathLst>
                <a:path w="139666" h="185224">
                  <a:moveTo>
                    <a:pt x="0" y="154555"/>
                  </a:moveTo>
                  <a:lnTo>
                    <a:pt x="71504" y="0"/>
                  </a:lnTo>
                  <a:lnTo>
                    <a:pt x="139666" y="32662"/>
                  </a:lnTo>
                  <a:lnTo>
                    <a:pt x="64002" y="1852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pg1593"/>
            <p:cNvSpPr/>
            <p:nvPr/>
          </p:nvSpPr>
          <p:spPr>
            <a:xfrm>
              <a:off x="6539366" y="4620520"/>
              <a:ext cx="136314" cy="185360"/>
            </a:xfrm>
            <a:custGeom>
              <a:avLst/>
              <a:pathLst>
                <a:path w="136314" h="185360">
                  <a:moveTo>
                    <a:pt x="0" y="156434"/>
                  </a:moveTo>
                  <a:lnTo>
                    <a:pt x="67293" y="0"/>
                  </a:lnTo>
                  <a:lnTo>
                    <a:pt x="136314" y="30805"/>
                  </a:lnTo>
                  <a:lnTo>
                    <a:pt x="64809" y="18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pg1594"/>
            <p:cNvSpPr/>
            <p:nvPr/>
          </p:nvSpPr>
          <p:spPr>
            <a:xfrm>
              <a:off x="6473797" y="4591596"/>
              <a:ext cx="132862" cy="185359"/>
            </a:xfrm>
            <a:custGeom>
              <a:avLst/>
              <a:pathLst>
                <a:path w="132862" h="185359">
                  <a:moveTo>
                    <a:pt x="0" y="158199"/>
                  </a:moveTo>
                  <a:lnTo>
                    <a:pt x="63032" y="0"/>
                  </a:lnTo>
                  <a:lnTo>
                    <a:pt x="132862" y="28924"/>
                  </a:lnTo>
                  <a:lnTo>
                    <a:pt x="65569" y="185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pg1595"/>
            <p:cNvSpPr/>
            <p:nvPr/>
          </p:nvSpPr>
          <p:spPr>
            <a:xfrm>
              <a:off x="6407516" y="4564573"/>
              <a:ext cx="129313" cy="185222"/>
            </a:xfrm>
            <a:custGeom>
              <a:avLst/>
              <a:pathLst>
                <a:path w="129313" h="185222">
                  <a:moveTo>
                    <a:pt x="0" y="159848"/>
                  </a:moveTo>
                  <a:lnTo>
                    <a:pt x="58725" y="0"/>
                  </a:lnTo>
                  <a:lnTo>
                    <a:pt x="129313" y="27023"/>
                  </a:lnTo>
                  <a:lnTo>
                    <a:pt x="66280" y="1852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pg1596"/>
            <p:cNvSpPr/>
            <p:nvPr/>
          </p:nvSpPr>
          <p:spPr>
            <a:xfrm>
              <a:off x="6340572" y="4539471"/>
              <a:ext cx="125669" cy="184950"/>
            </a:xfrm>
            <a:custGeom>
              <a:avLst/>
              <a:pathLst>
                <a:path w="125669" h="184950">
                  <a:moveTo>
                    <a:pt x="0" y="161380"/>
                  </a:moveTo>
                  <a:lnTo>
                    <a:pt x="54375" y="0"/>
                  </a:lnTo>
                  <a:lnTo>
                    <a:pt x="125669" y="25101"/>
                  </a:lnTo>
                  <a:lnTo>
                    <a:pt x="66943" y="184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pg1597"/>
            <p:cNvSpPr/>
            <p:nvPr/>
          </p:nvSpPr>
          <p:spPr>
            <a:xfrm>
              <a:off x="6273015" y="4516309"/>
              <a:ext cx="121932" cy="184542"/>
            </a:xfrm>
            <a:custGeom>
              <a:avLst/>
              <a:pathLst>
                <a:path w="121932" h="184542">
                  <a:moveTo>
                    <a:pt x="0" y="162793"/>
                  </a:moveTo>
                  <a:lnTo>
                    <a:pt x="49985" y="0"/>
                  </a:lnTo>
                  <a:lnTo>
                    <a:pt x="121932" y="23161"/>
                  </a:lnTo>
                  <a:lnTo>
                    <a:pt x="67557" y="184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pg1598"/>
            <p:cNvSpPr/>
            <p:nvPr/>
          </p:nvSpPr>
          <p:spPr>
            <a:xfrm>
              <a:off x="6204893" y="4495104"/>
              <a:ext cx="118106" cy="183998"/>
            </a:xfrm>
            <a:custGeom>
              <a:avLst/>
              <a:pathLst>
                <a:path w="118106" h="183998">
                  <a:moveTo>
                    <a:pt x="0" y="164087"/>
                  </a:moveTo>
                  <a:lnTo>
                    <a:pt x="45558" y="0"/>
                  </a:lnTo>
                  <a:lnTo>
                    <a:pt x="118106" y="21205"/>
                  </a:lnTo>
                  <a:lnTo>
                    <a:pt x="68121" y="1839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pg1599"/>
            <p:cNvSpPr/>
            <p:nvPr/>
          </p:nvSpPr>
          <p:spPr>
            <a:xfrm>
              <a:off x="6136257" y="4475871"/>
              <a:ext cx="114194" cy="183320"/>
            </a:xfrm>
            <a:custGeom>
              <a:avLst/>
              <a:pathLst>
                <a:path w="114194" h="183320">
                  <a:moveTo>
                    <a:pt x="0" y="165260"/>
                  </a:moveTo>
                  <a:lnTo>
                    <a:pt x="41098" y="0"/>
                  </a:lnTo>
                  <a:lnTo>
                    <a:pt x="114194" y="19232"/>
                  </a:lnTo>
                  <a:lnTo>
                    <a:pt x="68635" y="183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pg1600"/>
            <p:cNvSpPr/>
            <p:nvPr/>
          </p:nvSpPr>
          <p:spPr>
            <a:xfrm>
              <a:off x="6067158" y="4458625"/>
              <a:ext cx="110198" cy="182507"/>
            </a:xfrm>
            <a:custGeom>
              <a:avLst/>
              <a:pathLst>
                <a:path w="110198" h="182507">
                  <a:moveTo>
                    <a:pt x="0" y="166313"/>
                  </a:moveTo>
                  <a:lnTo>
                    <a:pt x="36608" y="0"/>
                  </a:lnTo>
                  <a:lnTo>
                    <a:pt x="110198" y="17246"/>
                  </a:lnTo>
                  <a:lnTo>
                    <a:pt x="69099" y="1825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pg1601"/>
            <p:cNvSpPr/>
            <p:nvPr/>
          </p:nvSpPr>
          <p:spPr>
            <a:xfrm>
              <a:off x="5997645" y="4443377"/>
              <a:ext cx="106121" cy="181560"/>
            </a:xfrm>
            <a:custGeom>
              <a:avLst/>
              <a:pathLst>
                <a:path w="106121" h="181560">
                  <a:moveTo>
                    <a:pt x="0" y="167243"/>
                  </a:moveTo>
                  <a:lnTo>
                    <a:pt x="32091" y="0"/>
                  </a:lnTo>
                  <a:lnTo>
                    <a:pt x="106121" y="15247"/>
                  </a:lnTo>
                  <a:lnTo>
                    <a:pt x="69512" y="181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pg1602"/>
            <p:cNvSpPr/>
            <p:nvPr/>
          </p:nvSpPr>
          <p:spPr>
            <a:xfrm>
              <a:off x="5927770" y="4430141"/>
              <a:ext cx="101966" cy="180480"/>
            </a:xfrm>
            <a:custGeom>
              <a:avLst/>
              <a:pathLst>
                <a:path w="101966" h="180480">
                  <a:moveTo>
                    <a:pt x="0" y="168051"/>
                  </a:moveTo>
                  <a:lnTo>
                    <a:pt x="27550" y="0"/>
                  </a:lnTo>
                  <a:lnTo>
                    <a:pt x="101966" y="13236"/>
                  </a:lnTo>
                  <a:lnTo>
                    <a:pt x="69875" y="1804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pg1603"/>
            <p:cNvSpPr/>
            <p:nvPr/>
          </p:nvSpPr>
          <p:spPr>
            <a:xfrm>
              <a:off x="5857584" y="4418924"/>
              <a:ext cx="97736" cy="179268"/>
            </a:xfrm>
            <a:custGeom>
              <a:avLst/>
              <a:pathLst>
                <a:path w="97736" h="179268">
                  <a:moveTo>
                    <a:pt x="0" y="168735"/>
                  </a:moveTo>
                  <a:lnTo>
                    <a:pt x="22989" y="0"/>
                  </a:lnTo>
                  <a:lnTo>
                    <a:pt x="97736" y="11216"/>
                  </a:lnTo>
                  <a:lnTo>
                    <a:pt x="70186" y="1792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pg1604"/>
            <p:cNvSpPr/>
            <p:nvPr/>
          </p:nvSpPr>
          <p:spPr>
            <a:xfrm>
              <a:off x="5787138" y="4409735"/>
              <a:ext cx="93435" cy="177924"/>
            </a:xfrm>
            <a:custGeom>
              <a:avLst/>
              <a:pathLst>
                <a:path w="93435" h="177924">
                  <a:moveTo>
                    <a:pt x="0" y="169296"/>
                  </a:moveTo>
                  <a:lnTo>
                    <a:pt x="18412" y="0"/>
                  </a:lnTo>
                  <a:lnTo>
                    <a:pt x="93435" y="9188"/>
                  </a:lnTo>
                  <a:lnTo>
                    <a:pt x="70445" y="1779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pg1605"/>
            <p:cNvSpPr/>
            <p:nvPr/>
          </p:nvSpPr>
          <p:spPr>
            <a:xfrm>
              <a:off x="5716485" y="4402581"/>
              <a:ext cx="89065" cy="176450"/>
            </a:xfrm>
            <a:custGeom>
              <a:avLst/>
              <a:pathLst>
                <a:path w="89065" h="176450">
                  <a:moveTo>
                    <a:pt x="0" y="169732"/>
                  </a:moveTo>
                  <a:lnTo>
                    <a:pt x="13820" y="0"/>
                  </a:lnTo>
                  <a:lnTo>
                    <a:pt x="89065" y="7153"/>
                  </a:lnTo>
                  <a:lnTo>
                    <a:pt x="70653" y="1764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pg1606"/>
            <p:cNvSpPr/>
            <p:nvPr/>
          </p:nvSpPr>
          <p:spPr>
            <a:xfrm>
              <a:off x="5645676" y="4397467"/>
              <a:ext cx="84630" cy="174846"/>
            </a:xfrm>
            <a:custGeom>
              <a:avLst/>
              <a:pathLst>
                <a:path w="84630" h="174846">
                  <a:moveTo>
                    <a:pt x="0" y="170044"/>
                  </a:moveTo>
                  <a:lnTo>
                    <a:pt x="9219" y="0"/>
                  </a:lnTo>
                  <a:lnTo>
                    <a:pt x="84630" y="5113"/>
                  </a:lnTo>
                  <a:lnTo>
                    <a:pt x="70809" y="1748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pg1607"/>
            <p:cNvSpPr/>
            <p:nvPr/>
          </p:nvSpPr>
          <p:spPr>
            <a:xfrm>
              <a:off x="5574762" y="4394398"/>
              <a:ext cx="80132" cy="173114"/>
            </a:xfrm>
            <a:custGeom>
              <a:avLst/>
              <a:pathLst>
                <a:path w="80132" h="173114">
                  <a:moveTo>
                    <a:pt x="0" y="170232"/>
                  </a:moveTo>
                  <a:lnTo>
                    <a:pt x="4611" y="0"/>
                  </a:lnTo>
                  <a:lnTo>
                    <a:pt x="80132" y="3069"/>
                  </a:lnTo>
                  <a:lnTo>
                    <a:pt x="70913" y="17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pg1608"/>
            <p:cNvSpPr/>
            <p:nvPr/>
          </p:nvSpPr>
          <p:spPr>
            <a:xfrm>
              <a:off x="5503797" y="4393374"/>
              <a:ext cx="75576" cy="171255"/>
            </a:xfrm>
            <a:custGeom>
              <a:avLst/>
              <a:pathLst>
                <a:path w="75576" h="171255">
                  <a:moveTo>
                    <a:pt x="0" y="170294"/>
                  </a:moveTo>
                  <a:lnTo>
                    <a:pt x="0" y="0"/>
                  </a:lnTo>
                  <a:lnTo>
                    <a:pt x="75576" y="1023"/>
                  </a:lnTo>
                  <a:lnTo>
                    <a:pt x="70965" y="171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pg1609"/>
            <p:cNvSpPr/>
            <p:nvPr/>
          </p:nvSpPr>
          <p:spPr>
            <a:xfrm>
              <a:off x="5428220" y="4393374"/>
              <a:ext cx="75576" cy="171255"/>
            </a:xfrm>
            <a:custGeom>
              <a:avLst/>
              <a:pathLst>
                <a:path w="75576" h="171255">
                  <a:moveTo>
                    <a:pt x="4611" y="171255"/>
                  </a:moveTo>
                  <a:lnTo>
                    <a:pt x="0" y="1023"/>
                  </a:lnTo>
                  <a:lnTo>
                    <a:pt x="75576" y="0"/>
                  </a:lnTo>
                  <a:lnTo>
                    <a:pt x="75576" y="170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pg1610"/>
            <p:cNvSpPr/>
            <p:nvPr/>
          </p:nvSpPr>
          <p:spPr>
            <a:xfrm>
              <a:off x="5352698" y="4394398"/>
              <a:ext cx="80132" cy="173114"/>
            </a:xfrm>
            <a:custGeom>
              <a:avLst/>
              <a:pathLst>
                <a:path w="80132" h="173114">
                  <a:moveTo>
                    <a:pt x="9219" y="173114"/>
                  </a:moveTo>
                  <a:lnTo>
                    <a:pt x="0" y="3069"/>
                  </a:lnTo>
                  <a:lnTo>
                    <a:pt x="75521" y="0"/>
                  </a:lnTo>
                  <a:lnTo>
                    <a:pt x="80132" y="170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pg1611"/>
            <p:cNvSpPr/>
            <p:nvPr/>
          </p:nvSpPr>
          <p:spPr>
            <a:xfrm>
              <a:off x="5277288" y="4397467"/>
              <a:ext cx="84630" cy="174846"/>
            </a:xfrm>
            <a:custGeom>
              <a:avLst/>
              <a:pathLst>
                <a:path w="84630" h="174846">
                  <a:moveTo>
                    <a:pt x="13820" y="174846"/>
                  </a:moveTo>
                  <a:lnTo>
                    <a:pt x="0" y="5113"/>
                  </a:lnTo>
                  <a:lnTo>
                    <a:pt x="75410" y="0"/>
                  </a:lnTo>
                  <a:lnTo>
                    <a:pt x="84630" y="170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pg1612"/>
            <p:cNvSpPr/>
            <p:nvPr/>
          </p:nvSpPr>
          <p:spPr>
            <a:xfrm>
              <a:off x="5202043" y="4402581"/>
              <a:ext cx="89065" cy="176450"/>
            </a:xfrm>
            <a:custGeom>
              <a:avLst/>
              <a:pathLst>
                <a:path w="89065" h="176450">
                  <a:moveTo>
                    <a:pt x="18412" y="176450"/>
                  </a:moveTo>
                  <a:lnTo>
                    <a:pt x="0" y="7153"/>
                  </a:lnTo>
                  <a:lnTo>
                    <a:pt x="75244" y="0"/>
                  </a:lnTo>
                  <a:lnTo>
                    <a:pt x="89065" y="1697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pg1613"/>
            <p:cNvSpPr/>
            <p:nvPr/>
          </p:nvSpPr>
          <p:spPr>
            <a:xfrm>
              <a:off x="5127020" y="4409735"/>
              <a:ext cx="93435" cy="177924"/>
            </a:xfrm>
            <a:custGeom>
              <a:avLst/>
              <a:pathLst>
                <a:path w="93435" h="177924">
                  <a:moveTo>
                    <a:pt x="22989" y="177924"/>
                  </a:moveTo>
                  <a:lnTo>
                    <a:pt x="0" y="9188"/>
                  </a:lnTo>
                  <a:lnTo>
                    <a:pt x="75023" y="0"/>
                  </a:lnTo>
                  <a:lnTo>
                    <a:pt x="93435" y="1692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pg1614"/>
            <p:cNvSpPr/>
            <p:nvPr/>
          </p:nvSpPr>
          <p:spPr>
            <a:xfrm>
              <a:off x="5052273" y="4418924"/>
              <a:ext cx="97736" cy="179268"/>
            </a:xfrm>
            <a:custGeom>
              <a:avLst/>
              <a:pathLst>
                <a:path w="97736" h="179268">
                  <a:moveTo>
                    <a:pt x="27550" y="179268"/>
                  </a:moveTo>
                  <a:lnTo>
                    <a:pt x="0" y="11216"/>
                  </a:lnTo>
                  <a:lnTo>
                    <a:pt x="74746" y="0"/>
                  </a:lnTo>
                  <a:lnTo>
                    <a:pt x="97736" y="168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pg1615"/>
            <p:cNvSpPr/>
            <p:nvPr/>
          </p:nvSpPr>
          <p:spPr>
            <a:xfrm>
              <a:off x="4977858" y="4430141"/>
              <a:ext cx="101966" cy="180480"/>
            </a:xfrm>
            <a:custGeom>
              <a:avLst/>
              <a:pathLst>
                <a:path w="101966" h="180480">
                  <a:moveTo>
                    <a:pt x="32091" y="180480"/>
                  </a:moveTo>
                  <a:lnTo>
                    <a:pt x="0" y="13236"/>
                  </a:lnTo>
                  <a:lnTo>
                    <a:pt x="74415" y="0"/>
                  </a:lnTo>
                  <a:lnTo>
                    <a:pt x="101966" y="168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pg1616"/>
            <p:cNvSpPr/>
            <p:nvPr/>
          </p:nvSpPr>
          <p:spPr>
            <a:xfrm>
              <a:off x="4903828" y="4443377"/>
              <a:ext cx="106121" cy="181560"/>
            </a:xfrm>
            <a:custGeom>
              <a:avLst/>
              <a:pathLst>
                <a:path w="106121" h="181560">
                  <a:moveTo>
                    <a:pt x="36608" y="181560"/>
                  </a:moveTo>
                  <a:lnTo>
                    <a:pt x="0" y="15247"/>
                  </a:lnTo>
                  <a:lnTo>
                    <a:pt x="74029" y="0"/>
                  </a:lnTo>
                  <a:lnTo>
                    <a:pt x="106121" y="1672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pg1617"/>
            <p:cNvSpPr/>
            <p:nvPr/>
          </p:nvSpPr>
          <p:spPr>
            <a:xfrm>
              <a:off x="4830238" y="4458625"/>
              <a:ext cx="110198" cy="182507"/>
            </a:xfrm>
            <a:custGeom>
              <a:avLst/>
              <a:pathLst>
                <a:path w="110198" h="182507">
                  <a:moveTo>
                    <a:pt x="41098" y="182507"/>
                  </a:moveTo>
                  <a:lnTo>
                    <a:pt x="0" y="17246"/>
                  </a:lnTo>
                  <a:lnTo>
                    <a:pt x="73589" y="0"/>
                  </a:lnTo>
                  <a:lnTo>
                    <a:pt x="110198" y="166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pg1618"/>
            <p:cNvSpPr/>
            <p:nvPr/>
          </p:nvSpPr>
          <p:spPr>
            <a:xfrm>
              <a:off x="4757142" y="4475871"/>
              <a:ext cx="114194" cy="183320"/>
            </a:xfrm>
            <a:custGeom>
              <a:avLst/>
              <a:pathLst>
                <a:path w="114194" h="183320">
                  <a:moveTo>
                    <a:pt x="45558" y="183320"/>
                  </a:moveTo>
                  <a:lnTo>
                    <a:pt x="0" y="19232"/>
                  </a:lnTo>
                  <a:lnTo>
                    <a:pt x="73095" y="0"/>
                  </a:lnTo>
                  <a:lnTo>
                    <a:pt x="114194" y="1652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pg1619"/>
            <p:cNvSpPr/>
            <p:nvPr/>
          </p:nvSpPr>
          <p:spPr>
            <a:xfrm>
              <a:off x="4684593" y="4495104"/>
              <a:ext cx="118106" cy="183998"/>
            </a:xfrm>
            <a:custGeom>
              <a:avLst/>
              <a:pathLst>
                <a:path w="118106" h="183998">
                  <a:moveTo>
                    <a:pt x="49985" y="183998"/>
                  </a:moveTo>
                  <a:lnTo>
                    <a:pt x="0" y="21205"/>
                  </a:lnTo>
                  <a:lnTo>
                    <a:pt x="72548" y="0"/>
                  </a:lnTo>
                  <a:lnTo>
                    <a:pt x="118106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pg1620"/>
            <p:cNvSpPr/>
            <p:nvPr/>
          </p:nvSpPr>
          <p:spPr>
            <a:xfrm>
              <a:off x="4612646" y="4516309"/>
              <a:ext cx="121932" cy="184542"/>
            </a:xfrm>
            <a:custGeom>
              <a:avLst/>
              <a:pathLst>
                <a:path w="121932" h="184542">
                  <a:moveTo>
                    <a:pt x="54375" y="184542"/>
                  </a:moveTo>
                  <a:lnTo>
                    <a:pt x="0" y="23161"/>
                  </a:lnTo>
                  <a:lnTo>
                    <a:pt x="71947" y="0"/>
                  </a:lnTo>
                  <a:lnTo>
                    <a:pt x="121932" y="162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pg1621"/>
            <p:cNvSpPr/>
            <p:nvPr/>
          </p:nvSpPr>
          <p:spPr>
            <a:xfrm>
              <a:off x="4541352" y="4539471"/>
              <a:ext cx="125669" cy="184950"/>
            </a:xfrm>
            <a:custGeom>
              <a:avLst/>
              <a:pathLst>
                <a:path w="125669" h="184950">
                  <a:moveTo>
                    <a:pt x="58725" y="184950"/>
                  </a:moveTo>
                  <a:lnTo>
                    <a:pt x="0" y="25101"/>
                  </a:lnTo>
                  <a:lnTo>
                    <a:pt x="71293" y="0"/>
                  </a:lnTo>
                  <a:lnTo>
                    <a:pt x="125669" y="161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pg1622"/>
            <p:cNvSpPr/>
            <p:nvPr/>
          </p:nvSpPr>
          <p:spPr>
            <a:xfrm>
              <a:off x="4470764" y="4564573"/>
              <a:ext cx="129313" cy="185222"/>
            </a:xfrm>
            <a:custGeom>
              <a:avLst/>
              <a:pathLst>
                <a:path w="129313" h="185222">
                  <a:moveTo>
                    <a:pt x="63032" y="185222"/>
                  </a:moveTo>
                  <a:lnTo>
                    <a:pt x="0" y="27023"/>
                  </a:lnTo>
                  <a:lnTo>
                    <a:pt x="70587" y="0"/>
                  </a:lnTo>
                  <a:lnTo>
                    <a:pt x="129313" y="15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pg1623"/>
            <p:cNvSpPr/>
            <p:nvPr/>
          </p:nvSpPr>
          <p:spPr>
            <a:xfrm>
              <a:off x="4400934" y="4591596"/>
              <a:ext cx="132862" cy="185359"/>
            </a:xfrm>
            <a:custGeom>
              <a:avLst/>
              <a:pathLst>
                <a:path w="132862" h="185359">
                  <a:moveTo>
                    <a:pt x="67293" y="185359"/>
                  </a:moveTo>
                  <a:lnTo>
                    <a:pt x="0" y="28924"/>
                  </a:lnTo>
                  <a:lnTo>
                    <a:pt x="69830" y="0"/>
                  </a:lnTo>
                  <a:lnTo>
                    <a:pt x="132862" y="158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pg1624"/>
            <p:cNvSpPr/>
            <p:nvPr/>
          </p:nvSpPr>
          <p:spPr>
            <a:xfrm>
              <a:off x="4331912" y="4620520"/>
              <a:ext cx="136314" cy="185360"/>
            </a:xfrm>
            <a:custGeom>
              <a:avLst/>
              <a:pathLst>
                <a:path w="136314" h="185360">
                  <a:moveTo>
                    <a:pt x="71504" y="185360"/>
                  </a:moveTo>
                  <a:lnTo>
                    <a:pt x="0" y="30805"/>
                  </a:lnTo>
                  <a:lnTo>
                    <a:pt x="69021" y="0"/>
                  </a:lnTo>
                  <a:lnTo>
                    <a:pt x="136314" y="15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pg1625"/>
            <p:cNvSpPr/>
            <p:nvPr/>
          </p:nvSpPr>
          <p:spPr>
            <a:xfrm>
              <a:off x="4263750" y="4651325"/>
              <a:ext cx="139666" cy="185224"/>
            </a:xfrm>
            <a:custGeom>
              <a:avLst/>
              <a:pathLst>
                <a:path w="139666" h="185224">
                  <a:moveTo>
                    <a:pt x="75663" y="185224"/>
                  </a:moveTo>
                  <a:lnTo>
                    <a:pt x="0" y="32662"/>
                  </a:lnTo>
                  <a:lnTo>
                    <a:pt x="68161" y="0"/>
                  </a:lnTo>
                  <a:lnTo>
                    <a:pt x="139666" y="154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pg1626"/>
            <p:cNvSpPr/>
            <p:nvPr/>
          </p:nvSpPr>
          <p:spPr>
            <a:xfrm>
              <a:off x="4196498" y="4683988"/>
              <a:ext cx="142916" cy="184953"/>
            </a:xfrm>
            <a:custGeom>
              <a:avLst/>
              <a:pathLst>
                <a:path w="142916" h="184953">
                  <a:moveTo>
                    <a:pt x="79767" y="184953"/>
                  </a:moveTo>
                  <a:lnTo>
                    <a:pt x="0" y="34496"/>
                  </a:lnTo>
                  <a:lnTo>
                    <a:pt x="67252" y="0"/>
                  </a:lnTo>
                  <a:lnTo>
                    <a:pt x="142916" y="152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pg1627"/>
            <p:cNvSpPr/>
            <p:nvPr/>
          </p:nvSpPr>
          <p:spPr>
            <a:xfrm>
              <a:off x="4130204" y="4718485"/>
              <a:ext cx="146061" cy="184547"/>
            </a:xfrm>
            <a:custGeom>
              <a:avLst/>
              <a:pathLst>
                <a:path w="146061" h="184547">
                  <a:moveTo>
                    <a:pt x="83812" y="184547"/>
                  </a:moveTo>
                  <a:lnTo>
                    <a:pt x="0" y="36305"/>
                  </a:lnTo>
                  <a:lnTo>
                    <a:pt x="66293" y="0"/>
                  </a:lnTo>
                  <a:lnTo>
                    <a:pt x="146061" y="1504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pg1628"/>
            <p:cNvSpPr/>
            <p:nvPr/>
          </p:nvSpPr>
          <p:spPr>
            <a:xfrm>
              <a:off x="4064918" y="4754790"/>
              <a:ext cx="149098" cy="184005"/>
            </a:xfrm>
            <a:custGeom>
              <a:avLst/>
              <a:pathLst>
                <a:path w="149098" h="184005">
                  <a:moveTo>
                    <a:pt x="87795" y="184005"/>
                  </a:moveTo>
                  <a:lnTo>
                    <a:pt x="0" y="38086"/>
                  </a:lnTo>
                  <a:lnTo>
                    <a:pt x="65286" y="0"/>
                  </a:lnTo>
                  <a:lnTo>
                    <a:pt x="149098" y="148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pg1629"/>
            <p:cNvSpPr/>
            <p:nvPr/>
          </p:nvSpPr>
          <p:spPr>
            <a:xfrm>
              <a:off x="4000687" y="4792877"/>
              <a:ext cx="152026" cy="183328"/>
            </a:xfrm>
            <a:custGeom>
              <a:avLst/>
              <a:pathLst>
                <a:path w="152026" h="183328">
                  <a:moveTo>
                    <a:pt x="91715" y="183328"/>
                  </a:moveTo>
                  <a:lnTo>
                    <a:pt x="0" y="39840"/>
                  </a:lnTo>
                  <a:lnTo>
                    <a:pt x="64230" y="0"/>
                  </a:lnTo>
                  <a:lnTo>
                    <a:pt x="152026" y="145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pg1630"/>
            <p:cNvSpPr/>
            <p:nvPr/>
          </p:nvSpPr>
          <p:spPr>
            <a:xfrm>
              <a:off x="3937558" y="4832718"/>
              <a:ext cx="154843" cy="182516"/>
            </a:xfrm>
            <a:custGeom>
              <a:avLst/>
              <a:pathLst>
                <a:path w="154843" h="182516">
                  <a:moveTo>
                    <a:pt x="95567" y="182516"/>
                  </a:moveTo>
                  <a:lnTo>
                    <a:pt x="0" y="41565"/>
                  </a:lnTo>
                  <a:lnTo>
                    <a:pt x="63128" y="0"/>
                  </a:lnTo>
                  <a:lnTo>
                    <a:pt x="154843" y="1434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pg1631"/>
            <p:cNvSpPr/>
            <p:nvPr/>
          </p:nvSpPr>
          <p:spPr>
            <a:xfrm>
              <a:off x="3875579" y="4874283"/>
              <a:ext cx="157546" cy="181571"/>
            </a:xfrm>
            <a:custGeom>
              <a:avLst/>
              <a:pathLst>
                <a:path w="157546" h="181571">
                  <a:moveTo>
                    <a:pt x="99348" y="181571"/>
                  </a:moveTo>
                  <a:lnTo>
                    <a:pt x="0" y="43259"/>
                  </a:lnTo>
                  <a:lnTo>
                    <a:pt x="61979" y="0"/>
                  </a:lnTo>
                  <a:lnTo>
                    <a:pt x="157546" y="140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pg1632"/>
            <p:cNvSpPr/>
            <p:nvPr/>
          </p:nvSpPr>
          <p:spPr>
            <a:xfrm>
              <a:off x="3814793" y="4917543"/>
              <a:ext cx="160134" cy="180492"/>
            </a:xfrm>
            <a:custGeom>
              <a:avLst/>
              <a:pathLst>
                <a:path w="160134" h="180492">
                  <a:moveTo>
                    <a:pt x="103057" y="180492"/>
                  </a:moveTo>
                  <a:lnTo>
                    <a:pt x="0" y="44922"/>
                  </a:lnTo>
                  <a:lnTo>
                    <a:pt x="60785" y="0"/>
                  </a:lnTo>
                  <a:lnTo>
                    <a:pt x="160134" y="138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pg1633"/>
            <p:cNvSpPr/>
            <p:nvPr/>
          </p:nvSpPr>
          <p:spPr>
            <a:xfrm>
              <a:off x="3755246" y="4962466"/>
              <a:ext cx="162604" cy="179281"/>
            </a:xfrm>
            <a:custGeom>
              <a:avLst/>
              <a:pathLst>
                <a:path w="162604" h="179281">
                  <a:moveTo>
                    <a:pt x="106691" y="179281"/>
                  </a:moveTo>
                  <a:lnTo>
                    <a:pt x="0" y="46551"/>
                  </a:lnTo>
                  <a:lnTo>
                    <a:pt x="59546" y="0"/>
                  </a:lnTo>
                  <a:lnTo>
                    <a:pt x="162604" y="1355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pg1634"/>
            <p:cNvSpPr/>
            <p:nvPr/>
          </p:nvSpPr>
          <p:spPr>
            <a:xfrm>
              <a:off x="3696982" y="5009018"/>
              <a:ext cx="164955" cy="177939"/>
            </a:xfrm>
            <a:custGeom>
              <a:avLst/>
              <a:pathLst>
                <a:path w="164955" h="177939">
                  <a:moveTo>
                    <a:pt x="110246" y="177939"/>
                  </a:moveTo>
                  <a:lnTo>
                    <a:pt x="0" y="48147"/>
                  </a:lnTo>
                  <a:lnTo>
                    <a:pt x="58264" y="0"/>
                  </a:lnTo>
                  <a:lnTo>
                    <a:pt x="164955" y="1327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pg1635"/>
            <p:cNvSpPr/>
            <p:nvPr/>
          </p:nvSpPr>
          <p:spPr>
            <a:xfrm>
              <a:off x="3640043" y="5057165"/>
              <a:ext cx="167185" cy="176466"/>
            </a:xfrm>
            <a:custGeom>
              <a:avLst/>
              <a:pathLst>
                <a:path w="167185" h="176466">
                  <a:moveTo>
                    <a:pt x="113720" y="176466"/>
                  </a:moveTo>
                  <a:lnTo>
                    <a:pt x="0" y="49707"/>
                  </a:lnTo>
                  <a:lnTo>
                    <a:pt x="56939" y="0"/>
                  </a:lnTo>
                  <a:lnTo>
                    <a:pt x="167185" y="129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pg1636"/>
            <p:cNvSpPr/>
            <p:nvPr/>
          </p:nvSpPr>
          <p:spPr>
            <a:xfrm>
              <a:off x="3584470" y="5106873"/>
              <a:ext cx="169292" cy="174864"/>
            </a:xfrm>
            <a:custGeom>
              <a:avLst/>
              <a:pathLst>
                <a:path w="169292" h="174864">
                  <a:moveTo>
                    <a:pt x="117111" y="174864"/>
                  </a:moveTo>
                  <a:lnTo>
                    <a:pt x="0" y="51231"/>
                  </a:lnTo>
                  <a:lnTo>
                    <a:pt x="55572" y="0"/>
                  </a:lnTo>
                  <a:lnTo>
                    <a:pt x="169292" y="126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pg1637"/>
            <p:cNvSpPr/>
            <p:nvPr/>
          </p:nvSpPr>
          <p:spPr>
            <a:xfrm>
              <a:off x="3530306" y="5158104"/>
              <a:ext cx="171276" cy="173133"/>
            </a:xfrm>
            <a:custGeom>
              <a:avLst/>
              <a:pathLst>
                <a:path w="171276" h="173133">
                  <a:moveTo>
                    <a:pt x="120416" y="173133"/>
                  </a:moveTo>
                  <a:lnTo>
                    <a:pt x="0" y="52717"/>
                  </a:lnTo>
                  <a:lnTo>
                    <a:pt x="54164" y="0"/>
                  </a:lnTo>
                  <a:lnTo>
                    <a:pt x="171276" y="123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pg1638"/>
            <p:cNvSpPr/>
            <p:nvPr/>
          </p:nvSpPr>
          <p:spPr>
            <a:xfrm>
              <a:off x="3477588" y="5210821"/>
              <a:ext cx="173133" cy="171276"/>
            </a:xfrm>
            <a:custGeom>
              <a:avLst/>
              <a:pathLst>
                <a:path w="173133" h="171276">
                  <a:moveTo>
                    <a:pt x="123633" y="171276"/>
                  </a:moveTo>
                  <a:lnTo>
                    <a:pt x="0" y="54164"/>
                  </a:lnTo>
                  <a:lnTo>
                    <a:pt x="52717" y="0"/>
                  </a:lnTo>
                  <a:lnTo>
                    <a:pt x="173133" y="1204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pg1639"/>
            <p:cNvSpPr/>
            <p:nvPr/>
          </p:nvSpPr>
          <p:spPr>
            <a:xfrm>
              <a:off x="3426357" y="5264986"/>
              <a:ext cx="174864" cy="169292"/>
            </a:xfrm>
            <a:custGeom>
              <a:avLst/>
              <a:pathLst>
                <a:path w="174864" h="169292">
                  <a:moveTo>
                    <a:pt x="126759" y="169292"/>
                  </a:moveTo>
                  <a:lnTo>
                    <a:pt x="0" y="55572"/>
                  </a:lnTo>
                  <a:lnTo>
                    <a:pt x="51231" y="0"/>
                  </a:lnTo>
                  <a:lnTo>
                    <a:pt x="174864" y="117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pg1640"/>
            <p:cNvSpPr/>
            <p:nvPr/>
          </p:nvSpPr>
          <p:spPr>
            <a:xfrm>
              <a:off x="3376650" y="5320558"/>
              <a:ext cx="176466" cy="167185"/>
            </a:xfrm>
            <a:custGeom>
              <a:avLst/>
              <a:pathLst>
                <a:path w="176466" h="167185">
                  <a:moveTo>
                    <a:pt x="129792" y="167185"/>
                  </a:moveTo>
                  <a:lnTo>
                    <a:pt x="0" y="56939"/>
                  </a:lnTo>
                  <a:lnTo>
                    <a:pt x="49707" y="0"/>
                  </a:lnTo>
                  <a:lnTo>
                    <a:pt x="176466" y="1137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pg1641"/>
            <p:cNvSpPr/>
            <p:nvPr/>
          </p:nvSpPr>
          <p:spPr>
            <a:xfrm>
              <a:off x="3328502" y="5377497"/>
              <a:ext cx="177939" cy="164955"/>
            </a:xfrm>
            <a:custGeom>
              <a:avLst/>
              <a:pathLst>
                <a:path w="177939" h="164955">
                  <a:moveTo>
                    <a:pt x="132729" y="164955"/>
                  </a:moveTo>
                  <a:lnTo>
                    <a:pt x="0" y="58264"/>
                  </a:lnTo>
                  <a:lnTo>
                    <a:pt x="48147" y="0"/>
                  </a:lnTo>
                  <a:lnTo>
                    <a:pt x="177939" y="1102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pg1642"/>
            <p:cNvSpPr/>
            <p:nvPr/>
          </p:nvSpPr>
          <p:spPr>
            <a:xfrm>
              <a:off x="3281950" y="5435762"/>
              <a:ext cx="179281" cy="162604"/>
            </a:xfrm>
            <a:custGeom>
              <a:avLst/>
              <a:pathLst>
                <a:path w="179281" h="162604">
                  <a:moveTo>
                    <a:pt x="135570" y="162604"/>
                  </a:moveTo>
                  <a:lnTo>
                    <a:pt x="0" y="59546"/>
                  </a:lnTo>
                  <a:lnTo>
                    <a:pt x="46551" y="0"/>
                  </a:lnTo>
                  <a:lnTo>
                    <a:pt x="179281" y="106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pg1643"/>
            <p:cNvSpPr/>
            <p:nvPr/>
          </p:nvSpPr>
          <p:spPr>
            <a:xfrm>
              <a:off x="3237028" y="5495308"/>
              <a:ext cx="180492" cy="160134"/>
            </a:xfrm>
            <a:custGeom>
              <a:avLst/>
              <a:pathLst>
                <a:path w="180492" h="160134">
                  <a:moveTo>
                    <a:pt x="138311" y="160134"/>
                  </a:moveTo>
                  <a:lnTo>
                    <a:pt x="0" y="60785"/>
                  </a:lnTo>
                  <a:lnTo>
                    <a:pt x="44922" y="0"/>
                  </a:lnTo>
                  <a:lnTo>
                    <a:pt x="180492" y="1030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pg1644"/>
            <p:cNvSpPr/>
            <p:nvPr/>
          </p:nvSpPr>
          <p:spPr>
            <a:xfrm>
              <a:off x="3193768" y="5556094"/>
              <a:ext cx="181571" cy="157546"/>
            </a:xfrm>
            <a:custGeom>
              <a:avLst/>
              <a:pathLst>
                <a:path w="181571" h="157546">
                  <a:moveTo>
                    <a:pt x="140950" y="157546"/>
                  </a:moveTo>
                  <a:lnTo>
                    <a:pt x="0" y="61979"/>
                  </a:lnTo>
                  <a:lnTo>
                    <a:pt x="43259" y="0"/>
                  </a:lnTo>
                  <a:lnTo>
                    <a:pt x="181571" y="993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pg1645"/>
            <p:cNvSpPr/>
            <p:nvPr/>
          </p:nvSpPr>
          <p:spPr>
            <a:xfrm>
              <a:off x="3152202" y="5618074"/>
              <a:ext cx="182516" cy="154843"/>
            </a:xfrm>
            <a:custGeom>
              <a:avLst/>
              <a:pathLst>
                <a:path w="182516" h="154843">
                  <a:moveTo>
                    <a:pt x="143487" y="154843"/>
                  </a:moveTo>
                  <a:lnTo>
                    <a:pt x="0" y="63128"/>
                  </a:lnTo>
                  <a:lnTo>
                    <a:pt x="41565" y="0"/>
                  </a:lnTo>
                  <a:lnTo>
                    <a:pt x="182516" y="955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pg1646"/>
            <p:cNvSpPr/>
            <p:nvPr/>
          </p:nvSpPr>
          <p:spPr>
            <a:xfrm>
              <a:off x="3112362" y="5681202"/>
              <a:ext cx="183328" cy="152026"/>
            </a:xfrm>
            <a:custGeom>
              <a:avLst/>
              <a:pathLst>
                <a:path w="183328" h="152026">
                  <a:moveTo>
                    <a:pt x="145918" y="152026"/>
                  </a:moveTo>
                  <a:lnTo>
                    <a:pt x="0" y="64230"/>
                  </a:lnTo>
                  <a:lnTo>
                    <a:pt x="39840" y="0"/>
                  </a:lnTo>
                  <a:lnTo>
                    <a:pt x="183328" y="91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pg1647"/>
            <p:cNvSpPr/>
            <p:nvPr/>
          </p:nvSpPr>
          <p:spPr>
            <a:xfrm>
              <a:off x="3074275" y="5745433"/>
              <a:ext cx="184005" cy="149098"/>
            </a:xfrm>
            <a:custGeom>
              <a:avLst/>
              <a:pathLst>
                <a:path w="184005" h="149098">
                  <a:moveTo>
                    <a:pt x="148242" y="149098"/>
                  </a:moveTo>
                  <a:lnTo>
                    <a:pt x="0" y="65286"/>
                  </a:lnTo>
                  <a:lnTo>
                    <a:pt x="38086" y="0"/>
                  </a:lnTo>
                  <a:lnTo>
                    <a:pt x="184005" y="87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pg1648"/>
            <p:cNvSpPr/>
            <p:nvPr/>
          </p:nvSpPr>
          <p:spPr>
            <a:xfrm>
              <a:off x="3037969" y="5810720"/>
              <a:ext cx="184547" cy="146061"/>
            </a:xfrm>
            <a:custGeom>
              <a:avLst/>
              <a:pathLst>
                <a:path w="184547" h="146061">
                  <a:moveTo>
                    <a:pt x="150457" y="146061"/>
                  </a:moveTo>
                  <a:lnTo>
                    <a:pt x="0" y="66293"/>
                  </a:lnTo>
                  <a:lnTo>
                    <a:pt x="36305" y="0"/>
                  </a:lnTo>
                  <a:lnTo>
                    <a:pt x="184547" y="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pg1649"/>
            <p:cNvSpPr/>
            <p:nvPr/>
          </p:nvSpPr>
          <p:spPr>
            <a:xfrm>
              <a:off x="3003473" y="5877013"/>
              <a:ext cx="184953" cy="142916"/>
            </a:xfrm>
            <a:custGeom>
              <a:avLst/>
              <a:pathLst>
                <a:path w="184953" h="142916">
                  <a:moveTo>
                    <a:pt x="152562" y="142916"/>
                  </a:moveTo>
                  <a:lnTo>
                    <a:pt x="0" y="67252"/>
                  </a:lnTo>
                  <a:lnTo>
                    <a:pt x="34496" y="0"/>
                  </a:lnTo>
                  <a:lnTo>
                    <a:pt x="184953" y="797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pg1650"/>
            <p:cNvSpPr/>
            <p:nvPr/>
          </p:nvSpPr>
          <p:spPr>
            <a:xfrm>
              <a:off x="2970810" y="5944266"/>
              <a:ext cx="185224" cy="139666"/>
            </a:xfrm>
            <a:custGeom>
              <a:avLst/>
              <a:pathLst>
                <a:path w="185224" h="139666">
                  <a:moveTo>
                    <a:pt x="154555" y="139666"/>
                  </a:moveTo>
                  <a:lnTo>
                    <a:pt x="0" y="68161"/>
                  </a:lnTo>
                  <a:lnTo>
                    <a:pt x="32662" y="0"/>
                  </a:lnTo>
                  <a:lnTo>
                    <a:pt x="185224" y="756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pg1651"/>
            <p:cNvSpPr/>
            <p:nvPr/>
          </p:nvSpPr>
          <p:spPr>
            <a:xfrm>
              <a:off x="2940005" y="6012428"/>
              <a:ext cx="185360" cy="136314"/>
            </a:xfrm>
            <a:custGeom>
              <a:avLst/>
              <a:pathLst>
                <a:path w="185360" h="136314">
                  <a:moveTo>
                    <a:pt x="156434" y="136314"/>
                  </a:moveTo>
                  <a:lnTo>
                    <a:pt x="0" y="69021"/>
                  </a:lnTo>
                  <a:lnTo>
                    <a:pt x="30805" y="0"/>
                  </a:lnTo>
                  <a:lnTo>
                    <a:pt x="185360" y="71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pg1652"/>
            <p:cNvSpPr/>
            <p:nvPr/>
          </p:nvSpPr>
          <p:spPr>
            <a:xfrm>
              <a:off x="2911080" y="6081449"/>
              <a:ext cx="185359" cy="132862"/>
            </a:xfrm>
            <a:custGeom>
              <a:avLst/>
              <a:pathLst>
                <a:path w="185359" h="132862">
                  <a:moveTo>
                    <a:pt x="158199" y="132862"/>
                  </a:moveTo>
                  <a:lnTo>
                    <a:pt x="0" y="69830"/>
                  </a:lnTo>
                  <a:lnTo>
                    <a:pt x="28924" y="0"/>
                  </a:lnTo>
                  <a:lnTo>
                    <a:pt x="185359" y="67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pg1653"/>
            <p:cNvSpPr/>
            <p:nvPr/>
          </p:nvSpPr>
          <p:spPr>
            <a:xfrm>
              <a:off x="2884057" y="6151279"/>
              <a:ext cx="185222" cy="129313"/>
            </a:xfrm>
            <a:custGeom>
              <a:avLst/>
              <a:pathLst>
                <a:path w="185222" h="129313">
                  <a:moveTo>
                    <a:pt x="159848" y="129313"/>
                  </a:moveTo>
                  <a:lnTo>
                    <a:pt x="0" y="70587"/>
                  </a:lnTo>
                  <a:lnTo>
                    <a:pt x="27023" y="0"/>
                  </a:lnTo>
                  <a:lnTo>
                    <a:pt x="185222" y="630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pg1654"/>
            <p:cNvSpPr/>
            <p:nvPr/>
          </p:nvSpPr>
          <p:spPr>
            <a:xfrm>
              <a:off x="2858956" y="6221867"/>
              <a:ext cx="184950" cy="125669"/>
            </a:xfrm>
            <a:custGeom>
              <a:avLst/>
              <a:pathLst>
                <a:path w="184950" h="125669">
                  <a:moveTo>
                    <a:pt x="161380" y="125669"/>
                  </a:moveTo>
                  <a:lnTo>
                    <a:pt x="0" y="71293"/>
                  </a:lnTo>
                  <a:lnTo>
                    <a:pt x="25101" y="0"/>
                  </a:lnTo>
                  <a:lnTo>
                    <a:pt x="184950" y="587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pg1655"/>
            <p:cNvSpPr/>
            <p:nvPr/>
          </p:nvSpPr>
          <p:spPr>
            <a:xfrm>
              <a:off x="2835794" y="6293161"/>
              <a:ext cx="184542" cy="121932"/>
            </a:xfrm>
            <a:custGeom>
              <a:avLst/>
              <a:pathLst>
                <a:path w="184542" h="121932">
                  <a:moveTo>
                    <a:pt x="162793" y="121932"/>
                  </a:moveTo>
                  <a:lnTo>
                    <a:pt x="0" y="71947"/>
                  </a:lnTo>
                  <a:lnTo>
                    <a:pt x="23161" y="0"/>
                  </a:lnTo>
                  <a:lnTo>
                    <a:pt x="184542" y="543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pg1656"/>
            <p:cNvSpPr/>
            <p:nvPr/>
          </p:nvSpPr>
          <p:spPr>
            <a:xfrm>
              <a:off x="2814588" y="6365109"/>
              <a:ext cx="183998" cy="118106"/>
            </a:xfrm>
            <a:custGeom>
              <a:avLst/>
              <a:pathLst>
                <a:path w="183998" h="118106">
                  <a:moveTo>
                    <a:pt x="164087" y="118106"/>
                  </a:moveTo>
                  <a:lnTo>
                    <a:pt x="0" y="72548"/>
                  </a:lnTo>
                  <a:lnTo>
                    <a:pt x="21205" y="0"/>
                  </a:lnTo>
                  <a:lnTo>
                    <a:pt x="183998" y="4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pg1657"/>
            <p:cNvSpPr/>
            <p:nvPr/>
          </p:nvSpPr>
          <p:spPr>
            <a:xfrm>
              <a:off x="2795356" y="6437657"/>
              <a:ext cx="183320" cy="114194"/>
            </a:xfrm>
            <a:custGeom>
              <a:avLst/>
              <a:pathLst>
                <a:path w="183320" h="114194">
                  <a:moveTo>
                    <a:pt x="165260" y="114194"/>
                  </a:moveTo>
                  <a:lnTo>
                    <a:pt x="0" y="73095"/>
                  </a:lnTo>
                  <a:lnTo>
                    <a:pt x="19232" y="0"/>
                  </a:lnTo>
                  <a:lnTo>
                    <a:pt x="183320" y="45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pg1658"/>
            <p:cNvSpPr/>
            <p:nvPr/>
          </p:nvSpPr>
          <p:spPr>
            <a:xfrm>
              <a:off x="2778109" y="6510753"/>
              <a:ext cx="182507" cy="110198"/>
            </a:xfrm>
            <a:custGeom>
              <a:avLst/>
              <a:pathLst>
                <a:path w="182507" h="110198">
                  <a:moveTo>
                    <a:pt x="166313" y="110198"/>
                  </a:moveTo>
                  <a:lnTo>
                    <a:pt x="0" y="73589"/>
                  </a:lnTo>
                  <a:lnTo>
                    <a:pt x="17246" y="0"/>
                  </a:lnTo>
                  <a:lnTo>
                    <a:pt x="182507" y="41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pg1659"/>
            <p:cNvSpPr/>
            <p:nvPr/>
          </p:nvSpPr>
          <p:spPr>
            <a:xfrm>
              <a:off x="2762862" y="6584343"/>
              <a:ext cx="181560" cy="106121"/>
            </a:xfrm>
            <a:custGeom>
              <a:avLst/>
              <a:pathLst>
                <a:path w="181560" h="106121">
                  <a:moveTo>
                    <a:pt x="167243" y="106121"/>
                  </a:moveTo>
                  <a:lnTo>
                    <a:pt x="0" y="74029"/>
                  </a:lnTo>
                  <a:lnTo>
                    <a:pt x="15247" y="0"/>
                  </a:lnTo>
                  <a:lnTo>
                    <a:pt x="181560" y="36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pg1660"/>
            <p:cNvSpPr/>
            <p:nvPr/>
          </p:nvSpPr>
          <p:spPr>
            <a:xfrm>
              <a:off x="2749625" y="6658373"/>
              <a:ext cx="180480" cy="101966"/>
            </a:xfrm>
            <a:custGeom>
              <a:avLst/>
              <a:pathLst>
                <a:path w="180480" h="101966">
                  <a:moveTo>
                    <a:pt x="168051" y="101966"/>
                  </a:moveTo>
                  <a:lnTo>
                    <a:pt x="0" y="74415"/>
                  </a:lnTo>
                  <a:lnTo>
                    <a:pt x="13236" y="0"/>
                  </a:lnTo>
                  <a:lnTo>
                    <a:pt x="180480" y="32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pg1661"/>
            <p:cNvSpPr/>
            <p:nvPr/>
          </p:nvSpPr>
          <p:spPr>
            <a:xfrm>
              <a:off x="2738408" y="6732789"/>
              <a:ext cx="179268" cy="97736"/>
            </a:xfrm>
            <a:custGeom>
              <a:avLst/>
              <a:pathLst>
                <a:path w="179268" h="97736">
                  <a:moveTo>
                    <a:pt x="168735" y="97736"/>
                  </a:moveTo>
                  <a:lnTo>
                    <a:pt x="0" y="74746"/>
                  </a:lnTo>
                  <a:lnTo>
                    <a:pt x="11216" y="0"/>
                  </a:lnTo>
                  <a:lnTo>
                    <a:pt x="179268" y="27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pg1662"/>
            <p:cNvSpPr/>
            <p:nvPr/>
          </p:nvSpPr>
          <p:spPr>
            <a:xfrm>
              <a:off x="2729219" y="6807535"/>
              <a:ext cx="177924" cy="93435"/>
            </a:xfrm>
            <a:custGeom>
              <a:avLst/>
              <a:pathLst>
                <a:path w="177924" h="93435">
                  <a:moveTo>
                    <a:pt x="169296" y="93435"/>
                  </a:moveTo>
                  <a:lnTo>
                    <a:pt x="0" y="75023"/>
                  </a:lnTo>
                  <a:lnTo>
                    <a:pt x="9188" y="0"/>
                  </a:lnTo>
                  <a:lnTo>
                    <a:pt x="177924" y="229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pg1663"/>
            <p:cNvSpPr/>
            <p:nvPr/>
          </p:nvSpPr>
          <p:spPr>
            <a:xfrm>
              <a:off x="2722066" y="6882559"/>
              <a:ext cx="176450" cy="89065"/>
            </a:xfrm>
            <a:custGeom>
              <a:avLst/>
              <a:pathLst>
                <a:path w="176450" h="89065">
                  <a:moveTo>
                    <a:pt x="169732" y="89065"/>
                  </a:moveTo>
                  <a:lnTo>
                    <a:pt x="0" y="75244"/>
                  </a:lnTo>
                  <a:lnTo>
                    <a:pt x="7153" y="0"/>
                  </a:lnTo>
                  <a:lnTo>
                    <a:pt x="176450" y="184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pg1664"/>
            <p:cNvSpPr/>
            <p:nvPr/>
          </p:nvSpPr>
          <p:spPr>
            <a:xfrm>
              <a:off x="2716952" y="6957803"/>
              <a:ext cx="174846" cy="84630"/>
            </a:xfrm>
            <a:custGeom>
              <a:avLst/>
              <a:pathLst>
                <a:path w="174846" h="84630">
                  <a:moveTo>
                    <a:pt x="170044" y="84630"/>
                  </a:moveTo>
                  <a:lnTo>
                    <a:pt x="0" y="75410"/>
                  </a:lnTo>
                  <a:lnTo>
                    <a:pt x="5113" y="0"/>
                  </a:lnTo>
                  <a:lnTo>
                    <a:pt x="174846" y="13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pg1665"/>
            <p:cNvSpPr/>
            <p:nvPr/>
          </p:nvSpPr>
          <p:spPr>
            <a:xfrm>
              <a:off x="2713882" y="7033214"/>
              <a:ext cx="173114" cy="80132"/>
            </a:xfrm>
            <a:custGeom>
              <a:avLst/>
              <a:pathLst>
                <a:path w="173114" h="80132">
                  <a:moveTo>
                    <a:pt x="170232" y="80132"/>
                  </a:moveTo>
                  <a:lnTo>
                    <a:pt x="0" y="75521"/>
                  </a:lnTo>
                  <a:lnTo>
                    <a:pt x="3069" y="0"/>
                  </a:lnTo>
                  <a:lnTo>
                    <a:pt x="173114" y="92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pg1666"/>
            <p:cNvSpPr/>
            <p:nvPr/>
          </p:nvSpPr>
          <p:spPr>
            <a:xfrm>
              <a:off x="2712859" y="7108735"/>
              <a:ext cx="171255" cy="75576"/>
            </a:xfrm>
            <a:custGeom>
              <a:avLst/>
              <a:pathLst>
                <a:path w="171255" h="75576">
                  <a:moveTo>
                    <a:pt x="170294" y="75576"/>
                  </a:moveTo>
                  <a:lnTo>
                    <a:pt x="0" y="75576"/>
                  </a:lnTo>
                  <a:lnTo>
                    <a:pt x="1023" y="0"/>
                  </a:lnTo>
                  <a:lnTo>
                    <a:pt x="171255" y="46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pg1667"/>
            <p:cNvSpPr/>
            <p:nvPr/>
          </p:nvSpPr>
          <p:spPr>
            <a:xfrm>
              <a:off x="2712859" y="7184312"/>
              <a:ext cx="171255" cy="75576"/>
            </a:xfrm>
            <a:custGeom>
              <a:avLst/>
              <a:pathLst>
                <a:path w="171255" h="75576">
                  <a:moveTo>
                    <a:pt x="171255" y="70965"/>
                  </a:moveTo>
                  <a:lnTo>
                    <a:pt x="1023" y="75576"/>
                  </a:lnTo>
                  <a:lnTo>
                    <a:pt x="0" y="0"/>
                  </a:lnTo>
                  <a:lnTo>
                    <a:pt x="1702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pg1668"/>
            <p:cNvSpPr/>
            <p:nvPr/>
          </p:nvSpPr>
          <p:spPr>
            <a:xfrm>
              <a:off x="2713882" y="7255278"/>
              <a:ext cx="173114" cy="80132"/>
            </a:xfrm>
            <a:custGeom>
              <a:avLst/>
              <a:pathLst>
                <a:path w="173114" h="80132">
                  <a:moveTo>
                    <a:pt x="173114" y="70913"/>
                  </a:moveTo>
                  <a:lnTo>
                    <a:pt x="3069" y="80132"/>
                  </a:lnTo>
                  <a:lnTo>
                    <a:pt x="0" y="4611"/>
                  </a:lnTo>
                  <a:lnTo>
                    <a:pt x="17023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pg1669"/>
            <p:cNvSpPr/>
            <p:nvPr/>
          </p:nvSpPr>
          <p:spPr>
            <a:xfrm>
              <a:off x="2716952" y="7326191"/>
              <a:ext cx="174846" cy="84630"/>
            </a:xfrm>
            <a:custGeom>
              <a:avLst/>
              <a:pathLst>
                <a:path w="174846" h="84630">
                  <a:moveTo>
                    <a:pt x="174846" y="70809"/>
                  </a:moveTo>
                  <a:lnTo>
                    <a:pt x="5113" y="84630"/>
                  </a:lnTo>
                  <a:lnTo>
                    <a:pt x="0" y="9219"/>
                  </a:lnTo>
                  <a:lnTo>
                    <a:pt x="170044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pg1670"/>
            <p:cNvSpPr/>
            <p:nvPr/>
          </p:nvSpPr>
          <p:spPr>
            <a:xfrm>
              <a:off x="2722066" y="7397000"/>
              <a:ext cx="176450" cy="89065"/>
            </a:xfrm>
            <a:custGeom>
              <a:avLst/>
              <a:pathLst>
                <a:path w="176450" h="89065">
                  <a:moveTo>
                    <a:pt x="176450" y="70653"/>
                  </a:moveTo>
                  <a:lnTo>
                    <a:pt x="7153" y="89065"/>
                  </a:lnTo>
                  <a:lnTo>
                    <a:pt x="0" y="13820"/>
                  </a:lnTo>
                  <a:lnTo>
                    <a:pt x="16973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pg1671"/>
            <p:cNvSpPr/>
            <p:nvPr/>
          </p:nvSpPr>
          <p:spPr>
            <a:xfrm>
              <a:off x="2729219" y="7467654"/>
              <a:ext cx="177924" cy="93435"/>
            </a:xfrm>
            <a:custGeom>
              <a:avLst/>
              <a:pathLst>
                <a:path w="177924" h="93435">
                  <a:moveTo>
                    <a:pt x="177924" y="70445"/>
                  </a:moveTo>
                  <a:lnTo>
                    <a:pt x="9188" y="93435"/>
                  </a:lnTo>
                  <a:lnTo>
                    <a:pt x="0" y="18412"/>
                  </a:lnTo>
                  <a:lnTo>
                    <a:pt x="1692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pg1672"/>
            <p:cNvSpPr/>
            <p:nvPr/>
          </p:nvSpPr>
          <p:spPr>
            <a:xfrm>
              <a:off x="2738408" y="7538099"/>
              <a:ext cx="179268" cy="97736"/>
            </a:xfrm>
            <a:custGeom>
              <a:avLst/>
              <a:pathLst>
                <a:path w="179268" h="97736">
                  <a:moveTo>
                    <a:pt x="179268" y="70186"/>
                  </a:moveTo>
                  <a:lnTo>
                    <a:pt x="11216" y="97736"/>
                  </a:lnTo>
                  <a:lnTo>
                    <a:pt x="0" y="22989"/>
                  </a:lnTo>
                  <a:lnTo>
                    <a:pt x="1687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pg1673"/>
            <p:cNvSpPr/>
            <p:nvPr/>
          </p:nvSpPr>
          <p:spPr>
            <a:xfrm>
              <a:off x="2749625" y="7608285"/>
              <a:ext cx="180480" cy="101966"/>
            </a:xfrm>
            <a:custGeom>
              <a:avLst/>
              <a:pathLst>
                <a:path w="180480" h="101966">
                  <a:moveTo>
                    <a:pt x="180480" y="69875"/>
                  </a:moveTo>
                  <a:lnTo>
                    <a:pt x="13236" y="101966"/>
                  </a:lnTo>
                  <a:lnTo>
                    <a:pt x="0" y="27550"/>
                  </a:lnTo>
                  <a:lnTo>
                    <a:pt x="1680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pg1674"/>
            <p:cNvSpPr/>
            <p:nvPr/>
          </p:nvSpPr>
          <p:spPr>
            <a:xfrm>
              <a:off x="2762862" y="7678160"/>
              <a:ext cx="181560" cy="106121"/>
            </a:xfrm>
            <a:custGeom>
              <a:avLst/>
              <a:pathLst>
                <a:path w="181560" h="106121">
                  <a:moveTo>
                    <a:pt x="181560" y="69512"/>
                  </a:moveTo>
                  <a:lnTo>
                    <a:pt x="15247" y="106121"/>
                  </a:lnTo>
                  <a:lnTo>
                    <a:pt x="0" y="32091"/>
                  </a:lnTo>
                  <a:lnTo>
                    <a:pt x="16724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pg1675"/>
            <p:cNvSpPr/>
            <p:nvPr/>
          </p:nvSpPr>
          <p:spPr>
            <a:xfrm>
              <a:off x="2778109" y="7747673"/>
              <a:ext cx="182507" cy="110198"/>
            </a:xfrm>
            <a:custGeom>
              <a:avLst/>
              <a:pathLst>
                <a:path w="182507" h="110198">
                  <a:moveTo>
                    <a:pt x="182507" y="69099"/>
                  </a:moveTo>
                  <a:lnTo>
                    <a:pt x="17246" y="110198"/>
                  </a:lnTo>
                  <a:lnTo>
                    <a:pt x="0" y="36608"/>
                  </a:lnTo>
                  <a:lnTo>
                    <a:pt x="1663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pg1676"/>
            <p:cNvSpPr/>
            <p:nvPr/>
          </p:nvSpPr>
          <p:spPr>
            <a:xfrm>
              <a:off x="2795356" y="7816773"/>
              <a:ext cx="183320" cy="114194"/>
            </a:xfrm>
            <a:custGeom>
              <a:avLst/>
              <a:pathLst>
                <a:path w="183320" h="114194">
                  <a:moveTo>
                    <a:pt x="183320" y="68635"/>
                  </a:moveTo>
                  <a:lnTo>
                    <a:pt x="19232" y="114194"/>
                  </a:lnTo>
                  <a:lnTo>
                    <a:pt x="0" y="41098"/>
                  </a:lnTo>
                  <a:lnTo>
                    <a:pt x="1652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pg1677"/>
            <p:cNvSpPr/>
            <p:nvPr/>
          </p:nvSpPr>
          <p:spPr>
            <a:xfrm>
              <a:off x="2814588" y="7885409"/>
              <a:ext cx="183998" cy="118106"/>
            </a:xfrm>
            <a:custGeom>
              <a:avLst/>
              <a:pathLst>
                <a:path w="183998" h="118106">
                  <a:moveTo>
                    <a:pt x="183998" y="68121"/>
                  </a:moveTo>
                  <a:lnTo>
                    <a:pt x="21205" y="118106"/>
                  </a:lnTo>
                  <a:lnTo>
                    <a:pt x="0" y="45558"/>
                  </a:lnTo>
                  <a:lnTo>
                    <a:pt x="16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pg1678"/>
            <p:cNvSpPr/>
            <p:nvPr/>
          </p:nvSpPr>
          <p:spPr>
            <a:xfrm>
              <a:off x="2835794" y="7953530"/>
              <a:ext cx="184542" cy="121932"/>
            </a:xfrm>
            <a:custGeom>
              <a:avLst/>
              <a:pathLst>
                <a:path w="184542" h="121932">
                  <a:moveTo>
                    <a:pt x="184542" y="67557"/>
                  </a:moveTo>
                  <a:lnTo>
                    <a:pt x="23161" y="121932"/>
                  </a:lnTo>
                  <a:lnTo>
                    <a:pt x="0" y="49985"/>
                  </a:lnTo>
                  <a:lnTo>
                    <a:pt x="1627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pg1679"/>
            <p:cNvSpPr/>
            <p:nvPr/>
          </p:nvSpPr>
          <p:spPr>
            <a:xfrm>
              <a:off x="2858956" y="8021088"/>
              <a:ext cx="184950" cy="125669"/>
            </a:xfrm>
            <a:custGeom>
              <a:avLst/>
              <a:pathLst>
                <a:path w="184950" h="125669">
                  <a:moveTo>
                    <a:pt x="184950" y="66943"/>
                  </a:moveTo>
                  <a:lnTo>
                    <a:pt x="25101" y="125669"/>
                  </a:lnTo>
                  <a:lnTo>
                    <a:pt x="0" y="54375"/>
                  </a:lnTo>
                  <a:lnTo>
                    <a:pt x="16138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pg1680"/>
            <p:cNvSpPr/>
            <p:nvPr/>
          </p:nvSpPr>
          <p:spPr>
            <a:xfrm>
              <a:off x="2884057" y="8088031"/>
              <a:ext cx="185222" cy="129313"/>
            </a:xfrm>
            <a:custGeom>
              <a:avLst/>
              <a:pathLst>
                <a:path w="185222" h="129313">
                  <a:moveTo>
                    <a:pt x="185222" y="66280"/>
                  </a:moveTo>
                  <a:lnTo>
                    <a:pt x="27023" y="129313"/>
                  </a:lnTo>
                  <a:lnTo>
                    <a:pt x="0" y="58725"/>
                  </a:lnTo>
                  <a:lnTo>
                    <a:pt x="159848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pg1681"/>
            <p:cNvSpPr/>
            <p:nvPr/>
          </p:nvSpPr>
          <p:spPr>
            <a:xfrm>
              <a:off x="2911080" y="8154312"/>
              <a:ext cx="185359" cy="132862"/>
            </a:xfrm>
            <a:custGeom>
              <a:avLst/>
              <a:pathLst>
                <a:path w="185359" h="132862">
                  <a:moveTo>
                    <a:pt x="185359" y="65569"/>
                  </a:moveTo>
                  <a:lnTo>
                    <a:pt x="28924" y="132862"/>
                  </a:lnTo>
                  <a:lnTo>
                    <a:pt x="0" y="63032"/>
                  </a:lnTo>
                  <a:lnTo>
                    <a:pt x="15819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pg1682"/>
            <p:cNvSpPr/>
            <p:nvPr/>
          </p:nvSpPr>
          <p:spPr>
            <a:xfrm>
              <a:off x="2940005" y="8219882"/>
              <a:ext cx="185360" cy="136314"/>
            </a:xfrm>
            <a:custGeom>
              <a:avLst/>
              <a:pathLst>
                <a:path w="185360" h="136314">
                  <a:moveTo>
                    <a:pt x="185360" y="64809"/>
                  </a:moveTo>
                  <a:lnTo>
                    <a:pt x="30805" y="136314"/>
                  </a:lnTo>
                  <a:lnTo>
                    <a:pt x="0" y="67293"/>
                  </a:lnTo>
                  <a:lnTo>
                    <a:pt x="15643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pg1683"/>
            <p:cNvSpPr/>
            <p:nvPr/>
          </p:nvSpPr>
          <p:spPr>
            <a:xfrm>
              <a:off x="2970810" y="8284692"/>
              <a:ext cx="185224" cy="139666"/>
            </a:xfrm>
            <a:custGeom>
              <a:avLst/>
              <a:pathLst>
                <a:path w="185224" h="139666">
                  <a:moveTo>
                    <a:pt x="185224" y="64002"/>
                  </a:moveTo>
                  <a:lnTo>
                    <a:pt x="32662" y="139666"/>
                  </a:lnTo>
                  <a:lnTo>
                    <a:pt x="0" y="71504"/>
                  </a:lnTo>
                  <a:lnTo>
                    <a:pt x="154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pg1684"/>
            <p:cNvSpPr/>
            <p:nvPr/>
          </p:nvSpPr>
          <p:spPr>
            <a:xfrm>
              <a:off x="3003473" y="8348695"/>
              <a:ext cx="184953" cy="142916"/>
            </a:xfrm>
            <a:custGeom>
              <a:avLst/>
              <a:pathLst>
                <a:path w="184953" h="142916">
                  <a:moveTo>
                    <a:pt x="184953" y="63148"/>
                  </a:moveTo>
                  <a:lnTo>
                    <a:pt x="34496" y="142916"/>
                  </a:lnTo>
                  <a:lnTo>
                    <a:pt x="0" y="75663"/>
                  </a:lnTo>
                  <a:lnTo>
                    <a:pt x="1525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pg1685"/>
            <p:cNvSpPr/>
            <p:nvPr/>
          </p:nvSpPr>
          <p:spPr>
            <a:xfrm>
              <a:off x="3037969" y="8411844"/>
              <a:ext cx="184547" cy="146061"/>
            </a:xfrm>
            <a:custGeom>
              <a:avLst/>
              <a:pathLst>
                <a:path w="184547" h="146061">
                  <a:moveTo>
                    <a:pt x="184547" y="62248"/>
                  </a:moveTo>
                  <a:lnTo>
                    <a:pt x="36305" y="146061"/>
                  </a:lnTo>
                  <a:lnTo>
                    <a:pt x="0" y="79767"/>
                  </a:lnTo>
                  <a:lnTo>
                    <a:pt x="15045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pg1686"/>
            <p:cNvSpPr/>
            <p:nvPr/>
          </p:nvSpPr>
          <p:spPr>
            <a:xfrm>
              <a:off x="3074275" y="8474092"/>
              <a:ext cx="184005" cy="149098"/>
            </a:xfrm>
            <a:custGeom>
              <a:avLst/>
              <a:pathLst>
                <a:path w="184005" h="149098">
                  <a:moveTo>
                    <a:pt x="184005" y="61302"/>
                  </a:moveTo>
                  <a:lnTo>
                    <a:pt x="38086" y="149098"/>
                  </a:lnTo>
                  <a:lnTo>
                    <a:pt x="0" y="83812"/>
                  </a:lnTo>
                  <a:lnTo>
                    <a:pt x="148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pg1687"/>
            <p:cNvSpPr/>
            <p:nvPr/>
          </p:nvSpPr>
          <p:spPr>
            <a:xfrm>
              <a:off x="3112362" y="8535395"/>
              <a:ext cx="183328" cy="152026"/>
            </a:xfrm>
            <a:custGeom>
              <a:avLst/>
              <a:pathLst>
                <a:path w="183328" h="152026">
                  <a:moveTo>
                    <a:pt x="183328" y="60311"/>
                  </a:moveTo>
                  <a:lnTo>
                    <a:pt x="39840" y="152026"/>
                  </a:lnTo>
                  <a:lnTo>
                    <a:pt x="0" y="87795"/>
                  </a:lnTo>
                  <a:lnTo>
                    <a:pt x="14591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pg1688"/>
            <p:cNvSpPr/>
            <p:nvPr/>
          </p:nvSpPr>
          <p:spPr>
            <a:xfrm>
              <a:off x="3152202" y="8595707"/>
              <a:ext cx="182516" cy="154843"/>
            </a:xfrm>
            <a:custGeom>
              <a:avLst/>
              <a:pathLst>
                <a:path w="182516" h="154843">
                  <a:moveTo>
                    <a:pt x="182516" y="59276"/>
                  </a:moveTo>
                  <a:lnTo>
                    <a:pt x="41565" y="154843"/>
                  </a:lnTo>
                  <a:lnTo>
                    <a:pt x="0" y="91715"/>
                  </a:lnTo>
                  <a:lnTo>
                    <a:pt x="143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pg1689"/>
            <p:cNvSpPr/>
            <p:nvPr/>
          </p:nvSpPr>
          <p:spPr>
            <a:xfrm>
              <a:off x="3193768" y="8654983"/>
              <a:ext cx="181571" cy="157546"/>
            </a:xfrm>
            <a:custGeom>
              <a:avLst/>
              <a:pathLst>
                <a:path w="181571" h="157546">
                  <a:moveTo>
                    <a:pt x="181571" y="58197"/>
                  </a:moveTo>
                  <a:lnTo>
                    <a:pt x="43259" y="157546"/>
                  </a:lnTo>
                  <a:lnTo>
                    <a:pt x="0" y="95567"/>
                  </a:lnTo>
                  <a:lnTo>
                    <a:pt x="140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pg1690"/>
            <p:cNvSpPr/>
            <p:nvPr/>
          </p:nvSpPr>
          <p:spPr>
            <a:xfrm>
              <a:off x="3237028" y="8713181"/>
              <a:ext cx="180492" cy="160134"/>
            </a:xfrm>
            <a:custGeom>
              <a:avLst/>
              <a:pathLst>
                <a:path w="180492" h="160134">
                  <a:moveTo>
                    <a:pt x="180492" y="57076"/>
                  </a:moveTo>
                  <a:lnTo>
                    <a:pt x="44922" y="160134"/>
                  </a:lnTo>
                  <a:lnTo>
                    <a:pt x="0" y="99348"/>
                  </a:lnTo>
                  <a:lnTo>
                    <a:pt x="1383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pg1691"/>
            <p:cNvSpPr/>
            <p:nvPr/>
          </p:nvSpPr>
          <p:spPr>
            <a:xfrm>
              <a:off x="3281950" y="8770258"/>
              <a:ext cx="179281" cy="162604"/>
            </a:xfrm>
            <a:custGeom>
              <a:avLst/>
              <a:pathLst>
                <a:path w="179281" h="162604">
                  <a:moveTo>
                    <a:pt x="179281" y="55913"/>
                  </a:moveTo>
                  <a:lnTo>
                    <a:pt x="46551" y="162604"/>
                  </a:lnTo>
                  <a:lnTo>
                    <a:pt x="0" y="103057"/>
                  </a:lnTo>
                  <a:lnTo>
                    <a:pt x="1355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pg1692"/>
            <p:cNvSpPr/>
            <p:nvPr/>
          </p:nvSpPr>
          <p:spPr>
            <a:xfrm>
              <a:off x="3328502" y="8826171"/>
              <a:ext cx="177939" cy="164955"/>
            </a:xfrm>
            <a:custGeom>
              <a:avLst/>
              <a:pathLst>
                <a:path w="177939" h="164955">
                  <a:moveTo>
                    <a:pt x="177939" y="54709"/>
                  </a:moveTo>
                  <a:lnTo>
                    <a:pt x="48147" y="164955"/>
                  </a:lnTo>
                  <a:lnTo>
                    <a:pt x="0" y="106691"/>
                  </a:lnTo>
                  <a:lnTo>
                    <a:pt x="1327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pg1693"/>
            <p:cNvSpPr/>
            <p:nvPr/>
          </p:nvSpPr>
          <p:spPr>
            <a:xfrm>
              <a:off x="3376650" y="8880881"/>
              <a:ext cx="176466" cy="167185"/>
            </a:xfrm>
            <a:custGeom>
              <a:avLst/>
              <a:pathLst>
                <a:path w="176466" h="167185">
                  <a:moveTo>
                    <a:pt x="176466" y="53464"/>
                  </a:moveTo>
                  <a:lnTo>
                    <a:pt x="49707" y="167185"/>
                  </a:lnTo>
                  <a:lnTo>
                    <a:pt x="0" y="110246"/>
                  </a:lnTo>
                  <a:lnTo>
                    <a:pt x="129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pg1694"/>
            <p:cNvSpPr/>
            <p:nvPr/>
          </p:nvSpPr>
          <p:spPr>
            <a:xfrm>
              <a:off x="3426357" y="8934346"/>
              <a:ext cx="174864" cy="169292"/>
            </a:xfrm>
            <a:custGeom>
              <a:avLst/>
              <a:pathLst>
                <a:path w="174864" h="169292">
                  <a:moveTo>
                    <a:pt x="174864" y="52181"/>
                  </a:moveTo>
                  <a:lnTo>
                    <a:pt x="51231" y="169292"/>
                  </a:lnTo>
                  <a:lnTo>
                    <a:pt x="0" y="113720"/>
                  </a:lnTo>
                  <a:lnTo>
                    <a:pt x="1267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pg1695"/>
            <p:cNvSpPr/>
            <p:nvPr/>
          </p:nvSpPr>
          <p:spPr>
            <a:xfrm>
              <a:off x="3477588" y="8986527"/>
              <a:ext cx="173133" cy="171276"/>
            </a:xfrm>
            <a:custGeom>
              <a:avLst/>
              <a:pathLst>
                <a:path w="173133" h="171276">
                  <a:moveTo>
                    <a:pt x="173133" y="50859"/>
                  </a:moveTo>
                  <a:lnTo>
                    <a:pt x="52717" y="171276"/>
                  </a:lnTo>
                  <a:lnTo>
                    <a:pt x="0" y="117111"/>
                  </a:lnTo>
                  <a:lnTo>
                    <a:pt x="1236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pg1696"/>
            <p:cNvSpPr/>
            <p:nvPr/>
          </p:nvSpPr>
          <p:spPr>
            <a:xfrm>
              <a:off x="3530306" y="9037387"/>
              <a:ext cx="171276" cy="173133"/>
            </a:xfrm>
            <a:custGeom>
              <a:avLst/>
              <a:pathLst>
                <a:path w="171276" h="173133">
                  <a:moveTo>
                    <a:pt x="171276" y="49500"/>
                  </a:moveTo>
                  <a:lnTo>
                    <a:pt x="54164" y="173133"/>
                  </a:lnTo>
                  <a:lnTo>
                    <a:pt x="0" y="120416"/>
                  </a:lnTo>
                  <a:lnTo>
                    <a:pt x="1204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pg1697"/>
            <p:cNvSpPr/>
            <p:nvPr/>
          </p:nvSpPr>
          <p:spPr>
            <a:xfrm>
              <a:off x="3584470" y="9086887"/>
              <a:ext cx="169292" cy="174864"/>
            </a:xfrm>
            <a:custGeom>
              <a:avLst/>
              <a:pathLst>
                <a:path w="169292" h="174864">
                  <a:moveTo>
                    <a:pt x="169292" y="48105"/>
                  </a:moveTo>
                  <a:lnTo>
                    <a:pt x="55572" y="174864"/>
                  </a:lnTo>
                  <a:lnTo>
                    <a:pt x="0" y="123633"/>
                  </a:lnTo>
                  <a:lnTo>
                    <a:pt x="1171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pg1698"/>
            <p:cNvSpPr/>
            <p:nvPr/>
          </p:nvSpPr>
          <p:spPr>
            <a:xfrm>
              <a:off x="3640043" y="9134993"/>
              <a:ext cx="167185" cy="176466"/>
            </a:xfrm>
            <a:custGeom>
              <a:avLst/>
              <a:pathLst>
                <a:path w="167185" h="176466">
                  <a:moveTo>
                    <a:pt x="167185" y="46674"/>
                  </a:moveTo>
                  <a:lnTo>
                    <a:pt x="56939" y="176466"/>
                  </a:lnTo>
                  <a:lnTo>
                    <a:pt x="0" y="126759"/>
                  </a:lnTo>
                  <a:lnTo>
                    <a:pt x="1137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pg1699"/>
            <p:cNvSpPr/>
            <p:nvPr/>
          </p:nvSpPr>
          <p:spPr>
            <a:xfrm>
              <a:off x="3696982" y="9181667"/>
              <a:ext cx="164955" cy="177939"/>
            </a:xfrm>
            <a:custGeom>
              <a:avLst/>
              <a:pathLst>
                <a:path w="164955" h="177939">
                  <a:moveTo>
                    <a:pt x="164955" y="45209"/>
                  </a:moveTo>
                  <a:lnTo>
                    <a:pt x="58264" y="177939"/>
                  </a:lnTo>
                  <a:lnTo>
                    <a:pt x="0" y="129792"/>
                  </a:lnTo>
                  <a:lnTo>
                    <a:pt x="1102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pg1700"/>
            <p:cNvSpPr/>
            <p:nvPr/>
          </p:nvSpPr>
          <p:spPr>
            <a:xfrm>
              <a:off x="3755246" y="9226877"/>
              <a:ext cx="162604" cy="179281"/>
            </a:xfrm>
            <a:custGeom>
              <a:avLst/>
              <a:pathLst>
                <a:path w="162604" h="179281">
                  <a:moveTo>
                    <a:pt x="162604" y="43711"/>
                  </a:moveTo>
                  <a:lnTo>
                    <a:pt x="59546" y="179281"/>
                  </a:lnTo>
                  <a:lnTo>
                    <a:pt x="0" y="132729"/>
                  </a:lnTo>
                  <a:lnTo>
                    <a:pt x="1066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pg1701"/>
            <p:cNvSpPr/>
            <p:nvPr/>
          </p:nvSpPr>
          <p:spPr>
            <a:xfrm>
              <a:off x="3814793" y="9270588"/>
              <a:ext cx="160134" cy="180492"/>
            </a:xfrm>
            <a:custGeom>
              <a:avLst/>
              <a:pathLst>
                <a:path w="160134" h="180492">
                  <a:moveTo>
                    <a:pt x="160134" y="42181"/>
                  </a:moveTo>
                  <a:lnTo>
                    <a:pt x="60785" y="180492"/>
                  </a:lnTo>
                  <a:lnTo>
                    <a:pt x="0" y="135570"/>
                  </a:lnTo>
                  <a:lnTo>
                    <a:pt x="1030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pg1702"/>
            <p:cNvSpPr/>
            <p:nvPr/>
          </p:nvSpPr>
          <p:spPr>
            <a:xfrm>
              <a:off x="3875579" y="9312770"/>
              <a:ext cx="157546" cy="181571"/>
            </a:xfrm>
            <a:custGeom>
              <a:avLst/>
              <a:pathLst>
                <a:path w="157546" h="181571">
                  <a:moveTo>
                    <a:pt x="157546" y="40620"/>
                  </a:moveTo>
                  <a:lnTo>
                    <a:pt x="61979" y="181571"/>
                  </a:lnTo>
                  <a:lnTo>
                    <a:pt x="0" y="138311"/>
                  </a:lnTo>
                  <a:lnTo>
                    <a:pt x="993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pg1703"/>
            <p:cNvSpPr/>
            <p:nvPr/>
          </p:nvSpPr>
          <p:spPr>
            <a:xfrm>
              <a:off x="3937558" y="9353390"/>
              <a:ext cx="154843" cy="182516"/>
            </a:xfrm>
            <a:custGeom>
              <a:avLst/>
              <a:pathLst>
                <a:path w="154843" h="182516">
                  <a:moveTo>
                    <a:pt x="154843" y="39029"/>
                  </a:moveTo>
                  <a:lnTo>
                    <a:pt x="63128" y="182516"/>
                  </a:lnTo>
                  <a:lnTo>
                    <a:pt x="0" y="140950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pg1704"/>
            <p:cNvSpPr/>
            <p:nvPr/>
          </p:nvSpPr>
          <p:spPr>
            <a:xfrm>
              <a:off x="4000687" y="9392419"/>
              <a:ext cx="152026" cy="183328"/>
            </a:xfrm>
            <a:custGeom>
              <a:avLst/>
              <a:pathLst>
                <a:path w="152026" h="183328">
                  <a:moveTo>
                    <a:pt x="152026" y="37409"/>
                  </a:moveTo>
                  <a:lnTo>
                    <a:pt x="64230" y="183328"/>
                  </a:lnTo>
                  <a:lnTo>
                    <a:pt x="0" y="143487"/>
                  </a:lnTo>
                  <a:lnTo>
                    <a:pt x="917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pg1705"/>
            <p:cNvSpPr/>
            <p:nvPr/>
          </p:nvSpPr>
          <p:spPr>
            <a:xfrm>
              <a:off x="4064918" y="9429829"/>
              <a:ext cx="149098" cy="184005"/>
            </a:xfrm>
            <a:custGeom>
              <a:avLst/>
              <a:pathLst>
                <a:path w="149098" h="184005">
                  <a:moveTo>
                    <a:pt x="149098" y="35763"/>
                  </a:moveTo>
                  <a:lnTo>
                    <a:pt x="65286" y="184005"/>
                  </a:lnTo>
                  <a:lnTo>
                    <a:pt x="0" y="145918"/>
                  </a:lnTo>
                  <a:lnTo>
                    <a:pt x="877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pg1706"/>
            <p:cNvSpPr/>
            <p:nvPr/>
          </p:nvSpPr>
          <p:spPr>
            <a:xfrm>
              <a:off x="4130204" y="9465592"/>
              <a:ext cx="146061" cy="184547"/>
            </a:xfrm>
            <a:custGeom>
              <a:avLst/>
              <a:pathLst>
                <a:path w="146061" h="184547">
                  <a:moveTo>
                    <a:pt x="146061" y="34089"/>
                  </a:moveTo>
                  <a:lnTo>
                    <a:pt x="66293" y="184547"/>
                  </a:lnTo>
                  <a:lnTo>
                    <a:pt x="0" y="148242"/>
                  </a:lnTo>
                  <a:lnTo>
                    <a:pt x="83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pg1707"/>
            <p:cNvSpPr/>
            <p:nvPr/>
          </p:nvSpPr>
          <p:spPr>
            <a:xfrm>
              <a:off x="4196498" y="9499682"/>
              <a:ext cx="142916" cy="184953"/>
            </a:xfrm>
            <a:custGeom>
              <a:avLst/>
              <a:pathLst>
                <a:path w="142916" h="184953">
                  <a:moveTo>
                    <a:pt x="142916" y="32391"/>
                  </a:moveTo>
                  <a:lnTo>
                    <a:pt x="67252" y="184953"/>
                  </a:lnTo>
                  <a:lnTo>
                    <a:pt x="0" y="150457"/>
                  </a:lnTo>
                  <a:lnTo>
                    <a:pt x="797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pg1708"/>
            <p:cNvSpPr/>
            <p:nvPr/>
          </p:nvSpPr>
          <p:spPr>
            <a:xfrm>
              <a:off x="4263750" y="9532074"/>
              <a:ext cx="139666" cy="185224"/>
            </a:xfrm>
            <a:custGeom>
              <a:avLst/>
              <a:pathLst>
                <a:path w="139666" h="185224">
                  <a:moveTo>
                    <a:pt x="139666" y="30669"/>
                  </a:moveTo>
                  <a:lnTo>
                    <a:pt x="68161" y="185224"/>
                  </a:lnTo>
                  <a:lnTo>
                    <a:pt x="0" y="152562"/>
                  </a:lnTo>
                  <a:lnTo>
                    <a:pt x="75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pg1709"/>
            <p:cNvSpPr/>
            <p:nvPr/>
          </p:nvSpPr>
          <p:spPr>
            <a:xfrm>
              <a:off x="4331912" y="9562744"/>
              <a:ext cx="136314" cy="185360"/>
            </a:xfrm>
            <a:custGeom>
              <a:avLst/>
              <a:pathLst>
                <a:path w="136314" h="185360">
                  <a:moveTo>
                    <a:pt x="136314" y="28925"/>
                  </a:moveTo>
                  <a:lnTo>
                    <a:pt x="69021" y="185360"/>
                  </a:lnTo>
                  <a:lnTo>
                    <a:pt x="0" y="154555"/>
                  </a:lnTo>
                  <a:lnTo>
                    <a:pt x="715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pg1710"/>
            <p:cNvSpPr/>
            <p:nvPr/>
          </p:nvSpPr>
          <p:spPr>
            <a:xfrm>
              <a:off x="4400934" y="9591669"/>
              <a:ext cx="132862" cy="185359"/>
            </a:xfrm>
            <a:custGeom>
              <a:avLst/>
              <a:pathLst>
                <a:path w="132862" h="185359">
                  <a:moveTo>
                    <a:pt x="132862" y="27159"/>
                  </a:moveTo>
                  <a:lnTo>
                    <a:pt x="69830" y="185359"/>
                  </a:lnTo>
                  <a:lnTo>
                    <a:pt x="0" y="156434"/>
                  </a:lnTo>
                  <a:lnTo>
                    <a:pt x="672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4470764" y="9618829"/>
              <a:ext cx="129313" cy="185222"/>
            </a:xfrm>
            <a:custGeom>
              <a:avLst/>
              <a:pathLst>
                <a:path w="129313" h="185222">
                  <a:moveTo>
                    <a:pt x="129313" y="25374"/>
                  </a:moveTo>
                  <a:lnTo>
                    <a:pt x="70587" y="185222"/>
                  </a:lnTo>
                  <a:lnTo>
                    <a:pt x="0" y="158199"/>
                  </a:lnTo>
                  <a:lnTo>
                    <a:pt x="630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pg1712"/>
            <p:cNvSpPr/>
            <p:nvPr/>
          </p:nvSpPr>
          <p:spPr>
            <a:xfrm>
              <a:off x="4541352" y="9644203"/>
              <a:ext cx="125669" cy="184950"/>
            </a:xfrm>
            <a:custGeom>
              <a:avLst/>
              <a:pathLst>
                <a:path w="125669" h="184950">
                  <a:moveTo>
                    <a:pt x="125669" y="23570"/>
                  </a:moveTo>
                  <a:lnTo>
                    <a:pt x="71293" y="184950"/>
                  </a:lnTo>
                  <a:lnTo>
                    <a:pt x="0" y="159848"/>
                  </a:lnTo>
                  <a:lnTo>
                    <a:pt x="587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pg1713"/>
            <p:cNvSpPr/>
            <p:nvPr/>
          </p:nvSpPr>
          <p:spPr>
            <a:xfrm>
              <a:off x="4612646" y="9667773"/>
              <a:ext cx="121932" cy="184542"/>
            </a:xfrm>
            <a:custGeom>
              <a:avLst/>
              <a:pathLst>
                <a:path w="121932" h="184542">
                  <a:moveTo>
                    <a:pt x="121932" y="21748"/>
                  </a:moveTo>
                  <a:lnTo>
                    <a:pt x="71947" y="184542"/>
                  </a:lnTo>
                  <a:lnTo>
                    <a:pt x="0" y="161380"/>
                  </a:lnTo>
                  <a:lnTo>
                    <a:pt x="543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pg1714"/>
            <p:cNvSpPr/>
            <p:nvPr/>
          </p:nvSpPr>
          <p:spPr>
            <a:xfrm>
              <a:off x="4684593" y="9689522"/>
              <a:ext cx="118106" cy="183998"/>
            </a:xfrm>
            <a:custGeom>
              <a:avLst/>
              <a:pathLst>
                <a:path w="118106" h="183998">
                  <a:moveTo>
                    <a:pt x="118106" y="19911"/>
                  </a:moveTo>
                  <a:lnTo>
                    <a:pt x="72548" y="183998"/>
                  </a:lnTo>
                  <a:lnTo>
                    <a:pt x="0" y="162793"/>
                  </a:lnTo>
                  <a:lnTo>
                    <a:pt x="4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pg1715"/>
            <p:cNvSpPr/>
            <p:nvPr/>
          </p:nvSpPr>
          <p:spPr>
            <a:xfrm>
              <a:off x="4757142" y="9709433"/>
              <a:ext cx="114194" cy="183320"/>
            </a:xfrm>
            <a:custGeom>
              <a:avLst/>
              <a:pathLst>
                <a:path w="114194" h="183320">
                  <a:moveTo>
                    <a:pt x="114194" y="18059"/>
                  </a:moveTo>
                  <a:lnTo>
                    <a:pt x="73095" y="183320"/>
                  </a:lnTo>
                  <a:lnTo>
                    <a:pt x="0" y="164087"/>
                  </a:lnTo>
                  <a:lnTo>
                    <a:pt x="455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pg1716"/>
            <p:cNvSpPr/>
            <p:nvPr/>
          </p:nvSpPr>
          <p:spPr>
            <a:xfrm>
              <a:off x="4830238" y="9727492"/>
              <a:ext cx="110198" cy="182507"/>
            </a:xfrm>
            <a:custGeom>
              <a:avLst/>
              <a:pathLst>
                <a:path w="110198" h="182507">
                  <a:moveTo>
                    <a:pt x="110198" y="16194"/>
                  </a:moveTo>
                  <a:lnTo>
                    <a:pt x="73589" y="182507"/>
                  </a:lnTo>
                  <a:lnTo>
                    <a:pt x="0" y="165260"/>
                  </a:lnTo>
                  <a:lnTo>
                    <a:pt x="410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pg1717"/>
            <p:cNvSpPr/>
            <p:nvPr/>
          </p:nvSpPr>
          <p:spPr>
            <a:xfrm>
              <a:off x="4903828" y="9743686"/>
              <a:ext cx="106121" cy="181560"/>
            </a:xfrm>
            <a:custGeom>
              <a:avLst/>
              <a:pathLst>
                <a:path w="106121" h="181560">
                  <a:moveTo>
                    <a:pt x="106121" y="14316"/>
                  </a:moveTo>
                  <a:lnTo>
                    <a:pt x="74029" y="181560"/>
                  </a:lnTo>
                  <a:lnTo>
                    <a:pt x="0" y="166313"/>
                  </a:lnTo>
                  <a:lnTo>
                    <a:pt x="366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pg1718"/>
            <p:cNvSpPr/>
            <p:nvPr/>
          </p:nvSpPr>
          <p:spPr>
            <a:xfrm>
              <a:off x="4977858" y="9758003"/>
              <a:ext cx="101966" cy="180480"/>
            </a:xfrm>
            <a:custGeom>
              <a:avLst/>
              <a:pathLst>
                <a:path w="101966" h="180480">
                  <a:moveTo>
                    <a:pt x="101966" y="12429"/>
                  </a:moveTo>
                  <a:lnTo>
                    <a:pt x="74415" y="180480"/>
                  </a:lnTo>
                  <a:lnTo>
                    <a:pt x="0" y="167243"/>
                  </a:lnTo>
                  <a:lnTo>
                    <a:pt x="32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pg1719"/>
            <p:cNvSpPr/>
            <p:nvPr/>
          </p:nvSpPr>
          <p:spPr>
            <a:xfrm>
              <a:off x="5052273" y="9770433"/>
              <a:ext cx="97736" cy="179268"/>
            </a:xfrm>
            <a:custGeom>
              <a:avLst/>
              <a:pathLst>
                <a:path w="97736" h="179268">
                  <a:moveTo>
                    <a:pt x="97736" y="10532"/>
                  </a:moveTo>
                  <a:lnTo>
                    <a:pt x="74746" y="179268"/>
                  </a:lnTo>
                  <a:lnTo>
                    <a:pt x="0" y="168051"/>
                  </a:lnTo>
                  <a:lnTo>
                    <a:pt x="275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pg1720"/>
            <p:cNvSpPr/>
            <p:nvPr/>
          </p:nvSpPr>
          <p:spPr>
            <a:xfrm>
              <a:off x="5127020" y="9780965"/>
              <a:ext cx="93435" cy="177924"/>
            </a:xfrm>
            <a:custGeom>
              <a:avLst/>
              <a:pathLst>
                <a:path w="93435" h="177924">
                  <a:moveTo>
                    <a:pt x="93435" y="8628"/>
                  </a:moveTo>
                  <a:lnTo>
                    <a:pt x="75023" y="177924"/>
                  </a:lnTo>
                  <a:lnTo>
                    <a:pt x="0" y="168735"/>
                  </a:lnTo>
                  <a:lnTo>
                    <a:pt x="229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pg1721"/>
            <p:cNvSpPr/>
            <p:nvPr/>
          </p:nvSpPr>
          <p:spPr>
            <a:xfrm>
              <a:off x="5202043" y="9789593"/>
              <a:ext cx="89065" cy="176450"/>
            </a:xfrm>
            <a:custGeom>
              <a:avLst/>
              <a:pathLst>
                <a:path w="89065" h="176450">
                  <a:moveTo>
                    <a:pt x="89065" y="6717"/>
                  </a:moveTo>
                  <a:lnTo>
                    <a:pt x="75244" y="176450"/>
                  </a:lnTo>
                  <a:lnTo>
                    <a:pt x="0" y="169296"/>
                  </a:lnTo>
                  <a:lnTo>
                    <a:pt x="184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pg1722"/>
            <p:cNvSpPr/>
            <p:nvPr/>
          </p:nvSpPr>
          <p:spPr>
            <a:xfrm>
              <a:off x="5277288" y="9796311"/>
              <a:ext cx="84630" cy="174846"/>
            </a:xfrm>
            <a:custGeom>
              <a:avLst/>
              <a:pathLst>
                <a:path w="84630" h="174846">
                  <a:moveTo>
                    <a:pt x="84630" y="4801"/>
                  </a:moveTo>
                  <a:lnTo>
                    <a:pt x="75410" y="174846"/>
                  </a:lnTo>
                  <a:lnTo>
                    <a:pt x="0" y="169732"/>
                  </a:lnTo>
                  <a:lnTo>
                    <a:pt x="13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pg1723"/>
            <p:cNvSpPr/>
            <p:nvPr/>
          </p:nvSpPr>
          <p:spPr>
            <a:xfrm>
              <a:off x="5352698" y="9801112"/>
              <a:ext cx="80132" cy="173114"/>
            </a:xfrm>
            <a:custGeom>
              <a:avLst/>
              <a:pathLst>
                <a:path w="80132" h="173114">
                  <a:moveTo>
                    <a:pt x="80132" y="2882"/>
                  </a:moveTo>
                  <a:lnTo>
                    <a:pt x="75521" y="173114"/>
                  </a:lnTo>
                  <a:lnTo>
                    <a:pt x="0" y="170044"/>
                  </a:lnTo>
                  <a:lnTo>
                    <a:pt x="92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pg1724"/>
            <p:cNvSpPr/>
            <p:nvPr/>
          </p:nvSpPr>
          <p:spPr>
            <a:xfrm>
              <a:off x="5428220" y="9803995"/>
              <a:ext cx="75576" cy="171255"/>
            </a:xfrm>
            <a:custGeom>
              <a:avLst/>
              <a:pathLst>
                <a:path w="75576" h="171255">
                  <a:moveTo>
                    <a:pt x="75576" y="961"/>
                  </a:moveTo>
                  <a:lnTo>
                    <a:pt x="75576" y="171255"/>
                  </a:lnTo>
                  <a:lnTo>
                    <a:pt x="0" y="170232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pg1725"/>
            <p:cNvSpPr/>
            <p:nvPr/>
          </p:nvSpPr>
          <p:spPr>
            <a:xfrm>
              <a:off x="5503797" y="9803995"/>
              <a:ext cx="75576" cy="171255"/>
            </a:xfrm>
            <a:custGeom>
              <a:avLst/>
              <a:pathLst>
                <a:path w="75576" h="171255">
                  <a:moveTo>
                    <a:pt x="70965" y="0"/>
                  </a:moveTo>
                  <a:lnTo>
                    <a:pt x="75576" y="170232"/>
                  </a:lnTo>
                  <a:lnTo>
                    <a:pt x="0" y="171255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pg1726"/>
            <p:cNvSpPr/>
            <p:nvPr/>
          </p:nvSpPr>
          <p:spPr>
            <a:xfrm>
              <a:off x="5574762" y="9801112"/>
              <a:ext cx="80132" cy="173114"/>
            </a:xfrm>
            <a:custGeom>
              <a:avLst/>
              <a:pathLst>
                <a:path w="80132" h="173114">
                  <a:moveTo>
                    <a:pt x="70913" y="0"/>
                  </a:moveTo>
                  <a:lnTo>
                    <a:pt x="80132" y="170044"/>
                  </a:lnTo>
                  <a:lnTo>
                    <a:pt x="4611" y="173114"/>
                  </a:lnTo>
                  <a:lnTo>
                    <a:pt x="0" y="2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pg1727"/>
            <p:cNvSpPr/>
            <p:nvPr/>
          </p:nvSpPr>
          <p:spPr>
            <a:xfrm>
              <a:off x="5645676" y="9796311"/>
              <a:ext cx="84630" cy="174846"/>
            </a:xfrm>
            <a:custGeom>
              <a:avLst/>
              <a:pathLst>
                <a:path w="84630" h="174846">
                  <a:moveTo>
                    <a:pt x="70809" y="0"/>
                  </a:moveTo>
                  <a:lnTo>
                    <a:pt x="84630" y="169732"/>
                  </a:lnTo>
                  <a:lnTo>
                    <a:pt x="9219" y="174846"/>
                  </a:lnTo>
                  <a:lnTo>
                    <a:pt x="0" y="4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pg1728"/>
            <p:cNvSpPr/>
            <p:nvPr/>
          </p:nvSpPr>
          <p:spPr>
            <a:xfrm>
              <a:off x="5716485" y="9789593"/>
              <a:ext cx="89065" cy="176450"/>
            </a:xfrm>
            <a:custGeom>
              <a:avLst/>
              <a:pathLst>
                <a:path w="89065" h="176450">
                  <a:moveTo>
                    <a:pt x="70653" y="0"/>
                  </a:moveTo>
                  <a:lnTo>
                    <a:pt x="89065" y="169296"/>
                  </a:lnTo>
                  <a:lnTo>
                    <a:pt x="13820" y="176450"/>
                  </a:lnTo>
                  <a:lnTo>
                    <a:pt x="0" y="67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pg1729"/>
            <p:cNvSpPr/>
            <p:nvPr/>
          </p:nvSpPr>
          <p:spPr>
            <a:xfrm>
              <a:off x="5787138" y="9780965"/>
              <a:ext cx="93435" cy="177924"/>
            </a:xfrm>
            <a:custGeom>
              <a:avLst/>
              <a:pathLst>
                <a:path w="93435" h="177924">
                  <a:moveTo>
                    <a:pt x="70445" y="0"/>
                  </a:moveTo>
                  <a:lnTo>
                    <a:pt x="93435" y="168735"/>
                  </a:lnTo>
                  <a:lnTo>
                    <a:pt x="18412" y="177924"/>
                  </a:lnTo>
                  <a:lnTo>
                    <a:pt x="0" y="8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pg1730"/>
            <p:cNvSpPr/>
            <p:nvPr/>
          </p:nvSpPr>
          <p:spPr>
            <a:xfrm>
              <a:off x="5857584" y="9770433"/>
              <a:ext cx="97736" cy="179268"/>
            </a:xfrm>
            <a:custGeom>
              <a:avLst/>
              <a:pathLst>
                <a:path w="97736" h="179268">
                  <a:moveTo>
                    <a:pt x="70186" y="0"/>
                  </a:moveTo>
                  <a:lnTo>
                    <a:pt x="97736" y="168051"/>
                  </a:lnTo>
                  <a:lnTo>
                    <a:pt x="22989" y="179268"/>
                  </a:lnTo>
                  <a:lnTo>
                    <a:pt x="0" y="10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pg1731"/>
            <p:cNvSpPr/>
            <p:nvPr/>
          </p:nvSpPr>
          <p:spPr>
            <a:xfrm>
              <a:off x="5927770" y="9758003"/>
              <a:ext cx="101966" cy="180480"/>
            </a:xfrm>
            <a:custGeom>
              <a:avLst/>
              <a:pathLst>
                <a:path w="101966" h="180480">
                  <a:moveTo>
                    <a:pt x="69875" y="0"/>
                  </a:moveTo>
                  <a:lnTo>
                    <a:pt x="101966" y="167243"/>
                  </a:lnTo>
                  <a:lnTo>
                    <a:pt x="27550" y="180480"/>
                  </a:lnTo>
                  <a:lnTo>
                    <a:pt x="0" y="12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pg1732"/>
            <p:cNvSpPr/>
            <p:nvPr/>
          </p:nvSpPr>
          <p:spPr>
            <a:xfrm>
              <a:off x="5997645" y="9743686"/>
              <a:ext cx="106121" cy="181560"/>
            </a:xfrm>
            <a:custGeom>
              <a:avLst/>
              <a:pathLst>
                <a:path w="106121" h="181560">
                  <a:moveTo>
                    <a:pt x="69512" y="0"/>
                  </a:moveTo>
                  <a:lnTo>
                    <a:pt x="106121" y="166313"/>
                  </a:lnTo>
                  <a:lnTo>
                    <a:pt x="32091" y="181560"/>
                  </a:lnTo>
                  <a:lnTo>
                    <a:pt x="0" y="14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pg1733"/>
            <p:cNvSpPr/>
            <p:nvPr/>
          </p:nvSpPr>
          <p:spPr>
            <a:xfrm>
              <a:off x="6067158" y="9727492"/>
              <a:ext cx="110198" cy="182507"/>
            </a:xfrm>
            <a:custGeom>
              <a:avLst/>
              <a:pathLst>
                <a:path w="110198" h="182507">
                  <a:moveTo>
                    <a:pt x="69099" y="0"/>
                  </a:moveTo>
                  <a:lnTo>
                    <a:pt x="110198" y="165260"/>
                  </a:lnTo>
                  <a:lnTo>
                    <a:pt x="36608" y="182507"/>
                  </a:lnTo>
                  <a:lnTo>
                    <a:pt x="0" y="16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pg1734"/>
            <p:cNvSpPr/>
            <p:nvPr/>
          </p:nvSpPr>
          <p:spPr>
            <a:xfrm>
              <a:off x="6136257" y="9709433"/>
              <a:ext cx="114194" cy="183320"/>
            </a:xfrm>
            <a:custGeom>
              <a:avLst/>
              <a:pathLst>
                <a:path w="114194" h="183320">
                  <a:moveTo>
                    <a:pt x="68635" y="0"/>
                  </a:moveTo>
                  <a:lnTo>
                    <a:pt x="114194" y="164087"/>
                  </a:lnTo>
                  <a:lnTo>
                    <a:pt x="41098" y="183320"/>
                  </a:lnTo>
                  <a:lnTo>
                    <a:pt x="0" y="18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pg1735"/>
            <p:cNvSpPr/>
            <p:nvPr/>
          </p:nvSpPr>
          <p:spPr>
            <a:xfrm>
              <a:off x="6204893" y="9689522"/>
              <a:ext cx="118106" cy="183998"/>
            </a:xfrm>
            <a:custGeom>
              <a:avLst/>
              <a:pathLst>
                <a:path w="118106" h="183998">
                  <a:moveTo>
                    <a:pt x="68121" y="0"/>
                  </a:moveTo>
                  <a:lnTo>
                    <a:pt x="118106" y="162793"/>
                  </a:lnTo>
                  <a:lnTo>
                    <a:pt x="45558" y="183998"/>
                  </a:lnTo>
                  <a:lnTo>
                    <a:pt x="0" y="19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pg1736"/>
            <p:cNvSpPr/>
            <p:nvPr/>
          </p:nvSpPr>
          <p:spPr>
            <a:xfrm>
              <a:off x="6273015" y="9667773"/>
              <a:ext cx="121932" cy="184542"/>
            </a:xfrm>
            <a:custGeom>
              <a:avLst/>
              <a:pathLst>
                <a:path w="121932" h="184542">
                  <a:moveTo>
                    <a:pt x="67557" y="0"/>
                  </a:moveTo>
                  <a:lnTo>
                    <a:pt x="121932" y="161380"/>
                  </a:lnTo>
                  <a:lnTo>
                    <a:pt x="49985" y="184542"/>
                  </a:lnTo>
                  <a:lnTo>
                    <a:pt x="0" y="21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pg1737"/>
            <p:cNvSpPr/>
            <p:nvPr/>
          </p:nvSpPr>
          <p:spPr>
            <a:xfrm>
              <a:off x="6340572" y="9644203"/>
              <a:ext cx="125669" cy="184950"/>
            </a:xfrm>
            <a:custGeom>
              <a:avLst/>
              <a:pathLst>
                <a:path w="125669" h="184950">
                  <a:moveTo>
                    <a:pt x="66943" y="0"/>
                  </a:moveTo>
                  <a:lnTo>
                    <a:pt x="125669" y="159848"/>
                  </a:lnTo>
                  <a:lnTo>
                    <a:pt x="54375" y="184950"/>
                  </a:lnTo>
                  <a:lnTo>
                    <a:pt x="0" y="23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pg1738"/>
            <p:cNvSpPr/>
            <p:nvPr/>
          </p:nvSpPr>
          <p:spPr>
            <a:xfrm>
              <a:off x="6407516" y="9618829"/>
              <a:ext cx="129313" cy="185222"/>
            </a:xfrm>
            <a:custGeom>
              <a:avLst/>
              <a:pathLst>
                <a:path w="129313" h="185222">
                  <a:moveTo>
                    <a:pt x="66280" y="0"/>
                  </a:moveTo>
                  <a:lnTo>
                    <a:pt x="129313" y="158199"/>
                  </a:lnTo>
                  <a:lnTo>
                    <a:pt x="58725" y="185222"/>
                  </a:lnTo>
                  <a:lnTo>
                    <a:pt x="0" y="25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pg1739"/>
            <p:cNvSpPr/>
            <p:nvPr/>
          </p:nvSpPr>
          <p:spPr>
            <a:xfrm>
              <a:off x="6473797" y="9591669"/>
              <a:ext cx="132862" cy="185359"/>
            </a:xfrm>
            <a:custGeom>
              <a:avLst/>
              <a:pathLst>
                <a:path w="132862" h="185359">
                  <a:moveTo>
                    <a:pt x="65569" y="0"/>
                  </a:moveTo>
                  <a:lnTo>
                    <a:pt x="132862" y="156434"/>
                  </a:lnTo>
                  <a:lnTo>
                    <a:pt x="63032" y="185359"/>
                  </a:lnTo>
                  <a:lnTo>
                    <a:pt x="0" y="2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pg1740"/>
            <p:cNvSpPr/>
            <p:nvPr/>
          </p:nvSpPr>
          <p:spPr>
            <a:xfrm>
              <a:off x="6539366" y="9562744"/>
              <a:ext cx="136314" cy="185360"/>
            </a:xfrm>
            <a:custGeom>
              <a:avLst/>
              <a:pathLst>
                <a:path w="136314" h="185360">
                  <a:moveTo>
                    <a:pt x="64809" y="0"/>
                  </a:moveTo>
                  <a:lnTo>
                    <a:pt x="136314" y="154555"/>
                  </a:lnTo>
                  <a:lnTo>
                    <a:pt x="67293" y="185360"/>
                  </a:lnTo>
                  <a:lnTo>
                    <a:pt x="0" y="28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pg1741"/>
            <p:cNvSpPr/>
            <p:nvPr/>
          </p:nvSpPr>
          <p:spPr>
            <a:xfrm>
              <a:off x="6604176" y="9532074"/>
              <a:ext cx="139666" cy="185224"/>
            </a:xfrm>
            <a:custGeom>
              <a:avLst/>
              <a:pathLst>
                <a:path w="139666" h="185224">
                  <a:moveTo>
                    <a:pt x="64002" y="0"/>
                  </a:moveTo>
                  <a:lnTo>
                    <a:pt x="139666" y="152562"/>
                  </a:lnTo>
                  <a:lnTo>
                    <a:pt x="71504" y="185224"/>
                  </a:lnTo>
                  <a:lnTo>
                    <a:pt x="0" y="30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pg1742"/>
            <p:cNvSpPr/>
            <p:nvPr/>
          </p:nvSpPr>
          <p:spPr>
            <a:xfrm>
              <a:off x="6668179" y="9499682"/>
              <a:ext cx="142916" cy="184953"/>
            </a:xfrm>
            <a:custGeom>
              <a:avLst/>
              <a:pathLst>
                <a:path w="142916" h="184953">
                  <a:moveTo>
                    <a:pt x="63148" y="0"/>
                  </a:moveTo>
                  <a:lnTo>
                    <a:pt x="142916" y="150457"/>
                  </a:lnTo>
                  <a:lnTo>
                    <a:pt x="75663" y="184953"/>
                  </a:lnTo>
                  <a:lnTo>
                    <a:pt x="0" y="32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pg1743"/>
            <p:cNvSpPr/>
            <p:nvPr/>
          </p:nvSpPr>
          <p:spPr>
            <a:xfrm>
              <a:off x="6731328" y="9465592"/>
              <a:ext cx="146061" cy="184547"/>
            </a:xfrm>
            <a:custGeom>
              <a:avLst/>
              <a:pathLst>
                <a:path w="146061" h="184547">
                  <a:moveTo>
                    <a:pt x="62248" y="0"/>
                  </a:moveTo>
                  <a:lnTo>
                    <a:pt x="146061" y="148242"/>
                  </a:lnTo>
                  <a:lnTo>
                    <a:pt x="79767" y="184547"/>
                  </a:lnTo>
                  <a:lnTo>
                    <a:pt x="0" y="340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pg1744"/>
            <p:cNvSpPr/>
            <p:nvPr/>
          </p:nvSpPr>
          <p:spPr>
            <a:xfrm>
              <a:off x="6793577" y="9429829"/>
              <a:ext cx="149098" cy="184005"/>
            </a:xfrm>
            <a:custGeom>
              <a:avLst/>
              <a:pathLst>
                <a:path w="149098" h="184005">
                  <a:moveTo>
                    <a:pt x="61302" y="0"/>
                  </a:moveTo>
                  <a:lnTo>
                    <a:pt x="149098" y="145918"/>
                  </a:lnTo>
                  <a:lnTo>
                    <a:pt x="83812" y="184005"/>
                  </a:lnTo>
                  <a:lnTo>
                    <a:pt x="0" y="357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pg1745"/>
            <p:cNvSpPr/>
            <p:nvPr/>
          </p:nvSpPr>
          <p:spPr>
            <a:xfrm>
              <a:off x="6854880" y="9392419"/>
              <a:ext cx="152026" cy="183328"/>
            </a:xfrm>
            <a:custGeom>
              <a:avLst/>
              <a:pathLst>
                <a:path w="152026" h="183328">
                  <a:moveTo>
                    <a:pt x="60311" y="0"/>
                  </a:moveTo>
                  <a:lnTo>
                    <a:pt x="152026" y="143487"/>
                  </a:lnTo>
                  <a:lnTo>
                    <a:pt x="87795" y="183328"/>
                  </a:lnTo>
                  <a:lnTo>
                    <a:pt x="0" y="374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pg1746"/>
            <p:cNvSpPr/>
            <p:nvPr/>
          </p:nvSpPr>
          <p:spPr>
            <a:xfrm>
              <a:off x="6915191" y="9353390"/>
              <a:ext cx="154843" cy="182516"/>
            </a:xfrm>
            <a:custGeom>
              <a:avLst/>
              <a:pathLst>
                <a:path w="154843" h="182516">
                  <a:moveTo>
                    <a:pt x="59276" y="0"/>
                  </a:moveTo>
                  <a:lnTo>
                    <a:pt x="154843" y="140950"/>
                  </a:lnTo>
                  <a:lnTo>
                    <a:pt x="91715" y="182516"/>
                  </a:lnTo>
                  <a:lnTo>
                    <a:pt x="0" y="390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pg1747"/>
            <p:cNvSpPr/>
            <p:nvPr/>
          </p:nvSpPr>
          <p:spPr>
            <a:xfrm>
              <a:off x="6974468" y="9312770"/>
              <a:ext cx="157546" cy="181571"/>
            </a:xfrm>
            <a:custGeom>
              <a:avLst/>
              <a:pathLst>
                <a:path w="157546" h="181571">
                  <a:moveTo>
                    <a:pt x="58197" y="0"/>
                  </a:moveTo>
                  <a:lnTo>
                    <a:pt x="157546" y="138311"/>
                  </a:lnTo>
                  <a:lnTo>
                    <a:pt x="95567" y="181571"/>
                  </a:lnTo>
                  <a:lnTo>
                    <a:pt x="0" y="406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pg1748"/>
            <p:cNvSpPr/>
            <p:nvPr/>
          </p:nvSpPr>
          <p:spPr>
            <a:xfrm>
              <a:off x="7032666" y="9270588"/>
              <a:ext cx="160134" cy="180492"/>
            </a:xfrm>
            <a:custGeom>
              <a:avLst/>
              <a:pathLst>
                <a:path w="160134" h="180492">
                  <a:moveTo>
                    <a:pt x="57076" y="0"/>
                  </a:moveTo>
                  <a:lnTo>
                    <a:pt x="160134" y="135570"/>
                  </a:lnTo>
                  <a:lnTo>
                    <a:pt x="99348" y="180492"/>
                  </a:lnTo>
                  <a:lnTo>
                    <a:pt x="0" y="42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pg1749"/>
            <p:cNvSpPr/>
            <p:nvPr/>
          </p:nvSpPr>
          <p:spPr>
            <a:xfrm>
              <a:off x="7089743" y="9226877"/>
              <a:ext cx="162604" cy="179281"/>
            </a:xfrm>
            <a:custGeom>
              <a:avLst/>
              <a:pathLst>
                <a:path w="162604" h="179281">
                  <a:moveTo>
                    <a:pt x="55913" y="0"/>
                  </a:moveTo>
                  <a:lnTo>
                    <a:pt x="162604" y="132729"/>
                  </a:lnTo>
                  <a:lnTo>
                    <a:pt x="103057" y="179281"/>
                  </a:lnTo>
                  <a:lnTo>
                    <a:pt x="0" y="4371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pg1750"/>
            <p:cNvSpPr/>
            <p:nvPr/>
          </p:nvSpPr>
          <p:spPr>
            <a:xfrm>
              <a:off x="7145656" y="9181667"/>
              <a:ext cx="164955" cy="177939"/>
            </a:xfrm>
            <a:custGeom>
              <a:avLst/>
              <a:pathLst>
                <a:path w="164955" h="177939">
                  <a:moveTo>
                    <a:pt x="54709" y="0"/>
                  </a:moveTo>
                  <a:lnTo>
                    <a:pt x="164955" y="129792"/>
                  </a:lnTo>
                  <a:lnTo>
                    <a:pt x="106691" y="177939"/>
                  </a:lnTo>
                  <a:lnTo>
                    <a:pt x="0" y="45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pg1751"/>
            <p:cNvSpPr/>
            <p:nvPr/>
          </p:nvSpPr>
          <p:spPr>
            <a:xfrm>
              <a:off x="7200365" y="9134993"/>
              <a:ext cx="167185" cy="176466"/>
            </a:xfrm>
            <a:custGeom>
              <a:avLst/>
              <a:pathLst>
                <a:path w="167185" h="176466">
                  <a:moveTo>
                    <a:pt x="53464" y="0"/>
                  </a:moveTo>
                  <a:lnTo>
                    <a:pt x="167185" y="126759"/>
                  </a:lnTo>
                  <a:lnTo>
                    <a:pt x="110246" y="176466"/>
                  </a:lnTo>
                  <a:lnTo>
                    <a:pt x="0" y="46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pg1752"/>
            <p:cNvSpPr/>
            <p:nvPr/>
          </p:nvSpPr>
          <p:spPr>
            <a:xfrm>
              <a:off x="7253830" y="9086887"/>
              <a:ext cx="169292" cy="174864"/>
            </a:xfrm>
            <a:custGeom>
              <a:avLst/>
              <a:pathLst>
                <a:path w="169292" h="174864">
                  <a:moveTo>
                    <a:pt x="52181" y="0"/>
                  </a:moveTo>
                  <a:lnTo>
                    <a:pt x="169292" y="123633"/>
                  </a:lnTo>
                  <a:lnTo>
                    <a:pt x="113720" y="174864"/>
                  </a:lnTo>
                  <a:lnTo>
                    <a:pt x="0" y="48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pg1753"/>
            <p:cNvSpPr/>
            <p:nvPr/>
          </p:nvSpPr>
          <p:spPr>
            <a:xfrm>
              <a:off x="7306012" y="9037387"/>
              <a:ext cx="171276" cy="173133"/>
            </a:xfrm>
            <a:custGeom>
              <a:avLst/>
              <a:pathLst>
                <a:path w="171276" h="173133">
                  <a:moveTo>
                    <a:pt x="50859" y="0"/>
                  </a:moveTo>
                  <a:lnTo>
                    <a:pt x="171276" y="120416"/>
                  </a:lnTo>
                  <a:lnTo>
                    <a:pt x="117111" y="173133"/>
                  </a:lnTo>
                  <a:lnTo>
                    <a:pt x="0" y="49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pg1754"/>
            <p:cNvSpPr/>
            <p:nvPr/>
          </p:nvSpPr>
          <p:spPr>
            <a:xfrm>
              <a:off x="7356872" y="8986527"/>
              <a:ext cx="173133" cy="171276"/>
            </a:xfrm>
            <a:custGeom>
              <a:avLst/>
              <a:pathLst>
                <a:path w="173133" h="171276">
                  <a:moveTo>
                    <a:pt x="49500" y="0"/>
                  </a:moveTo>
                  <a:lnTo>
                    <a:pt x="173133" y="117111"/>
                  </a:lnTo>
                  <a:lnTo>
                    <a:pt x="120416" y="171276"/>
                  </a:lnTo>
                  <a:lnTo>
                    <a:pt x="0" y="508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pg1755"/>
            <p:cNvSpPr/>
            <p:nvPr/>
          </p:nvSpPr>
          <p:spPr>
            <a:xfrm>
              <a:off x="7406372" y="8934346"/>
              <a:ext cx="174864" cy="169292"/>
            </a:xfrm>
            <a:custGeom>
              <a:avLst/>
              <a:pathLst>
                <a:path w="174864" h="169292">
                  <a:moveTo>
                    <a:pt x="48105" y="0"/>
                  </a:moveTo>
                  <a:lnTo>
                    <a:pt x="174864" y="113720"/>
                  </a:lnTo>
                  <a:lnTo>
                    <a:pt x="123633" y="169292"/>
                  </a:lnTo>
                  <a:lnTo>
                    <a:pt x="0" y="521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pg1756"/>
            <p:cNvSpPr/>
            <p:nvPr/>
          </p:nvSpPr>
          <p:spPr>
            <a:xfrm>
              <a:off x="7454477" y="8880881"/>
              <a:ext cx="176466" cy="167185"/>
            </a:xfrm>
            <a:custGeom>
              <a:avLst/>
              <a:pathLst>
                <a:path w="176466" h="167185">
                  <a:moveTo>
                    <a:pt x="46674" y="0"/>
                  </a:moveTo>
                  <a:lnTo>
                    <a:pt x="176466" y="110246"/>
                  </a:lnTo>
                  <a:lnTo>
                    <a:pt x="126759" y="167185"/>
                  </a:lnTo>
                  <a:lnTo>
                    <a:pt x="0" y="534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pg1757"/>
            <p:cNvSpPr/>
            <p:nvPr/>
          </p:nvSpPr>
          <p:spPr>
            <a:xfrm>
              <a:off x="7501152" y="8826171"/>
              <a:ext cx="177939" cy="164955"/>
            </a:xfrm>
            <a:custGeom>
              <a:avLst/>
              <a:pathLst>
                <a:path w="177939" h="164955">
                  <a:moveTo>
                    <a:pt x="45209" y="0"/>
                  </a:moveTo>
                  <a:lnTo>
                    <a:pt x="177939" y="106691"/>
                  </a:lnTo>
                  <a:lnTo>
                    <a:pt x="129792" y="164955"/>
                  </a:lnTo>
                  <a:lnTo>
                    <a:pt x="0" y="54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pg1758"/>
            <p:cNvSpPr/>
            <p:nvPr/>
          </p:nvSpPr>
          <p:spPr>
            <a:xfrm>
              <a:off x="7546361" y="8770258"/>
              <a:ext cx="179281" cy="162604"/>
            </a:xfrm>
            <a:custGeom>
              <a:avLst/>
              <a:pathLst>
                <a:path w="179281" h="162604">
                  <a:moveTo>
                    <a:pt x="43711" y="0"/>
                  </a:moveTo>
                  <a:lnTo>
                    <a:pt x="179281" y="103057"/>
                  </a:lnTo>
                  <a:lnTo>
                    <a:pt x="132729" y="162604"/>
                  </a:lnTo>
                  <a:lnTo>
                    <a:pt x="0" y="5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pg1759"/>
            <p:cNvSpPr/>
            <p:nvPr/>
          </p:nvSpPr>
          <p:spPr>
            <a:xfrm>
              <a:off x="7590073" y="8713181"/>
              <a:ext cx="180492" cy="160134"/>
            </a:xfrm>
            <a:custGeom>
              <a:avLst/>
              <a:pathLst>
                <a:path w="180492" h="160134">
                  <a:moveTo>
                    <a:pt x="42181" y="0"/>
                  </a:moveTo>
                  <a:lnTo>
                    <a:pt x="180492" y="99348"/>
                  </a:lnTo>
                  <a:lnTo>
                    <a:pt x="135570" y="160134"/>
                  </a:lnTo>
                  <a:lnTo>
                    <a:pt x="0" y="5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pg1760"/>
            <p:cNvSpPr/>
            <p:nvPr/>
          </p:nvSpPr>
          <p:spPr>
            <a:xfrm>
              <a:off x="7632254" y="8654983"/>
              <a:ext cx="181571" cy="157546"/>
            </a:xfrm>
            <a:custGeom>
              <a:avLst/>
              <a:pathLst>
                <a:path w="181571" h="157546">
                  <a:moveTo>
                    <a:pt x="40620" y="0"/>
                  </a:moveTo>
                  <a:lnTo>
                    <a:pt x="181571" y="95567"/>
                  </a:lnTo>
                  <a:lnTo>
                    <a:pt x="138311" y="157546"/>
                  </a:lnTo>
                  <a:lnTo>
                    <a:pt x="0" y="58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pg1761"/>
            <p:cNvSpPr/>
            <p:nvPr/>
          </p:nvSpPr>
          <p:spPr>
            <a:xfrm>
              <a:off x="7672875" y="8595707"/>
              <a:ext cx="182516" cy="154843"/>
            </a:xfrm>
            <a:custGeom>
              <a:avLst/>
              <a:pathLst>
                <a:path w="182516" h="154843">
                  <a:moveTo>
                    <a:pt x="39029" y="0"/>
                  </a:moveTo>
                  <a:lnTo>
                    <a:pt x="182516" y="91715"/>
                  </a:lnTo>
                  <a:lnTo>
                    <a:pt x="140950" y="154843"/>
                  </a:lnTo>
                  <a:lnTo>
                    <a:pt x="0" y="59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pg1762"/>
            <p:cNvSpPr/>
            <p:nvPr/>
          </p:nvSpPr>
          <p:spPr>
            <a:xfrm>
              <a:off x="7711904" y="8535395"/>
              <a:ext cx="183328" cy="152026"/>
            </a:xfrm>
            <a:custGeom>
              <a:avLst/>
              <a:pathLst>
                <a:path w="183328" h="152026">
                  <a:moveTo>
                    <a:pt x="37409" y="0"/>
                  </a:moveTo>
                  <a:lnTo>
                    <a:pt x="183328" y="87795"/>
                  </a:lnTo>
                  <a:lnTo>
                    <a:pt x="143487" y="152026"/>
                  </a:lnTo>
                  <a:lnTo>
                    <a:pt x="0" y="60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pg1763"/>
            <p:cNvSpPr/>
            <p:nvPr/>
          </p:nvSpPr>
          <p:spPr>
            <a:xfrm>
              <a:off x="7749314" y="8474092"/>
              <a:ext cx="184005" cy="149098"/>
            </a:xfrm>
            <a:custGeom>
              <a:avLst/>
              <a:pathLst>
                <a:path w="184005" h="149098">
                  <a:moveTo>
                    <a:pt x="35763" y="0"/>
                  </a:moveTo>
                  <a:lnTo>
                    <a:pt x="184005" y="83812"/>
                  </a:lnTo>
                  <a:lnTo>
                    <a:pt x="145918" y="149098"/>
                  </a:lnTo>
                  <a:lnTo>
                    <a:pt x="0" y="61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pg1764"/>
            <p:cNvSpPr/>
            <p:nvPr/>
          </p:nvSpPr>
          <p:spPr>
            <a:xfrm>
              <a:off x="7785077" y="8411844"/>
              <a:ext cx="184547" cy="146061"/>
            </a:xfrm>
            <a:custGeom>
              <a:avLst/>
              <a:pathLst>
                <a:path w="184547" h="146061">
                  <a:moveTo>
                    <a:pt x="34089" y="0"/>
                  </a:moveTo>
                  <a:lnTo>
                    <a:pt x="184547" y="79767"/>
                  </a:lnTo>
                  <a:lnTo>
                    <a:pt x="148242" y="146061"/>
                  </a:lnTo>
                  <a:lnTo>
                    <a:pt x="0" y="62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pg1765"/>
            <p:cNvSpPr/>
            <p:nvPr/>
          </p:nvSpPr>
          <p:spPr>
            <a:xfrm>
              <a:off x="7819167" y="8348695"/>
              <a:ext cx="184953" cy="142916"/>
            </a:xfrm>
            <a:custGeom>
              <a:avLst/>
              <a:pathLst>
                <a:path w="184953" h="142916">
                  <a:moveTo>
                    <a:pt x="32391" y="0"/>
                  </a:moveTo>
                  <a:lnTo>
                    <a:pt x="184953" y="75663"/>
                  </a:lnTo>
                  <a:lnTo>
                    <a:pt x="150457" y="142916"/>
                  </a:lnTo>
                  <a:lnTo>
                    <a:pt x="0" y="631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pg1766"/>
            <p:cNvSpPr/>
            <p:nvPr/>
          </p:nvSpPr>
          <p:spPr>
            <a:xfrm>
              <a:off x="7851559" y="8284692"/>
              <a:ext cx="185224" cy="139666"/>
            </a:xfrm>
            <a:custGeom>
              <a:avLst/>
              <a:pathLst>
                <a:path w="185224" h="139666">
                  <a:moveTo>
                    <a:pt x="30669" y="0"/>
                  </a:moveTo>
                  <a:lnTo>
                    <a:pt x="185224" y="71504"/>
                  </a:lnTo>
                  <a:lnTo>
                    <a:pt x="152562" y="139666"/>
                  </a:lnTo>
                  <a:lnTo>
                    <a:pt x="0" y="640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pg1767"/>
            <p:cNvSpPr/>
            <p:nvPr/>
          </p:nvSpPr>
          <p:spPr>
            <a:xfrm>
              <a:off x="7882228" y="8219882"/>
              <a:ext cx="185360" cy="136314"/>
            </a:xfrm>
            <a:custGeom>
              <a:avLst/>
              <a:pathLst>
                <a:path w="185360" h="136314">
                  <a:moveTo>
                    <a:pt x="28925" y="0"/>
                  </a:moveTo>
                  <a:lnTo>
                    <a:pt x="185360" y="67293"/>
                  </a:lnTo>
                  <a:lnTo>
                    <a:pt x="154555" y="136314"/>
                  </a:lnTo>
                  <a:lnTo>
                    <a:pt x="0" y="64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pg1768"/>
            <p:cNvSpPr/>
            <p:nvPr/>
          </p:nvSpPr>
          <p:spPr>
            <a:xfrm>
              <a:off x="7911154" y="8154312"/>
              <a:ext cx="185359" cy="132862"/>
            </a:xfrm>
            <a:custGeom>
              <a:avLst/>
              <a:pathLst>
                <a:path w="185359" h="132862">
                  <a:moveTo>
                    <a:pt x="27159" y="0"/>
                  </a:moveTo>
                  <a:lnTo>
                    <a:pt x="185359" y="63032"/>
                  </a:lnTo>
                  <a:lnTo>
                    <a:pt x="156434" y="132862"/>
                  </a:lnTo>
                  <a:lnTo>
                    <a:pt x="0" y="65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pg1769"/>
            <p:cNvSpPr/>
            <p:nvPr/>
          </p:nvSpPr>
          <p:spPr>
            <a:xfrm>
              <a:off x="7938314" y="8088031"/>
              <a:ext cx="185222" cy="129313"/>
            </a:xfrm>
            <a:custGeom>
              <a:avLst/>
              <a:pathLst>
                <a:path w="185222" h="129313">
                  <a:moveTo>
                    <a:pt x="25374" y="0"/>
                  </a:moveTo>
                  <a:lnTo>
                    <a:pt x="185222" y="58725"/>
                  </a:lnTo>
                  <a:lnTo>
                    <a:pt x="158199" y="129313"/>
                  </a:lnTo>
                  <a:lnTo>
                    <a:pt x="0" y="662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pg1770"/>
            <p:cNvSpPr/>
            <p:nvPr/>
          </p:nvSpPr>
          <p:spPr>
            <a:xfrm>
              <a:off x="7963688" y="8021088"/>
              <a:ext cx="184950" cy="125669"/>
            </a:xfrm>
            <a:custGeom>
              <a:avLst/>
              <a:pathLst>
                <a:path w="184950" h="125669">
                  <a:moveTo>
                    <a:pt x="23570" y="0"/>
                  </a:moveTo>
                  <a:lnTo>
                    <a:pt x="184950" y="54375"/>
                  </a:lnTo>
                  <a:lnTo>
                    <a:pt x="159848" y="125669"/>
                  </a:lnTo>
                  <a:lnTo>
                    <a:pt x="0" y="66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pg1771"/>
            <p:cNvSpPr/>
            <p:nvPr/>
          </p:nvSpPr>
          <p:spPr>
            <a:xfrm>
              <a:off x="7987258" y="7953530"/>
              <a:ext cx="184542" cy="121932"/>
            </a:xfrm>
            <a:custGeom>
              <a:avLst/>
              <a:pathLst>
                <a:path w="184542" h="121932">
                  <a:moveTo>
                    <a:pt x="21748" y="0"/>
                  </a:moveTo>
                  <a:lnTo>
                    <a:pt x="184542" y="49985"/>
                  </a:lnTo>
                  <a:lnTo>
                    <a:pt x="161380" y="121932"/>
                  </a:lnTo>
                  <a:lnTo>
                    <a:pt x="0" y="67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pg1772"/>
            <p:cNvSpPr/>
            <p:nvPr/>
          </p:nvSpPr>
          <p:spPr>
            <a:xfrm>
              <a:off x="8009006" y="7885409"/>
              <a:ext cx="183998" cy="118106"/>
            </a:xfrm>
            <a:custGeom>
              <a:avLst/>
              <a:pathLst>
                <a:path w="183998" h="118106">
                  <a:moveTo>
                    <a:pt x="19911" y="0"/>
                  </a:moveTo>
                  <a:lnTo>
                    <a:pt x="183998" y="45558"/>
                  </a:lnTo>
                  <a:lnTo>
                    <a:pt x="162793" y="118106"/>
                  </a:lnTo>
                  <a:lnTo>
                    <a:pt x="0" y="681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pg1773"/>
            <p:cNvSpPr/>
            <p:nvPr/>
          </p:nvSpPr>
          <p:spPr>
            <a:xfrm>
              <a:off x="8028918" y="7816773"/>
              <a:ext cx="183320" cy="114194"/>
            </a:xfrm>
            <a:custGeom>
              <a:avLst/>
              <a:pathLst>
                <a:path w="183320" h="114194">
                  <a:moveTo>
                    <a:pt x="18059" y="0"/>
                  </a:moveTo>
                  <a:lnTo>
                    <a:pt x="183320" y="41098"/>
                  </a:lnTo>
                  <a:lnTo>
                    <a:pt x="164087" y="114194"/>
                  </a:lnTo>
                  <a:lnTo>
                    <a:pt x="0" y="686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pg1774"/>
            <p:cNvSpPr/>
            <p:nvPr/>
          </p:nvSpPr>
          <p:spPr>
            <a:xfrm>
              <a:off x="8046977" y="7747673"/>
              <a:ext cx="182507" cy="110198"/>
            </a:xfrm>
            <a:custGeom>
              <a:avLst/>
              <a:pathLst>
                <a:path w="182507" h="110198">
                  <a:moveTo>
                    <a:pt x="16194" y="0"/>
                  </a:moveTo>
                  <a:lnTo>
                    <a:pt x="182507" y="36608"/>
                  </a:lnTo>
                  <a:lnTo>
                    <a:pt x="165260" y="110198"/>
                  </a:lnTo>
                  <a:lnTo>
                    <a:pt x="0" y="690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pg1775"/>
            <p:cNvSpPr/>
            <p:nvPr/>
          </p:nvSpPr>
          <p:spPr>
            <a:xfrm>
              <a:off x="8063171" y="7678160"/>
              <a:ext cx="181560" cy="106121"/>
            </a:xfrm>
            <a:custGeom>
              <a:avLst/>
              <a:pathLst>
                <a:path w="181560" h="106121">
                  <a:moveTo>
                    <a:pt x="14316" y="0"/>
                  </a:moveTo>
                  <a:lnTo>
                    <a:pt x="181560" y="32091"/>
                  </a:lnTo>
                  <a:lnTo>
                    <a:pt x="166313" y="106121"/>
                  </a:lnTo>
                  <a:lnTo>
                    <a:pt x="0" y="69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pg1776"/>
            <p:cNvSpPr/>
            <p:nvPr/>
          </p:nvSpPr>
          <p:spPr>
            <a:xfrm>
              <a:off x="8077488" y="7608285"/>
              <a:ext cx="180480" cy="101966"/>
            </a:xfrm>
            <a:custGeom>
              <a:avLst/>
              <a:pathLst>
                <a:path w="180480" h="101966">
                  <a:moveTo>
                    <a:pt x="12429" y="0"/>
                  </a:moveTo>
                  <a:lnTo>
                    <a:pt x="180480" y="27550"/>
                  </a:lnTo>
                  <a:lnTo>
                    <a:pt x="167243" y="101966"/>
                  </a:lnTo>
                  <a:lnTo>
                    <a:pt x="0" y="698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pg1777"/>
            <p:cNvSpPr/>
            <p:nvPr/>
          </p:nvSpPr>
          <p:spPr>
            <a:xfrm>
              <a:off x="8089917" y="7538099"/>
              <a:ext cx="179268" cy="97736"/>
            </a:xfrm>
            <a:custGeom>
              <a:avLst/>
              <a:pathLst>
                <a:path w="179268" h="97736">
                  <a:moveTo>
                    <a:pt x="10532" y="0"/>
                  </a:moveTo>
                  <a:lnTo>
                    <a:pt x="179268" y="22989"/>
                  </a:lnTo>
                  <a:lnTo>
                    <a:pt x="168051" y="97736"/>
                  </a:lnTo>
                  <a:lnTo>
                    <a:pt x="0" y="701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pg1778"/>
            <p:cNvSpPr/>
            <p:nvPr/>
          </p:nvSpPr>
          <p:spPr>
            <a:xfrm>
              <a:off x="8100450" y="7467654"/>
              <a:ext cx="177924" cy="93435"/>
            </a:xfrm>
            <a:custGeom>
              <a:avLst/>
              <a:pathLst>
                <a:path w="177924" h="93435">
                  <a:moveTo>
                    <a:pt x="8628" y="0"/>
                  </a:moveTo>
                  <a:lnTo>
                    <a:pt x="177924" y="18412"/>
                  </a:lnTo>
                  <a:lnTo>
                    <a:pt x="168735" y="93435"/>
                  </a:lnTo>
                  <a:lnTo>
                    <a:pt x="0" y="704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pg1779"/>
            <p:cNvSpPr/>
            <p:nvPr/>
          </p:nvSpPr>
          <p:spPr>
            <a:xfrm>
              <a:off x="8109078" y="7397000"/>
              <a:ext cx="176450" cy="89065"/>
            </a:xfrm>
            <a:custGeom>
              <a:avLst/>
              <a:pathLst>
                <a:path w="176450" h="89065">
                  <a:moveTo>
                    <a:pt x="6717" y="0"/>
                  </a:moveTo>
                  <a:lnTo>
                    <a:pt x="176450" y="13820"/>
                  </a:lnTo>
                  <a:lnTo>
                    <a:pt x="169296" y="89065"/>
                  </a:lnTo>
                  <a:lnTo>
                    <a:pt x="0" y="706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pg1780"/>
            <p:cNvSpPr/>
            <p:nvPr/>
          </p:nvSpPr>
          <p:spPr>
            <a:xfrm>
              <a:off x="8115795" y="7326191"/>
              <a:ext cx="174846" cy="84630"/>
            </a:xfrm>
            <a:custGeom>
              <a:avLst/>
              <a:pathLst>
                <a:path w="174846" h="84630">
                  <a:moveTo>
                    <a:pt x="4801" y="0"/>
                  </a:moveTo>
                  <a:lnTo>
                    <a:pt x="174846" y="9219"/>
                  </a:lnTo>
                  <a:lnTo>
                    <a:pt x="169732" y="84630"/>
                  </a:lnTo>
                  <a:lnTo>
                    <a:pt x="0" y="70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pg1781"/>
            <p:cNvSpPr/>
            <p:nvPr/>
          </p:nvSpPr>
          <p:spPr>
            <a:xfrm>
              <a:off x="8120597" y="7255278"/>
              <a:ext cx="173114" cy="80132"/>
            </a:xfrm>
            <a:custGeom>
              <a:avLst/>
              <a:pathLst>
                <a:path w="173114" h="80132">
                  <a:moveTo>
                    <a:pt x="2882" y="0"/>
                  </a:moveTo>
                  <a:lnTo>
                    <a:pt x="173114" y="4611"/>
                  </a:lnTo>
                  <a:lnTo>
                    <a:pt x="170044" y="80132"/>
                  </a:lnTo>
                  <a:lnTo>
                    <a:pt x="0" y="709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pg1782"/>
            <p:cNvSpPr/>
            <p:nvPr/>
          </p:nvSpPr>
          <p:spPr>
            <a:xfrm>
              <a:off x="8123479" y="7184312"/>
              <a:ext cx="171255" cy="75576"/>
            </a:xfrm>
            <a:custGeom>
              <a:avLst/>
              <a:pathLst>
                <a:path w="171255" h="75576">
                  <a:moveTo>
                    <a:pt x="961" y="0"/>
                  </a:moveTo>
                  <a:lnTo>
                    <a:pt x="171255" y="0"/>
                  </a:lnTo>
                  <a:lnTo>
                    <a:pt x="170232" y="75576"/>
                  </a:lnTo>
                  <a:lnTo>
                    <a:pt x="0" y="709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pg1783"/>
            <p:cNvSpPr/>
            <p:nvPr/>
          </p:nvSpPr>
          <p:spPr>
            <a:xfrm>
              <a:off x="8293711" y="7104124"/>
              <a:ext cx="171317" cy="80188"/>
            </a:xfrm>
            <a:custGeom>
              <a:avLst/>
              <a:pathLst>
                <a:path w="171317" h="80188">
                  <a:moveTo>
                    <a:pt x="0" y="4611"/>
                  </a:moveTo>
                  <a:lnTo>
                    <a:pt x="170232" y="0"/>
                  </a:lnTo>
                  <a:lnTo>
                    <a:pt x="171317" y="80188"/>
                  </a:lnTo>
                  <a:lnTo>
                    <a:pt x="1023" y="8018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pg1784"/>
            <p:cNvSpPr/>
            <p:nvPr/>
          </p:nvSpPr>
          <p:spPr>
            <a:xfrm>
              <a:off x="8290642" y="7023994"/>
              <a:ext cx="173301" cy="84741"/>
            </a:xfrm>
            <a:custGeom>
              <a:avLst/>
              <a:pathLst>
                <a:path w="173301" h="84741">
                  <a:moveTo>
                    <a:pt x="0" y="9219"/>
                  </a:moveTo>
                  <a:lnTo>
                    <a:pt x="170044" y="0"/>
                  </a:lnTo>
                  <a:lnTo>
                    <a:pt x="173301" y="80129"/>
                  </a:lnTo>
                  <a:lnTo>
                    <a:pt x="3069" y="847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pg1785"/>
            <p:cNvSpPr/>
            <p:nvPr/>
          </p:nvSpPr>
          <p:spPr>
            <a:xfrm>
              <a:off x="8285528" y="6943982"/>
              <a:ext cx="175158" cy="89231"/>
            </a:xfrm>
            <a:custGeom>
              <a:avLst/>
              <a:pathLst>
                <a:path w="175158" h="89231">
                  <a:moveTo>
                    <a:pt x="0" y="13820"/>
                  </a:moveTo>
                  <a:lnTo>
                    <a:pt x="169732" y="0"/>
                  </a:lnTo>
                  <a:lnTo>
                    <a:pt x="175158" y="80011"/>
                  </a:lnTo>
                  <a:lnTo>
                    <a:pt x="5113" y="8923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pg1786"/>
            <p:cNvSpPr/>
            <p:nvPr/>
          </p:nvSpPr>
          <p:spPr>
            <a:xfrm>
              <a:off x="8278374" y="6864147"/>
              <a:ext cx="176886" cy="93656"/>
            </a:xfrm>
            <a:custGeom>
              <a:avLst/>
              <a:pathLst>
                <a:path w="176886" h="93656">
                  <a:moveTo>
                    <a:pt x="0" y="18412"/>
                  </a:moveTo>
                  <a:lnTo>
                    <a:pt x="169296" y="0"/>
                  </a:lnTo>
                  <a:lnTo>
                    <a:pt x="176886" y="79835"/>
                  </a:lnTo>
                  <a:lnTo>
                    <a:pt x="7153" y="936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pg1787"/>
            <p:cNvSpPr/>
            <p:nvPr/>
          </p:nvSpPr>
          <p:spPr>
            <a:xfrm>
              <a:off x="8269185" y="6784546"/>
              <a:ext cx="178485" cy="98012"/>
            </a:xfrm>
            <a:custGeom>
              <a:avLst/>
              <a:pathLst>
                <a:path w="178485" h="98012">
                  <a:moveTo>
                    <a:pt x="0" y="22989"/>
                  </a:moveTo>
                  <a:lnTo>
                    <a:pt x="168735" y="0"/>
                  </a:lnTo>
                  <a:lnTo>
                    <a:pt x="178485" y="79600"/>
                  </a:lnTo>
                  <a:lnTo>
                    <a:pt x="9188" y="9801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pg1788"/>
            <p:cNvSpPr/>
            <p:nvPr/>
          </p:nvSpPr>
          <p:spPr>
            <a:xfrm>
              <a:off x="8257968" y="6705238"/>
              <a:ext cx="179952" cy="102297"/>
            </a:xfrm>
            <a:custGeom>
              <a:avLst/>
              <a:pathLst>
                <a:path w="179952" h="102297">
                  <a:moveTo>
                    <a:pt x="0" y="27550"/>
                  </a:moveTo>
                  <a:lnTo>
                    <a:pt x="168051" y="0"/>
                  </a:lnTo>
                  <a:lnTo>
                    <a:pt x="179952" y="79307"/>
                  </a:lnTo>
                  <a:lnTo>
                    <a:pt x="11216" y="10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pg1789"/>
            <p:cNvSpPr/>
            <p:nvPr/>
          </p:nvSpPr>
          <p:spPr>
            <a:xfrm>
              <a:off x="8244731" y="6626282"/>
              <a:ext cx="181288" cy="106506"/>
            </a:xfrm>
            <a:custGeom>
              <a:avLst/>
              <a:pathLst>
                <a:path w="181288" h="106506">
                  <a:moveTo>
                    <a:pt x="0" y="32091"/>
                  </a:moveTo>
                  <a:lnTo>
                    <a:pt x="167243" y="0"/>
                  </a:lnTo>
                  <a:lnTo>
                    <a:pt x="181288" y="78956"/>
                  </a:lnTo>
                  <a:lnTo>
                    <a:pt x="13236" y="106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pg1790"/>
            <p:cNvSpPr/>
            <p:nvPr/>
          </p:nvSpPr>
          <p:spPr>
            <a:xfrm>
              <a:off x="8229484" y="6547735"/>
              <a:ext cx="182490" cy="110638"/>
            </a:xfrm>
            <a:custGeom>
              <a:avLst/>
              <a:pathLst>
                <a:path w="182490" h="110638">
                  <a:moveTo>
                    <a:pt x="0" y="36608"/>
                  </a:moveTo>
                  <a:lnTo>
                    <a:pt x="166313" y="0"/>
                  </a:lnTo>
                  <a:lnTo>
                    <a:pt x="182490" y="78547"/>
                  </a:lnTo>
                  <a:lnTo>
                    <a:pt x="15247" y="1106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pg1791"/>
            <p:cNvSpPr/>
            <p:nvPr/>
          </p:nvSpPr>
          <p:spPr>
            <a:xfrm>
              <a:off x="8212238" y="6469655"/>
              <a:ext cx="183559" cy="114688"/>
            </a:xfrm>
            <a:custGeom>
              <a:avLst/>
              <a:pathLst>
                <a:path w="183559" h="114688">
                  <a:moveTo>
                    <a:pt x="0" y="41098"/>
                  </a:moveTo>
                  <a:lnTo>
                    <a:pt x="165260" y="0"/>
                  </a:lnTo>
                  <a:lnTo>
                    <a:pt x="183559" y="78080"/>
                  </a:lnTo>
                  <a:lnTo>
                    <a:pt x="17246" y="1146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pg1792"/>
            <p:cNvSpPr/>
            <p:nvPr/>
          </p:nvSpPr>
          <p:spPr>
            <a:xfrm>
              <a:off x="8193005" y="6392099"/>
              <a:ext cx="184493" cy="118654"/>
            </a:xfrm>
            <a:custGeom>
              <a:avLst/>
              <a:pathLst>
                <a:path w="184493" h="118654">
                  <a:moveTo>
                    <a:pt x="0" y="45558"/>
                  </a:moveTo>
                  <a:lnTo>
                    <a:pt x="164087" y="0"/>
                  </a:lnTo>
                  <a:lnTo>
                    <a:pt x="184493" y="77556"/>
                  </a:lnTo>
                  <a:lnTo>
                    <a:pt x="19232" y="1186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pg1793"/>
            <p:cNvSpPr/>
            <p:nvPr/>
          </p:nvSpPr>
          <p:spPr>
            <a:xfrm>
              <a:off x="8171800" y="6315124"/>
              <a:ext cx="185292" cy="122533"/>
            </a:xfrm>
            <a:custGeom>
              <a:avLst/>
              <a:pathLst>
                <a:path w="185292" h="122533">
                  <a:moveTo>
                    <a:pt x="0" y="49985"/>
                  </a:moveTo>
                  <a:lnTo>
                    <a:pt x="162793" y="0"/>
                  </a:lnTo>
                  <a:lnTo>
                    <a:pt x="185292" y="76974"/>
                  </a:lnTo>
                  <a:lnTo>
                    <a:pt x="21205" y="1225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pg1794"/>
            <p:cNvSpPr/>
            <p:nvPr/>
          </p:nvSpPr>
          <p:spPr>
            <a:xfrm>
              <a:off x="8148638" y="6238786"/>
              <a:ext cx="185955" cy="126322"/>
            </a:xfrm>
            <a:custGeom>
              <a:avLst/>
              <a:pathLst>
                <a:path w="185955" h="126322">
                  <a:moveTo>
                    <a:pt x="0" y="54375"/>
                  </a:moveTo>
                  <a:lnTo>
                    <a:pt x="161380" y="0"/>
                  </a:lnTo>
                  <a:lnTo>
                    <a:pt x="185955" y="76337"/>
                  </a:lnTo>
                  <a:lnTo>
                    <a:pt x="23161" y="1263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pg1795"/>
            <p:cNvSpPr/>
            <p:nvPr/>
          </p:nvSpPr>
          <p:spPr>
            <a:xfrm>
              <a:off x="8123536" y="6163142"/>
              <a:ext cx="186481" cy="130019"/>
            </a:xfrm>
            <a:custGeom>
              <a:avLst/>
              <a:pathLst>
                <a:path w="186481" h="130019">
                  <a:moveTo>
                    <a:pt x="0" y="58725"/>
                  </a:moveTo>
                  <a:lnTo>
                    <a:pt x="159848" y="0"/>
                  </a:lnTo>
                  <a:lnTo>
                    <a:pt x="186481" y="75644"/>
                  </a:lnTo>
                  <a:lnTo>
                    <a:pt x="25101" y="130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pg1796"/>
            <p:cNvSpPr/>
            <p:nvPr/>
          </p:nvSpPr>
          <p:spPr>
            <a:xfrm>
              <a:off x="8096513" y="6088247"/>
              <a:ext cx="186871" cy="133620"/>
            </a:xfrm>
            <a:custGeom>
              <a:avLst/>
              <a:pathLst>
                <a:path w="186871" h="133620">
                  <a:moveTo>
                    <a:pt x="0" y="63032"/>
                  </a:moveTo>
                  <a:lnTo>
                    <a:pt x="158199" y="0"/>
                  </a:lnTo>
                  <a:lnTo>
                    <a:pt x="186871" y="74895"/>
                  </a:lnTo>
                  <a:lnTo>
                    <a:pt x="27023" y="1336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pg1797"/>
            <p:cNvSpPr/>
            <p:nvPr/>
          </p:nvSpPr>
          <p:spPr>
            <a:xfrm>
              <a:off x="8067589" y="6014156"/>
              <a:ext cx="187124" cy="137123"/>
            </a:xfrm>
            <a:custGeom>
              <a:avLst/>
              <a:pathLst>
                <a:path w="187124" h="137123">
                  <a:moveTo>
                    <a:pt x="0" y="67293"/>
                  </a:moveTo>
                  <a:lnTo>
                    <a:pt x="156434" y="0"/>
                  </a:lnTo>
                  <a:lnTo>
                    <a:pt x="187124" y="74091"/>
                  </a:lnTo>
                  <a:lnTo>
                    <a:pt x="28924" y="137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pg1798"/>
            <p:cNvSpPr/>
            <p:nvPr/>
          </p:nvSpPr>
          <p:spPr>
            <a:xfrm>
              <a:off x="8036783" y="5940923"/>
              <a:ext cx="187239" cy="140526"/>
            </a:xfrm>
            <a:custGeom>
              <a:avLst/>
              <a:pathLst>
                <a:path w="187239" h="140526">
                  <a:moveTo>
                    <a:pt x="0" y="71504"/>
                  </a:moveTo>
                  <a:lnTo>
                    <a:pt x="154555" y="0"/>
                  </a:lnTo>
                  <a:lnTo>
                    <a:pt x="187239" y="73232"/>
                  </a:lnTo>
                  <a:lnTo>
                    <a:pt x="30805" y="1405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pg1799"/>
            <p:cNvSpPr/>
            <p:nvPr/>
          </p:nvSpPr>
          <p:spPr>
            <a:xfrm>
              <a:off x="8004121" y="5868602"/>
              <a:ext cx="187217" cy="143825"/>
            </a:xfrm>
            <a:custGeom>
              <a:avLst/>
              <a:pathLst>
                <a:path w="187217" h="143825">
                  <a:moveTo>
                    <a:pt x="0" y="75663"/>
                  </a:moveTo>
                  <a:lnTo>
                    <a:pt x="152562" y="0"/>
                  </a:lnTo>
                  <a:lnTo>
                    <a:pt x="187217" y="72321"/>
                  </a:lnTo>
                  <a:lnTo>
                    <a:pt x="32662" y="143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pg1800"/>
            <p:cNvSpPr/>
            <p:nvPr/>
          </p:nvSpPr>
          <p:spPr>
            <a:xfrm>
              <a:off x="7969624" y="5797246"/>
              <a:ext cx="187058" cy="147019"/>
            </a:xfrm>
            <a:custGeom>
              <a:avLst/>
              <a:pathLst>
                <a:path w="187058" h="147019">
                  <a:moveTo>
                    <a:pt x="0" y="79767"/>
                  </a:moveTo>
                  <a:lnTo>
                    <a:pt x="150457" y="0"/>
                  </a:lnTo>
                  <a:lnTo>
                    <a:pt x="187058" y="71356"/>
                  </a:lnTo>
                  <a:lnTo>
                    <a:pt x="34496" y="147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pg1801"/>
            <p:cNvSpPr/>
            <p:nvPr/>
          </p:nvSpPr>
          <p:spPr>
            <a:xfrm>
              <a:off x="7933319" y="5726907"/>
              <a:ext cx="186762" cy="150106"/>
            </a:xfrm>
            <a:custGeom>
              <a:avLst/>
              <a:pathLst>
                <a:path w="186762" h="150106">
                  <a:moveTo>
                    <a:pt x="0" y="83812"/>
                  </a:moveTo>
                  <a:lnTo>
                    <a:pt x="148242" y="0"/>
                  </a:lnTo>
                  <a:lnTo>
                    <a:pt x="186762" y="70338"/>
                  </a:lnTo>
                  <a:lnTo>
                    <a:pt x="36305" y="1501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pg1802"/>
            <p:cNvSpPr/>
            <p:nvPr/>
          </p:nvSpPr>
          <p:spPr>
            <a:xfrm>
              <a:off x="7895232" y="5657637"/>
              <a:ext cx="186329" cy="153082"/>
            </a:xfrm>
            <a:custGeom>
              <a:avLst/>
              <a:pathLst>
                <a:path w="186329" h="153082">
                  <a:moveTo>
                    <a:pt x="0" y="87795"/>
                  </a:moveTo>
                  <a:lnTo>
                    <a:pt x="145918" y="0"/>
                  </a:lnTo>
                  <a:lnTo>
                    <a:pt x="186329" y="69269"/>
                  </a:lnTo>
                  <a:lnTo>
                    <a:pt x="38086" y="1530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pg1803"/>
            <p:cNvSpPr/>
            <p:nvPr/>
          </p:nvSpPr>
          <p:spPr>
            <a:xfrm>
              <a:off x="7855391" y="5589487"/>
              <a:ext cx="185759" cy="155946"/>
            </a:xfrm>
            <a:custGeom>
              <a:avLst/>
              <a:pathLst>
                <a:path w="185759" h="155946">
                  <a:moveTo>
                    <a:pt x="0" y="91715"/>
                  </a:moveTo>
                  <a:lnTo>
                    <a:pt x="143487" y="0"/>
                  </a:lnTo>
                  <a:lnTo>
                    <a:pt x="185759" y="68150"/>
                  </a:lnTo>
                  <a:lnTo>
                    <a:pt x="39840" y="1559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pg1804"/>
            <p:cNvSpPr/>
            <p:nvPr/>
          </p:nvSpPr>
          <p:spPr>
            <a:xfrm>
              <a:off x="7813825" y="5522507"/>
              <a:ext cx="185052" cy="158695"/>
            </a:xfrm>
            <a:custGeom>
              <a:avLst/>
              <a:pathLst>
                <a:path w="185052" h="158695">
                  <a:moveTo>
                    <a:pt x="0" y="95567"/>
                  </a:moveTo>
                  <a:lnTo>
                    <a:pt x="140950" y="0"/>
                  </a:lnTo>
                  <a:lnTo>
                    <a:pt x="185052" y="66980"/>
                  </a:lnTo>
                  <a:lnTo>
                    <a:pt x="41565" y="1586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pg1805"/>
            <p:cNvSpPr/>
            <p:nvPr/>
          </p:nvSpPr>
          <p:spPr>
            <a:xfrm>
              <a:off x="7770566" y="5456745"/>
              <a:ext cx="184210" cy="161328"/>
            </a:xfrm>
            <a:custGeom>
              <a:avLst/>
              <a:pathLst>
                <a:path w="184210" h="161328">
                  <a:moveTo>
                    <a:pt x="0" y="99348"/>
                  </a:moveTo>
                  <a:lnTo>
                    <a:pt x="138311" y="0"/>
                  </a:lnTo>
                  <a:lnTo>
                    <a:pt x="184210" y="65761"/>
                  </a:lnTo>
                  <a:lnTo>
                    <a:pt x="43259" y="1613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pg1806"/>
            <p:cNvSpPr/>
            <p:nvPr/>
          </p:nvSpPr>
          <p:spPr>
            <a:xfrm>
              <a:off x="7725643" y="5392251"/>
              <a:ext cx="183233" cy="163843"/>
            </a:xfrm>
            <a:custGeom>
              <a:avLst/>
              <a:pathLst>
                <a:path w="183233" h="163843">
                  <a:moveTo>
                    <a:pt x="0" y="103057"/>
                  </a:moveTo>
                  <a:lnTo>
                    <a:pt x="135570" y="0"/>
                  </a:lnTo>
                  <a:lnTo>
                    <a:pt x="183233" y="64494"/>
                  </a:lnTo>
                  <a:lnTo>
                    <a:pt x="44922" y="1638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pg1807"/>
            <p:cNvSpPr/>
            <p:nvPr/>
          </p:nvSpPr>
          <p:spPr>
            <a:xfrm>
              <a:off x="7679091" y="5329070"/>
              <a:ext cx="182122" cy="166238"/>
            </a:xfrm>
            <a:custGeom>
              <a:avLst/>
              <a:pathLst>
                <a:path w="182122" h="166238">
                  <a:moveTo>
                    <a:pt x="0" y="106691"/>
                  </a:moveTo>
                  <a:lnTo>
                    <a:pt x="132729" y="0"/>
                  </a:lnTo>
                  <a:lnTo>
                    <a:pt x="182122" y="63180"/>
                  </a:lnTo>
                  <a:lnTo>
                    <a:pt x="46551" y="166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pg1808"/>
            <p:cNvSpPr/>
            <p:nvPr/>
          </p:nvSpPr>
          <p:spPr>
            <a:xfrm>
              <a:off x="7630944" y="5267251"/>
              <a:ext cx="180877" cy="168510"/>
            </a:xfrm>
            <a:custGeom>
              <a:avLst/>
              <a:pathLst>
                <a:path w="180877" h="168510">
                  <a:moveTo>
                    <a:pt x="0" y="110246"/>
                  </a:moveTo>
                  <a:lnTo>
                    <a:pt x="129792" y="0"/>
                  </a:lnTo>
                  <a:lnTo>
                    <a:pt x="180877" y="61819"/>
                  </a:lnTo>
                  <a:lnTo>
                    <a:pt x="48147" y="168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pg1809"/>
            <p:cNvSpPr/>
            <p:nvPr/>
          </p:nvSpPr>
          <p:spPr>
            <a:xfrm>
              <a:off x="7581236" y="5206837"/>
              <a:ext cx="179499" cy="170659"/>
            </a:xfrm>
            <a:custGeom>
              <a:avLst/>
              <a:pathLst>
                <a:path w="179499" h="170659">
                  <a:moveTo>
                    <a:pt x="0" y="113720"/>
                  </a:moveTo>
                  <a:lnTo>
                    <a:pt x="126759" y="0"/>
                  </a:lnTo>
                  <a:lnTo>
                    <a:pt x="179499" y="60413"/>
                  </a:lnTo>
                  <a:lnTo>
                    <a:pt x="49707" y="170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pg1810"/>
            <p:cNvSpPr/>
            <p:nvPr/>
          </p:nvSpPr>
          <p:spPr>
            <a:xfrm>
              <a:off x="7530005" y="5147874"/>
              <a:ext cx="177990" cy="172683"/>
            </a:xfrm>
            <a:custGeom>
              <a:avLst/>
              <a:pathLst>
                <a:path w="177990" h="172683">
                  <a:moveTo>
                    <a:pt x="0" y="117111"/>
                  </a:moveTo>
                  <a:lnTo>
                    <a:pt x="123633" y="0"/>
                  </a:lnTo>
                  <a:lnTo>
                    <a:pt x="177990" y="58963"/>
                  </a:lnTo>
                  <a:lnTo>
                    <a:pt x="51231" y="1726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pg1811"/>
            <p:cNvSpPr/>
            <p:nvPr/>
          </p:nvSpPr>
          <p:spPr>
            <a:xfrm>
              <a:off x="7477288" y="5090405"/>
              <a:ext cx="176350" cy="174581"/>
            </a:xfrm>
            <a:custGeom>
              <a:avLst/>
              <a:pathLst>
                <a:path w="176350" h="174581">
                  <a:moveTo>
                    <a:pt x="0" y="120416"/>
                  </a:moveTo>
                  <a:lnTo>
                    <a:pt x="120416" y="0"/>
                  </a:lnTo>
                  <a:lnTo>
                    <a:pt x="176350" y="57469"/>
                  </a:lnTo>
                  <a:lnTo>
                    <a:pt x="52717" y="1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pg1812"/>
            <p:cNvSpPr/>
            <p:nvPr/>
          </p:nvSpPr>
          <p:spPr>
            <a:xfrm>
              <a:off x="7423123" y="5034471"/>
              <a:ext cx="174581" cy="176350"/>
            </a:xfrm>
            <a:custGeom>
              <a:avLst/>
              <a:pathLst>
                <a:path w="174581" h="176350">
                  <a:moveTo>
                    <a:pt x="0" y="123633"/>
                  </a:moveTo>
                  <a:lnTo>
                    <a:pt x="117111" y="0"/>
                  </a:lnTo>
                  <a:lnTo>
                    <a:pt x="174581" y="55933"/>
                  </a:lnTo>
                  <a:lnTo>
                    <a:pt x="54164" y="1763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pg1813"/>
            <p:cNvSpPr/>
            <p:nvPr/>
          </p:nvSpPr>
          <p:spPr>
            <a:xfrm>
              <a:off x="7367551" y="4980114"/>
              <a:ext cx="172683" cy="177990"/>
            </a:xfrm>
            <a:custGeom>
              <a:avLst/>
              <a:pathLst>
                <a:path w="172683" h="177990">
                  <a:moveTo>
                    <a:pt x="0" y="126759"/>
                  </a:moveTo>
                  <a:lnTo>
                    <a:pt x="113720" y="0"/>
                  </a:lnTo>
                  <a:lnTo>
                    <a:pt x="172683" y="54357"/>
                  </a:lnTo>
                  <a:lnTo>
                    <a:pt x="55572" y="1779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pg1814"/>
            <p:cNvSpPr/>
            <p:nvPr/>
          </p:nvSpPr>
          <p:spPr>
            <a:xfrm>
              <a:off x="7310612" y="4927373"/>
              <a:ext cx="170659" cy="179499"/>
            </a:xfrm>
            <a:custGeom>
              <a:avLst/>
              <a:pathLst>
                <a:path w="170659" h="179499">
                  <a:moveTo>
                    <a:pt x="0" y="129792"/>
                  </a:moveTo>
                  <a:lnTo>
                    <a:pt x="110246" y="0"/>
                  </a:lnTo>
                  <a:lnTo>
                    <a:pt x="170659" y="52740"/>
                  </a:lnTo>
                  <a:lnTo>
                    <a:pt x="56939" y="1794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pg1815"/>
            <p:cNvSpPr/>
            <p:nvPr/>
          </p:nvSpPr>
          <p:spPr>
            <a:xfrm>
              <a:off x="7252347" y="4876288"/>
              <a:ext cx="168510" cy="180877"/>
            </a:xfrm>
            <a:custGeom>
              <a:avLst/>
              <a:pathLst>
                <a:path w="168510" h="180877">
                  <a:moveTo>
                    <a:pt x="0" y="132729"/>
                  </a:moveTo>
                  <a:lnTo>
                    <a:pt x="106691" y="0"/>
                  </a:lnTo>
                  <a:lnTo>
                    <a:pt x="168510" y="51085"/>
                  </a:lnTo>
                  <a:lnTo>
                    <a:pt x="58264" y="1808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pg1816"/>
            <p:cNvSpPr/>
            <p:nvPr/>
          </p:nvSpPr>
          <p:spPr>
            <a:xfrm>
              <a:off x="7192800" y="4826895"/>
              <a:ext cx="166238" cy="182122"/>
            </a:xfrm>
            <a:custGeom>
              <a:avLst/>
              <a:pathLst>
                <a:path w="166238" h="182122">
                  <a:moveTo>
                    <a:pt x="0" y="135570"/>
                  </a:moveTo>
                  <a:lnTo>
                    <a:pt x="103057" y="0"/>
                  </a:lnTo>
                  <a:lnTo>
                    <a:pt x="166238" y="49392"/>
                  </a:lnTo>
                  <a:lnTo>
                    <a:pt x="59546" y="1821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pg1817"/>
            <p:cNvSpPr/>
            <p:nvPr/>
          </p:nvSpPr>
          <p:spPr>
            <a:xfrm>
              <a:off x="7132015" y="4779232"/>
              <a:ext cx="163843" cy="183233"/>
            </a:xfrm>
            <a:custGeom>
              <a:avLst/>
              <a:pathLst>
                <a:path w="163843" h="183233">
                  <a:moveTo>
                    <a:pt x="0" y="138311"/>
                  </a:moveTo>
                  <a:lnTo>
                    <a:pt x="99348" y="0"/>
                  </a:lnTo>
                  <a:lnTo>
                    <a:pt x="163843" y="47663"/>
                  </a:lnTo>
                  <a:lnTo>
                    <a:pt x="60785" y="1832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pg1818"/>
            <p:cNvSpPr/>
            <p:nvPr/>
          </p:nvSpPr>
          <p:spPr>
            <a:xfrm>
              <a:off x="7070035" y="4733333"/>
              <a:ext cx="161328" cy="184210"/>
            </a:xfrm>
            <a:custGeom>
              <a:avLst/>
              <a:pathLst>
                <a:path w="161328" h="184210">
                  <a:moveTo>
                    <a:pt x="0" y="140950"/>
                  </a:moveTo>
                  <a:lnTo>
                    <a:pt x="95567" y="0"/>
                  </a:lnTo>
                  <a:lnTo>
                    <a:pt x="161328" y="45899"/>
                  </a:lnTo>
                  <a:lnTo>
                    <a:pt x="61979" y="1842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pg1819"/>
            <p:cNvSpPr/>
            <p:nvPr/>
          </p:nvSpPr>
          <p:spPr>
            <a:xfrm>
              <a:off x="7006907" y="4689231"/>
              <a:ext cx="158695" cy="185052"/>
            </a:xfrm>
            <a:custGeom>
              <a:avLst/>
              <a:pathLst>
                <a:path w="158695" h="185052">
                  <a:moveTo>
                    <a:pt x="0" y="143487"/>
                  </a:moveTo>
                  <a:lnTo>
                    <a:pt x="91715" y="0"/>
                  </a:lnTo>
                  <a:lnTo>
                    <a:pt x="158695" y="44101"/>
                  </a:lnTo>
                  <a:lnTo>
                    <a:pt x="63128" y="1850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pg1820"/>
            <p:cNvSpPr/>
            <p:nvPr/>
          </p:nvSpPr>
          <p:spPr>
            <a:xfrm>
              <a:off x="6942676" y="4646959"/>
              <a:ext cx="155946" cy="185759"/>
            </a:xfrm>
            <a:custGeom>
              <a:avLst/>
              <a:pathLst>
                <a:path w="155946" h="185759">
                  <a:moveTo>
                    <a:pt x="0" y="145918"/>
                  </a:moveTo>
                  <a:lnTo>
                    <a:pt x="87795" y="0"/>
                  </a:lnTo>
                  <a:lnTo>
                    <a:pt x="155946" y="42271"/>
                  </a:lnTo>
                  <a:lnTo>
                    <a:pt x="64230" y="185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pg1821"/>
            <p:cNvSpPr/>
            <p:nvPr/>
          </p:nvSpPr>
          <p:spPr>
            <a:xfrm>
              <a:off x="6877389" y="4606548"/>
              <a:ext cx="153082" cy="186329"/>
            </a:xfrm>
            <a:custGeom>
              <a:avLst/>
              <a:pathLst>
                <a:path w="153082" h="186329">
                  <a:moveTo>
                    <a:pt x="0" y="148242"/>
                  </a:moveTo>
                  <a:lnTo>
                    <a:pt x="83812" y="0"/>
                  </a:lnTo>
                  <a:lnTo>
                    <a:pt x="153082" y="40410"/>
                  </a:lnTo>
                  <a:lnTo>
                    <a:pt x="65286" y="186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pg1822"/>
            <p:cNvSpPr/>
            <p:nvPr/>
          </p:nvSpPr>
          <p:spPr>
            <a:xfrm>
              <a:off x="6811096" y="4568028"/>
              <a:ext cx="150106" cy="186762"/>
            </a:xfrm>
            <a:custGeom>
              <a:avLst/>
              <a:pathLst>
                <a:path w="150106" h="186762">
                  <a:moveTo>
                    <a:pt x="0" y="150457"/>
                  </a:moveTo>
                  <a:lnTo>
                    <a:pt x="79767" y="0"/>
                  </a:lnTo>
                  <a:lnTo>
                    <a:pt x="150106" y="38520"/>
                  </a:lnTo>
                  <a:lnTo>
                    <a:pt x="66293" y="18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pg1823"/>
            <p:cNvSpPr/>
            <p:nvPr/>
          </p:nvSpPr>
          <p:spPr>
            <a:xfrm>
              <a:off x="6743843" y="4531426"/>
              <a:ext cx="147019" cy="187058"/>
            </a:xfrm>
            <a:custGeom>
              <a:avLst/>
              <a:pathLst>
                <a:path w="147019" h="187058">
                  <a:moveTo>
                    <a:pt x="0" y="152562"/>
                  </a:moveTo>
                  <a:lnTo>
                    <a:pt x="75663" y="0"/>
                  </a:lnTo>
                  <a:lnTo>
                    <a:pt x="147019" y="36601"/>
                  </a:lnTo>
                  <a:lnTo>
                    <a:pt x="67252" y="1870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pg1824"/>
            <p:cNvSpPr/>
            <p:nvPr/>
          </p:nvSpPr>
          <p:spPr>
            <a:xfrm>
              <a:off x="6675681" y="4496770"/>
              <a:ext cx="143825" cy="187217"/>
            </a:xfrm>
            <a:custGeom>
              <a:avLst/>
              <a:pathLst>
                <a:path w="143825" h="187217">
                  <a:moveTo>
                    <a:pt x="0" y="154555"/>
                  </a:moveTo>
                  <a:lnTo>
                    <a:pt x="71504" y="0"/>
                  </a:lnTo>
                  <a:lnTo>
                    <a:pt x="143825" y="34655"/>
                  </a:lnTo>
                  <a:lnTo>
                    <a:pt x="68161" y="1872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pg1825"/>
            <p:cNvSpPr/>
            <p:nvPr/>
          </p:nvSpPr>
          <p:spPr>
            <a:xfrm>
              <a:off x="6606660" y="4464086"/>
              <a:ext cx="140526" cy="187239"/>
            </a:xfrm>
            <a:custGeom>
              <a:avLst/>
              <a:pathLst>
                <a:path w="140526" h="187239">
                  <a:moveTo>
                    <a:pt x="0" y="156434"/>
                  </a:moveTo>
                  <a:lnTo>
                    <a:pt x="67293" y="0"/>
                  </a:lnTo>
                  <a:lnTo>
                    <a:pt x="140526" y="32684"/>
                  </a:lnTo>
                  <a:lnTo>
                    <a:pt x="69021" y="1872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pg1826"/>
            <p:cNvSpPr/>
            <p:nvPr/>
          </p:nvSpPr>
          <p:spPr>
            <a:xfrm>
              <a:off x="6536829" y="4433396"/>
              <a:ext cx="137123" cy="187124"/>
            </a:xfrm>
            <a:custGeom>
              <a:avLst/>
              <a:pathLst>
                <a:path w="137123" h="187124">
                  <a:moveTo>
                    <a:pt x="0" y="158199"/>
                  </a:moveTo>
                  <a:lnTo>
                    <a:pt x="63032" y="0"/>
                  </a:lnTo>
                  <a:lnTo>
                    <a:pt x="137123" y="30689"/>
                  </a:lnTo>
                  <a:lnTo>
                    <a:pt x="69830" y="1871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pg1827"/>
            <p:cNvSpPr/>
            <p:nvPr/>
          </p:nvSpPr>
          <p:spPr>
            <a:xfrm>
              <a:off x="6466241" y="4404724"/>
              <a:ext cx="133620" cy="186871"/>
            </a:xfrm>
            <a:custGeom>
              <a:avLst/>
              <a:pathLst>
                <a:path w="133620" h="186871">
                  <a:moveTo>
                    <a:pt x="0" y="159848"/>
                  </a:moveTo>
                  <a:lnTo>
                    <a:pt x="58725" y="0"/>
                  </a:lnTo>
                  <a:lnTo>
                    <a:pt x="133620" y="28671"/>
                  </a:lnTo>
                  <a:lnTo>
                    <a:pt x="70587" y="186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pg1828"/>
            <p:cNvSpPr/>
            <p:nvPr/>
          </p:nvSpPr>
          <p:spPr>
            <a:xfrm>
              <a:off x="6394948" y="4378091"/>
              <a:ext cx="130019" cy="186481"/>
            </a:xfrm>
            <a:custGeom>
              <a:avLst/>
              <a:pathLst>
                <a:path w="130019" h="186481">
                  <a:moveTo>
                    <a:pt x="0" y="161380"/>
                  </a:moveTo>
                  <a:lnTo>
                    <a:pt x="54375" y="0"/>
                  </a:lnTo>
                  <a:lnTo>
                    <a:pt x="130019" y="26633"/>
                  </a:lnTo>
                  <a:lnTo>
                    <a:pt x="71293" y="1864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pg1829"/>
            <p:cNvSpPr/>
            <p:nvPr/>
          </p:nvSpPr>
          <p:spPr>
            <a:xfrm>
              <a:off x="6323000" y="4353516"/>
              <a:ext cx="126322" cy="185955"/>
            </a:xfrm>
            <a:custGeom>
              <a:avLst/>
              <a:pathLst>
                <a:path w="126322" h="185955">
                  <a:moveTo>
                    <a:pt x="0" y="162793"/>
                  </a:moveTo>
                  <a:lnTo>
                    <a:pt x="49985" y="0"/>
                  </a:lnTo>
                  <a:lnTo>
                    <a:pt x="126322" y="24575"/>
                  </a:lnTo>
                  <a:lnTo>
                    <a:pt x="71947" y="1859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pg1830"/>
            <p:cNvSpPr/>
            <p:nvPr/>
          </p:nvSpPr>
          <p:spPr>
            <a:xfrm>
              <a:off x="6250452" y="4331017"/>
              <a:ext cx="122533" cy="185292"/>
            </a:xfrm>
            <a:custGeom>
              <a:avLst/>
              <a:pathLst>
                <a:path w="122533" h="185292">
                  <a:moveTo>
                    <a:pt x="0" y="164087"/>
                  </a:moveTo>
                  <a:lnTo>
                    <a:pt x="45558" y="0"/>
                  </a:lnTo>
                  <a:lnTo>
                    <a:pt x="122533" y="22498"/>
                  </a:lnTo>
                  <a:lnTo>
                    <a:pt x="72548" y="1852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pg1831"/>
            <p:cNvSpPr/>
            <p:nvPr/>
          </p:nvSpPr>
          <p:spPr>
            <a:xfrm>
              <a:off x="6177356" y="4310610"/>
              <a:ext cx="118654" cy="184493"/>
            </a:xfrm>
            <a:custGeom>
              <a:avLst/>
              <a:pathLst>
                <a:path w="118654" h="184493">
                  <a:moveTo>
                    <a:pt x="0" y="165260"/>
                  </a:moveTo>
                  <a:lnTo>
                    <a:pt x="41098" y="0"/>
                  </a:lnTo>
                  <a:lnTo>
                    <a:pt x="118654" y="20406"/>
                  </a:lnTo>
                  <a:lnTo>
                    <a:pt x="73095" y="1844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pg1832"/>
            <p:cNvSpPr/>
            <p:nvPr/>
          </p:nvSpPr>
          <p:spPr>
            <a:xfrm>
              <a:off x="6103766" y="4292312"/>
              <a:ext cx="114688" cy="183559"/>
            </a:xfrm>
            <a:custGeom>
              <a:avLst/>
              <a:pathLst>
                <a:path w="114688" h="183559">
                  <a:moveTo>
                    <a:pt x="0" y="166313"/>
                  </a:moveTo>
                  <a:lnTo>
                    <a:pt x="36608" y="0"/>
                  </a:lnTo>
                  <a:lnTo>
                    <a:pt x="114688" y="18298"/>
                  </a:lnTo>
                  <a:lnTo>
                    <a:pt x="73589" y="1835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pg1833"/>
            <p:cNvSpPr/>
            <p:nvPr/>
          </p:nvSpPr>
          <p:spPr>
            <a:xfrm>
              <a:off x="6029736" y="4276134"/>
              <a:ext cx="110638" cy="182490"/>
            </a:xfrm>
            <a:custGeom>
              <a:avLst/>
              <a:pathLst>
                <a:path w="110638" h="182490">
                  <a:moveTo>
                    <a:pt x="0" y="167243"/>
                  </a:moveTo>
                  <a:lnTo>
                    <a:pt x="32091" y="0"/>
                  </a:lnTo>
                  <a:lnTo>
                    <a:pt x="110638" y="16177"/>
                  </a:lnTo>
                  <a:lnTo>
                    <a:pt x="74029" y="1824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pg1834"/>
            <p:cNvSpPr/>
            <p:nvPr/>
          </p:nvSpPr>
          <p:spPr>
            <a:xfrm>
              <a:off x="5955320" y="4262089"/>
              <a:ext cx="106506" cy="181288"/>
            </a:xfrm>
            <a:custGeom>
              <a:avLst/>
              <a:pathLst>
                <a:path w="106506" h="181288">
                  <a:moveTo>
                    <a:pt x="0" y="168051"/>
                  </a:moveTo>
                  <a:lnTo>
                    <a:pt x="27550" y="0"/>
                  </a:lnTo>
                  <a:lnTo>
                    <a:pt x="106506" y="14044"/>
                  </a:lnTo>
                  <a:lnTo>
                    <a:pt x="74415" y="1812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pg1835"/>
            <p:cNvSpPr/>
            <p:nvPr/>
          </p:nvSpPr>
          <p:spPr>
            <a:xfrm>
              <a:off x="5880573" y="4250188"/>
              <a:ext cx="102297" cy="179952"/>
            </a:xfrm>
            <a:custGeom>
              <a:avLst/>
              <a:pathLst>
                <a:path w="102297" h="179952">
                  <a:moveTo>
                    <a:pt x="0" y="168735"/>
                  </a:moveTo>
                  <a:lnTo>
                    <a:pt x="22989" y="0"/>
                  </a:lnTo>
                  <a:lnTo>
                    <a:pt x="102297" y="11901"/>
                  </a:lnTo>
                  <a:lnTo>
                    <a:pt x="74746" y="179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pg1836"/>
            <p:cNvSpPr/>
            <p:nvPr/>
          </p:nvSpPr>
          <p:spPr>
            <a:xfrm>
              <a:off x="5805550" y="4240438"/>
              <a:ext cx="98012" cy="178485"/>
            </a:xfrm>
            <a:custGeom>
              <a:avLst/>
              <a:pathLst>
                <a:path w="98012" h="178485">
                  <a:moveTo>
                    <a:pt x="0" y="169296"/>
                  </a:moveTo>
                  <a:lnTo>
                    <a:pt x="18412" y="0"/>
                  </a:lnTo>
                  <a:lnTo>
                    <a:pt x="98012" y="9749"/>
                  </a:lnTo>
                  <a:lnTo>
                    <a:pt x="75023" y="1784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pg1837"/>
            <p:cNvSpPr/>
            <p:nvPr/>
          </p:nvSpPr>
          <p:spPr>
            <a:xfrm>
              <a:off x="5730306" y="4232848"/>
              <a:ext cx="93656" cy="176886"/>
            </a:xfrm>
            <a:custGeom>
              <a:avLst/>
              <a:pathLst>
                <a:path w="93656" h="176886">
                  <a:moveTo>
                    <a:pt x="0" y="169732"/>
                  </a:moveTo>
                  <a:lnTo>
                    <a:pt x="13820" y="0"/>
                  </a:lnTo>
                  <a:lnTo>
                    <a:pt x="93656" y="7590"/>
                  </a:lnTo>
                  <a:lnTo>
                    <a:pt x="75244" y="176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pg1838"/>
            <p:cNvSpPr/>
            <p:nvPr/>
          </p:nvSpPr>
          <p:spPr>
            <a:xfrm>
              <a:off x="5654895" y="4227423"/>
              <a:ext cx="89231" cy="175158"/>
            </a:xfrm>
            <a:custGeom>
              <a:avLst/>
              <a:pathLst>
                <a:path w="89231" h="175158">
                  <a:moveTo>
                    <a:pt x="0" y="170044"/>
                  </a:moveTo>
                  <a:lnTo>
                    <a:pt x="9219" y="0"/>
                  </a:lnTo>
                  <a:lnTo>
                    <a:pt x="89231" y="5425"/>
                  </a:lnTo>
                  <a:lnTo>
                    <a:pt x="75410" y="1751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pg1839"/>
            <p:cNvSpPr/>
            <p:nvPr/>
          </p:nvSpPr>
          <p:spPr>
            <a:xfrm>
              <a:off x="5579374" y="4224166"/>
              <a:ext cx="84741" cy="173301"/>
            </a:xfrm>
            <a:custGeom>
              <a:avLst/>
              <a:pathLst>
                <a:path w="84741" h="173301">
                  <a:moveTo>
                    <a:pt x="0" y="170232"/>
                  </a:moveTo>
                  <a:lnTo>
                    <a:pt x="4611" y="0"/>
                  </a:lnTo>
                  <a:lnTo>
                    <a:pt x="84741" y="3256"/>
                  </a:lnTo>
                  <a:lnTo>
                    <a:pt x="75521" y="1733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pg1840"/>
            <p:cNvSpPr/>
            <p:nvPr/>
          </p:nvSpPr>
          <p:spPr>
            <a:xfrm>
              <a:off x="5503797" y="4223080"/>
              <a:ext cx="80188" cy="171317"/>
            </a:xfrm>
            <a:custGeom>
              <a:avLst/>
              <a:pathLst>
                <a:path w="80188" h="171317">
                  <a:moveTo>
                    <a:pt x="0" y="170294"/>
                  </a:moveTo>
                  <a:lnTo>
                    <a:pt x="0" y="0"/>
                  </a:lnTo>
                  <a:lnTo>
                    <a:pt x="80188" y="1085"/>
                  </a:lnTo>
                  <a:lnTo>
                    <a:pt x="75576" y="1713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pg1841"/>
            <p:cNvSpPr/>
            <p:nvPr/>
          </p:nvSpPr>
          <p:spPr>
            <a:xfrm>
              <a:off x="5423608" y="4223080"/>
              <a:ext cx="80188" cy="171317"/>
            </a:xfrm>
            <a:custGeom>
              <a:avLst/>
              <a:pathLst>
                <a:path w="80188" h="171317">
                  <a:moveTo>
                    <a:pt x="4611" y="171317"/>
                  </a:moveTo>
                  <a:lnTo>
                    <a:pt x="0" y="1085"/>
                  </a:lnTo>
                  <a:lnTo>
                    <a:pt x="80188" y="0"/>
                  </a:lnTo>
                  <a:lnTo>
                    <a:pt x="80188" y="170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pg1842"/>
            <p:cNvSpPr/>
            <p:nvPr/>
          </p:nvSpPr>
          <p:spPr>
            <a:xfrm>
              <a:off x="5343479" y="4224166"/>
              <a:ext cx="84741" cy="173301"/>
            </a:xfrm>
            <a:custGeom>
              <a:avLst/>
              <a:pathLst>
                <a:path w="84741" h="173301">
                  <a:moveTo>
                    <a:pt x="9219" y="173301"/>
                  </a:moveTo>
                  <a:lnTo>
                    <a:pt x="0" y="3256"/>
                  </a:lnTo>
                  <a:lnTo>
                    <a:pt x="80129" y="0"/>
                  </a:lnTo>
                  <a:lnTo>
                    <a:pt x="84741" y="170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pg1843"/>
            <p:cNvSpPr/>
            <p:nvPr/>
          </p:nvSpPr>
          <p:spPr>
            <a:xfrm>
              <a:off x="5263467" y="4227423"/>
              <a:ext cx="89231" cy="175158"/>
            </a:xfrm>
            <a:custGeom>
              <a:avLst/>
              <a:pathLst>
                <a:path w="89231" h="175158">
                  <a:moveTo>
                    <a:pt x="13820" y="175158"/>
                  </a:moveTo>
                  <a:lnTo>
                    <a:pt x="0" y="5425"/>
                  </a:lnTo>
                  <a:lnTo>
                    <a:pt x="80011" y="0"/>
                  </a:lnTo>
                  <a:lnTo>
                    <a:pt x="89231" y="170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pg1844"/>
            <p:cNvSpPr/>
            <p:nvPr/>
          </p:nvSpPr>
          <p:spPr>
            <a:xfrm>
              <a:off x="5183631" y="4232848"/>
              <a:ext cx="93656" cy="176886"/>
            </a:xfrm>
            <a:custGeom>
              <a:avLst/>
              <a:pathLst>
                <a:path w="93656" h="176886">
                  <a:moveTo>
                    <a:pt x="18412" y="176886"/>
                  </a:moveTo>
                  <a:lnTo>
                    <a:pt x="0" y="7590"/>
                  </a:lnTo>
                  <a:lnTo>
                    <a:pt x="79835" y="0"/>
                  </a:lnTo>
                  <a:lnTo>
                    <a:pt x="93656" y="1697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pg1845"/>
            <p:cNvSpPr/>
            <p:nvPr/>
          </p:nvSpPr>
          <p:spPr>
            <a:xfrm>
              <a:off x="5104030" y="4240438"/>
              <a:ext cx="98012" cy="178485"/>
            </a:xfrm>
            <a:custGeom>
              <a:avLst/>
              <a:pathLst>
                <a:path w="98012" h="178485">
                  <a:moveTo>
                    <a:pt x="22989" y="178485"/>
                  </a:moveTo>
                  <a:lnTo>
                    <a:pt x="0" y="9749"/>
                  </a:lnTo>
                  <a:lnTo>
                    <a:pt x="79600" y="0"/>
                  </a:lnTo>
                  <a:lnTo>
                    <a:pt x="98012" y="1692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pg1846"/>
            <p:cNvSpPr/>
            <p:nvPr/>
          </p:nvSpPr>
          <p:spPr>
            <a:xfrm>
              <a:off x="5024723" y="4250188"/>
              <a:ext cx="102297" cy="179952"/>
            </a:xfrm>
            <a:custGeom>
              <a:avLst/>
              <a:pathLst>
                <a:path w="102297" h="179952">
                  <a:moveTo>
                    <a:pt x="27550" y="179952"/>
                  </a:moveTo>
                  <a:lnTo>
                    <a:pt x="0" y="11901"/>
                  </a:lnTo>
                  <a:lnTo>
                    <a:pt x="79307" y="0"/>
                  </a:lnTo>
                  <a:lnTo>
                    <a:pt x="102297" y="168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pg1847"/>
            <p:cNvSpPr/>
            <p:nvPr/>
          </p:nvSpPr>
          <p:spPr>
            <a:xfrm>
              <a:off x="4945766" y="4262089"/>
              <a:ext cx="106506" cy="181288"/>
            </a:xfrm>
            <a:custGeom>
              <a:avLst/>
              <a:pathLst>
                <a:path w="106506" h="181288">
                  <a:moveTo>
                    <a:pt x="32091" y="181288"/>
                  </a:moveTo>
                  <a:lnTo>
                    <a:pt x="0" y="14044"/>
                  </a:lnTo>
                  <a:lnTo>
                    <a:pt x="78956" y="0"/>
                  </a:lnTo>
                  <a:lnTo>
                    <a:pt x="106506" y="168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pg1848"/>
            <p:cNvSpPr/>
            <p:nvPr/>
          </p:nvSpPr>
          <p:spPr>
            <a:xfrm>
              <a:off x="4867219" y="4276134"/>
              <a:ext cx="110638" cy="182490"/>
            </a:xfrm>
            <a:custGeom>
              <a:avLst/>
              <a:pathLst>
                <a:path w="110638" h="182490">
                  <a:moveTo>
                    <a:pt x="36608" y="182490"/>
                  </a:moveTo>
                  <a:lnTo>
                    <a:pt x="0" y="16177"/>
                  </a:lnTo>
                  <a:lnTo>
                    <a:pt x="78547" y="0"/>
                  </a:lnTo>
                  <a:lnTo>
                    <a:pt x="110638" y="1672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pg1849"/>
            <p:cNvSpPr/>
            <p:nvPr/>
          </p:nvSpPr>
          <p:spPr>
            <a:xfrm>
              <a:off x="4789139" y="4292312"/>
              <a:ext cx="114688" cy="183559"/>
            </a:xfrm>
            <a:custGeom>
              <a:avLst/>
              <a:pathLst>
                <a:path w="114688" h="183559">
                  <a:moveTo>
                    <a:pt x="41098" y="183559"/>
                  </a:moveTo>
                  <a:lnTo>
                    <a:pt x="0" y="18298"/>
                  </a:lnTo>
                  <a:lnTo>
                    <a:pt x="78080" y="0"/>
                  </a:lnTo>
                  <a:lnTo>
                    <a:pt x="114688" y="166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pg1850"/>
            <p:cNvSpPr/>
            <p:nvPr/>
          </p:nvSpPr>
          <p:spPr>
            <a:xfrm>
              <a:off x="4711583" y="4310610"/>
              <a:ext cx="118654" cy="184493"/>
            </a:xfrm>
            <a:custGeom>
              <a:avLst/>
              <a:pathLst>
                <a:path w="118654" h="184493">
                  <a:moveTo>
                    <a:pt x="45558" y="184493"/>
                  </a:moveTo>
                  <a:lnTo>
                    <a:pt x="0" y="20406"/>
                  </a:lnTo>
                  <a:lnTo>
                    <a:pt x="77556" y="0"/>
                  </a:lnTo>
                  <a:lnTo>
                    <a:pt x="118654" y="1652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pg1851"/>
            <p:cNvSpPr/>
            <p:nvPr/>
          </p:nvSpPr>
          <p:spPr>
            <a:xfrm>
              <a:off x="4634608" y="4331017"/>
              <a:ext cx="122533" cy="185292"/>
            </a:xfrm>
            <a:custGeom>
              <a:avLst/>
              <a:pathLst>
                <a:path w="122533" h="185292">
                  <a:moveTo>
                    <a:pt x="49985" y="185292"/>
                  </a:moveTo>
                  <a:lnTo>
                    <a:pt x="0" y="22498"/>
                  </a:lnTo>
                  <a:lnTo>
                    <a:pt x="76974" y="0"/>
                  </a:lnTo>
                  <a:lnTo>
                    <a:pt x="122533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pg1852"/>
            <p:cNvSpPr/>
            <p:nvPr/>
          </p:nvSpPr>
          <p:spPr>
            <a:xfrm>
              <a:off x="4558271" y="4353516"/>
              <a:ext cx="126322" cy="185955"/>
            </a:xfrm>
            <a:custGeom>
              <a:avLst/>
              <a:pathLst>
                <a:path w="126322" h="185955">
                  <a:moveTo>
                    <a:pt x="54375" y="185955"/>
                  </a:moveTo>
                  <a:lnTo>
                    <a:pt x="0" y="24575"/>
                  </a:lnTo>
                  <a:lnTo>
                    <a:pt x="76337" y="0"/>
                  </a:lnTo>
                  <a:lnTo>
                    <a:pt x="126322" y="162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pg1853"/>
            <p:cNvSpPr/>
            <p:nvPr/>
          </p:nvSpPr>
          <p:spPr>
            <a:xfrm>
              <a:off x="4482627" y="4378091"/>
              <a:ext cx="130019" cy="186481"/>
            </a:xfrm>
            <a:custGeom>
              <a:avLst/>
              <a:pathLst>
                <a:path w="130019" h="186481">
                  <a:moveTo>
                    <a:pt x="58725" y="186481"/>
                  </a:moveTo>
                  <a:lnTo>
                    <a:pt x="0" y="26633"/>
                  </a:lnTo>
                  <a:lnTo>
                    <a:pt x="75644" y="0"/>
                  </a:lnTo>
                  <a:lnTo>
                    <a:pt x="130019" y="161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pg1854"/>
            <p:cNvSpPr/>
            <p:nvPr/>
          </p:nvSpPr>
          <p:spPr>
            <a:xfrm>
              <a:off x="4407732" y="4404724"/>
              <a:ext cx="133620" cy="186871"/>
            </a:xfrm>
            <a:custGeom>
              <a:avLst/>
              <a:pathLst>
                <a:path w="133620" h="186871">
                  <a:moveTo>
                    <a:pt x="63032" y="186871"/>
                  </a:moveTo>
                  <a:lnTo>
                    <a:pt x="0" y="28671"/>
                  </a:lnTo>
                  <a:lnTo>
                    <a:pt x="74895" y="0"/>
                  </a:lnTo>
                  <a:lnTo>
                    <a:pt x="133620" y="15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pg1855"/>
            <p:cNvSpPr/>
            <p:nvPr/>
          </p:nvSpPr>
          <p:spPr>
            <a:xfrm>
              <a:off x="4333640" y="4433396"/>
              <a:ext cx="137123" cy="187124"/>
            </a:xfrm>
            <a:custGeom>
              <a:avLst/>
              <a:pathLst>
                <a:path w="137123" h="187124">
                  <a:moveTo>
                    <a:pt x="67293" y="187124"/>
                  </a:moveTo>
                  <a:lnTo>
                    <a:pt x="0" y="30689"/>
                  </a:lnTo>
                  <a:lnTo>
                    <a:pt x="74091" y="0"/>
                  </a:lnTo>
                  <a:lnTo>
                    <a:pt x="137123" y="158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pg1856"/>
            <p:cNvSpPr/>
            <p:nvPr/>
          </p:nvSpPr>
          <p:spPr>
            <a:xfrm>
              <a:off x="4260408" y="4464086"/>
              <a:ext cx="140526" cy="187239"/>
            </a:xfrm>
            <a:custGeom>
              <a:avLst/>
              <a:pathLst>
                <a:path w="140526" h="187239">
                  <a:moveTo>
                    <a:pt x="71504" y="187239"/>
                  </a:moveTo>
                  <a:lnTo>
                    <a:pt x="0" y="32684"/>
                  </a:lnTo>
                  <a:lnTo>
                    <a:pt x="73232" y="0"/>
                  </a:lnTo>
                  <a:lnTo>
                    <a:pt x="140526" y="15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pg1857"/>
            <p:cNvSpPr/>
            <p:nvPr/>
          </p:nvSpPr>
          <p:spPr>
            <a:xfrm>
              <a:off x="4188086" y="4496770"/>
              <a:ext cx="143825" cy="187217"/>
            </a:xfrm>
            <a:custGeom>
              <a:avLst/>
              <a:pathLst>
                <a:path w="143825" h="187217">
                  <a:moveTo>
                    <a:pt x="75663" y="187217"/>
                  </a:moveTo>
                  <a:lnTo>
                    <a:pt x="0" y="34655"/>
                  </a:lnTo>
                  <a:lnTo>
                    <a:pt x="72321" y="0"/>
                  </a:lnTo>
                  <a:lnTo>
                    <a:pt x="143825" y="154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pg1858"/>
            <p:cNvSpPr/>
            <p:nvPr/>
          </p:nvSpPr>
          <p:spPr>
            <a:xfrm>
              <a:off x="4116730" y="4531426"/>
              <a:ext cx="147019" cy="187058"/>
            </a:xfrm>
            <a:custGeom>
              <a:avLst/>
              <a:pathLst>
                <a:path w="147019" h="187058">
                  <a:moveTo>
                    <a:pt x="79767" y="187058"/>
                  </a:moveTo>
                  <a:lnTo>
                    <a:pt x="0" y="36601"/>
                  </a:lnTo>
                  <a:lnTo>
                    <a:pt x="71356" y="0"/>
                  </a:lnTo>
                  <a:lnTo>
                    <a:pt x="147019" y="152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pg1859"/>
            <p:cNvSpPr/>
            <p:nvPr/>
          </p:nvSpPr>
          <p:spPr>
            <a:xfrm>
              <a:off x="4046392" y="4568028"/>
              <a:ext cx="150106" cy="186762"/>
            </a:xfrm>
            <a:custGeom>
              <a:avLst/>
              <a:pathLst>
                <a:path w="150106" h="186762">
                  <a:moveTo>
                    <a:pt x="83812" y="186762"/>
                  </a:moveTo>
                  <a:lnTo>
                    <a:pt x="0" y="38520"/>
                  </a:lnTo>
                  <a:lnTo>
                    <a:pt x="70338" y="0"/>
                  </a:lnTo>
                  <a:lnTo>
                    <a:pt x="150106" y="1504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pg1860"/>
            <p:cNvSpPr/>
            <p:nvPr/>
          </p:nvSpPr>
          <p:spPr>
            <a:xfrm>
              <a:off x="3977122" y="4606548"/>
              <a:ext cx="153082" cy="186329"/>
            </a:xfrm>
            <a:custGeom>
              <a:avLst/>
              <a:pathLst>
                <a:path w="153082" h="186329">
                  <a:moveTo>
                    <a:pt x="87795" y="186329"/>
                  </a:moveTo>
                  <a:lnTo>
                    <a:pt x="0" y="40410"/>
                  </a:lnTo>
                  <a:lnTo>
                    <a:pt x="69269" y="0"/>
                  </a:lnTo>
                  <a:lnTo>
                    <a:pt x="153082" y="148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pg1861"/>
            <p:cNvSpPr/>
            <p:nvPr/>
          </p:nvSpPr>
          <p:spPr>
            <a:xfrm>
              <a:off x="3908972" y="4646959"/>
              <a:ext cx="155946" cy="185759"/>
            </a:xfrm>
            <a:custGeom>
              <a:avLst/>
              <a:pathLst>
                <a:path w="155946" h="185759">
                  <a:moveTo>
                    <a:pt x="91715" y="185759"/>
                  </a:moveTo>
                  <a:lnTo>
                    <a:pt x="0" y="42271"/>
                  </a:lnTo>
                  <a:lnTo>
                    <a:pt x="68150" y="0"/>
                  </a:lnTo>
                  <a:lnTo>
                    <a:pt x="155946" y="145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pg1862"/>
            <p:cNvSpPr/>
            <p:nvPr/>
          </p:nvSpPr>
          <p:spPr>
            <a:xfrm>
              <a:off x="3841991" y="4689231"/>
              <a:ext cx="158695" cy="185052"/>
            </a:xfrm>
            <a:custGeom>
              <a:avLst/>
              <a:pathLst>
                <a:path w="158695" h="185052">
                  <a:moveTo>
                    <a:pt x="95567" y="185052"/>
                  </a:moveTo>
                  <a:lnTo>
                    <a:pt x="0" y="44101"/>
                  </a:lnTo>
                  <a:lnTo>
                    <a:pt x="66980" y="0"/>
                  </a:lnTo>
                  <a:lnTo>
                    <a:pt x="158695" y="1434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pg1863"/>
            <p:cNvSpPr/>
            <p:nvPr/>
          </p:nvSpPr>
          <p:spPr>
            <a:xfrm>
              <a:off x="3776230" y="4733333"/>
              <a:ext cx="161328" cy="184210"/>
            </a:xfrm>
            <a:custGeom>
              <a:avLst/>
              <a:pathLst>
                <a:path w="161328" h="184210">
                  <a:moveTo>
                    <a:pt x="99348" y="184210"/>
                  </a:moveTo>
                  <a:lnTo>
                    <a:pt x="0" y="45899"/>
                  </a:lnTo>
                  <a:lnTo>
                    <a:pt x="65761" y="0"/>
                  </a:lnTo>
                  <a:lnTo>
                    <a:pt x="161328" y="140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pg1864"/>
            <p:cNvSpPr/>
            <p:nvPr/>
          </p:nvSpPr>
          <p:spPr>
            <a:xfrm>
              <a:off x="3711735" y="4779232"/>
              <a:ext cx="163843" cy="183233"/>
            </a:xfrm>
            <a:custGeom>
              <a:avLst/>
              <a:pathLst>
                <a:path w="163843" h="183233">
                  <a:moveTo>
                    <a:pt x="103057" y="183233"/>
                  </a:moveTo>
                  <a:lnTo>
                    <a:pt x="0" y="47663"/>
                  </a:lnTo>
                  <a:lnTo>
                    <a:pt x="64494" y="0"/>
                  </a:lnTo>
                  <a:lnTo>
                    <a:pt x="163843" y="138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pg1865"/>
            <p:cNvSpPr/>
            <p:nvPr/>
          </p:nvSpPr>
          <p:spPr>
            <a:xfrm>
              <a:off x="3648555" y="4826895"/>
              <a:ext cx="166238" cy="182122"/>
            </a:xfrm>
            <a:custGeom>
              <a:avLst/>
              <a:pathLst>
                <a:path w="166238" h="182122">
                  <a:moveTo>
                    <a:pt x="106691" y="182122"/>
                  </a:moveTo>
                  <a:lnTo>
                    <a:pt x="0" y="49392"/>
                  </a:lnTo>
                  <a:lnTo>
                    <a:pt x="63180" y="0"/>
                  </a:lnTo>
                  <a:lnTo>
                    <a:pt x="166238" y="1355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pg1866"/>
            <p:cNvSpPr/>
            <p:nvPr/>
          </p:nvSpPr>
          <p:spPr>
            <a:xfrm>
              <a:off x="3586735" y="4876288"/>
              <a:ext cx="168510" cy="180877"/>
            </a:xfrm>
            <a:custGeom>
              <a:avLst/>
              <a:pathLst>
                <a:path w="168510" h="180877">
                  <a:moveTo>
                    <a:pt x="110246" y="180877"/>
                  </a:moveTo>
                  <a:lnTo>
                    <a:pt x="0" y="51085"/>
                  </a:lnTo>
                  <a:lnTo>
                    <a:pt x="61819" y="0"/>
                  </a:lnTo>
                  <a:lnTo>
                    <a:pt x="168510" y="1327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pg1867"/>
            <p:cNvSpPr/>
            <p:nvPr/>
          </p:nvSpPr>
          <p:spPr>
            <a:xfrm>
              <a:off x="3526322" y="4927373"/>
              <a:ext cx="170659" cy="179499"/>
            </a:xfrm>
            <a:custGeom>
              <a:avLst/>
              <a:pathLst>
                <a:path w="170659" h="179499">
                  <a:moveTo>
                    <a:pt x="113720" y="179499"/>
                  </a:moveTo>
                  <a:lnTo>
                    <a:pt x="0" y="52740"/>
                  </a:lnTo>
                  <a:lnTo>
                    <a:pt x="60413" y="0"/>
                  </a:lnTo>
                  <a:lnTo>
                    <a:pt x="170659" y="129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pg1868"/>
            <p:cNvSpPr/>
            <p:nvPr/>
          </p:nvSpPr>
          <p:spPr>
            <a:xfrm>
              <a:off x="3467359" y="4980114"/>
              <a:ext cx="172683" cy="177990"/>
            </a:xfrm>
            <a:custGeom>
              <a:avLst/>
              <a:pathLst>
                <a:path w="172683" h="177990">
                  <a:moveTo>
                    <a:pt x="117111" y="177990"/>
                  </a:moveTo>
                  <a:lnTo>
                    <a:pt x="0" y="54357"/>
                  </a:lnTo>
                  <a:lnTo>
                    <a:pt x="58963" y="0"/>
                  </a:lnTo>
                  <a:lnTo>
                    <a:pt x="172683" y="126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pg1869"/>
            <p:cNvSpPr/>
            <p:nvPr/>
          </p:nvSpPr>
          <p:spPr>
            <a:xfrm>
              <a:off x="3409889" y="5034471"/>
              <a:ext cx="174581" cy="176350"/>
            </a:xfrm>
            <a:custGeom>
              <a:avLst/>
              <a:pathLst>
                <a:path w="174581" h="176350">
                  <a:moveTo>
                    <a:pt x="120416" y="176350"/>
                  </a:moveTo>
                  <a:lnTo>
                    <a:pt x="0" y="55933"/>
                  </a:lnTo>
                  <a:lnTo>
                    <a:pt x="57469" y="0"/>
                  </a:lnTo>
                  <a:lnTo>
                    <a:pt x="174581" y="123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pg1870"/>
            <p:cNvSpPr/>
            <p:nvPr/>
          </p:nvSpPr>
          <p:spPr>
            <a:xfrm>
              <a:off x="3353955" y="5090405"/>
              <a:ext cx="176350" cy="174581"/>
            </a:xfrm>
            <a:custGeom>
              <a:avLst/>
              <a:pathLst>
                <a:path w="176350" h="174581">
                  <a:moveTo>
                    <a:pt x="123633" y="174581"/>
                  </a:moveTo>
                  <a:lnTo>
                    <a:pt x="0" y="57469"/>
                  </a:lnTo>
                  <a:lnTo>
                    <a:pt x="55933" y="0"/>
                  </a:lnTo>
                  <a:lnTo>
                    <a:pt x="176350" y="1204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pg1871"/>
            <p:cNvSpPr/>
            <p:nvPr/>
          </p:nvSpPr>
          <p:spPr>
            <a:xfrm>
              <a:off x="3299598" y="5147874"/>
              <a:ext cx="177990" cy="172683"/>
            </a:xfrm>
            <a:custGeom>
              <a:avLst/>
              <a:pathLst>
                <a:path w="177990" h="172683">
                  <a:moveTo>
                    <a:pt x="126759" y="172683"/>
                  </a:moveTo>
                  <a:lnTo>
                    <a:pt x="0" y="58963"/>
                  </a:lnTo>
                  <a:lnTo>
                    <a:pt x="54357" y="0"/>
                  </a:lnTo>
                  <a:lnTo>
                    <a:pt x="177990" y="117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pg1872"/>
            <p:cNvSpPr/>
            <p:nvPr/>
          </p:nvSpPr>
          <p:spPr>
            <a:xfrm>
              <a:off x="3246858" y="5206837"/>
              <a:ext cx="179499" cy="170659"/>
            </a:xfrm>
            <a:custGeom>
              <a:avLst/>
              <a:pathLst>
                <a:path w="179499" h="170659">
                  <a:moveTo>
                    <a:pt x="129792" y="170659"/>
                  </a:moveTo>
                  <a:lnTo>
                    <a:pt x="0" y="60413"/>
                  </a:lnTo>
                  <a:lnTo>
                    <a:pt x="52740" y="0"/>
                  </a:lnTo>
                  <a:lnTo>
                    <a:pt x="179499" y="1137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pg1873"/>
            <p:cNvSpPr/>
            <p:nvPr/>
          </p:nvSpPr>
          <p:spPr>
            <a:xfrm>
              <a:off x="3195773" y="5267251"/>
              <a:ext cx="180877" cy="168510"/>
            </a:xfrm>
            <a:custGeom>
              <a:avLst/>
              <a:pathLst>
                <a:path w="180877" h="168510">
                  <a:moveTo>
                    <a:pt x="132729" y="168510"/>
                  </a:moveTo>
                  <a:lnTo>
                    <a:pt x="0" y="61819"/>
                  </a:lnTo>
                  <a:lnTo>
                    <a:pt x="51085" y="0"/>
                  </a:lnTo>
                  <a:lnTo>
                    <a:pt x="180877" y="1102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pg1874"/>
            <p:cNvSpPr/>
            <p:nvPr/>
          </p:nvSpPr>
          <p:spPr>
            <a:xfrm>
              <a:off x="3146380" y="5329070"/>
              <a:ext cx="182122" cy="166238"/>
            </a:xfrm>
            <a:custGeom>
              <a:avLst/>
              <a:pathLst>
                <a:path w="182122" h="166238">
                  <a:moveTo>
                    <a:pt x="135570" y="166238"/>
                  </a:moveTo>
                  <a:lnTo>
                    <a:pt x="0" y="63180"/>
                  </a:lnTo>
                  <a:lnTo>
                    <a:pt x="49392" y="0"/>
                  </a:lnTo>
                  <a:lnTo>
                    <a:pt x="182122" y="106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pg1875"/>
            <p:cNvSpPr/>
            <p:nvPr/>
          </p:nvSpPr>
          <p:spPr>
            <a:xfrm>
              <a:off x="3098717" y="5392251"/>
              <a:ext cx="183233" cy="163843"/>
            </a:xfrm>
            <a:custGeom>
              <a:avLst/>
              <a:pathLst>
                <a:path w="183233" h="163843">
                  <a:moveTo>
                    <a:pt x="138311" y="163843"/>
                  </a:moveTo>
                  <a:lnTo>
                    <a:pt x="0" y="64494"/>
                  </a:lnTo>
                  <a:lnTo>
                    <a:pt x="47663" y="0"/>
                  </a:lnTo>
                  <a:lnTo>
                    <a:pt x="183233" y="1030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pg1876"/>
            <p:cNvSpPr/>
            <p:nvPr/>
          </p:nvSpPr>
          <p:spPr>
            <a:xfrm>
              <a:off x="3052817" y="5456745"/>
              <a:ext cx="184210" cy="161328"/>
            </a:xfrm>
            <a:custGeom>
              <a:avLst/>
              <a:pathLst>
                <a:path w="184210" h="161328">
                  <a:moveTo>
                    <a:pt x="140950" y="161328"/>
                  </a:moveTo>
                  <a:lnTo>
                    <a:pt x="0" y="65761"/>
                  </a:lnTo>
                  <a:lnTo>
                    <a:pt x="45899" y="0"/>
                  </a:lnTo>
                  <a:lnTo>
                    <a:pt x="184210" y="993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3008715" y="5522507"/>
              <a:ext cx="185052" cy="158695"/>
            </a:xfrm>
            <a:custGeom>
              <a:avLst/>
              <a:pathLst>
                <a:path w="185052" h="158695">
                  <a:moveTo>
                    <a:pt x="143487" y="158695"/>
                  </a:moveTo>
                  <a:lnTo>
                    <a:pt x="0" y="66980"/>
                  </a:lnTo>
                  <a:lnTo>
                    <a:pt x="44101" y="0"/>
                  </a:lnTo>
                  <a:lnTo>
                    <a:pt x="185052" y="955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pg1878"/>
            <p:cNvSpPr/>
            <p:nvPr/>
          </p:nvSpPr>
          <p:spPr>
            <a:xfrm>
              <a:off x="2966443" y="5589487"/>
              <a:ext cx="185759" cy="155946"/>
            </a:xfrm>
            <a:custGeom>
              <a:avLst/>
              <a:pathLst>
                <a:path w="185759" h="155946">
                  <a:moveTo>
                    <a:pt x="145918" y="155946"/>
                  </a:moveTo>
                  <a:lnTo>
                    <a:pt x="0" y="68150"/>
                  </a:lnTo>
                  <a:lnTo>
                    <a:pt x="42271" y="0"/>
                  </a:lnTo>
                  <a:lnTo>
                    <a:pt x="185759" y="91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pg1879"/>
            <p:cNvSpPr/>
            <p:nvPr/>
          </p:nvSpPr>
          <p:spPr>
            <a:xfrm>
              <a:off x="2926032" y="5657637"/>
              <a:ext cx="186329" cy="153082"/>
            </a:xfrm>
            <a:custGeom>
              <a:avLst/>
              <a:pathLst>
                <a:path w="186329" h="153082">
                  <a:moveTo>
                    <a:pt x="148242" y="153082"/>
                  </a:moveTo>
                  <a:lnTo>
                    <a:pt x="0" y="69269"/>
                  </a:lnTo>
                  <a:lnTo>
                    <a:pt x="40410" y="0"/>
                  </a:lnTo>
                  <a:lnTo>
                    <a:pt x="186329" y="87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pg1880"/>
            <p:cNvSpPr/>
            <p:nvPr/>
          </p:nvSpPr>
          <p:spPr>
            <a:xfrm>
              <a:off x="2887512" y="5726907"/>
              <a:ext cx="186762" cy="150106"/>
            </a:xfrm>
            <a:custGeom>
              <a:avLst/>
              <a:pathLst>
                <a:path w="186762" h="150106">
                  <a:moveTo>
                    <a:pt x="150457" y="150106"/>
                  </a:moveTo>
                  <a:lnTo>
                    <a:pt x="0" y="70338"/>
                  </a:lnTo>
                  <a:lnTo>
                    <a:pt x="38520" y="0"/>
                  </a:lnTo>
                  <a:lnTo>
                    <a:pt x="186762" y="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pg1881"/>
            <p:cNvSpPr/>
            <p:nvPr/>
          </p:nvSpPr>
          <p:spPr>
            <a:xfrm>
              <a:off x="2850911" y="5797246"/>
              <a:ext cx="187058" cy="147019"/>
            </a:xfrm>
            <a:custGeom>
              <a:avLst/>
              <a:pathLst>
                <a:path w="187058" h="147019">
                  <a:moveTo>
                    <a:pt x="152562" y="147019"/>
                  </a:moveTo>
                  <a:lnTo>
                    <a:pt x="0" y="71356"/>
                  </a:lnTo>
                  <a:lnTo>
                    <a:pt x="36601" y="0"/>
                  </a:lnTo>
                  <a:lnTo>
                    <a:pt x="187058" y="797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pg1882"/>
            <p:cNvSpPr/>
            <p:nvPr/>
          </p:nvSpPr>
          <p:spPr>
            <a:xfrm>
              <a:off x="2816255" y="5868602"/>
              <a:ext cx="187217" cy="143825"/>
            </a:xfrm>
            <a:custGeom>
              <a:avLst/>
              <a:pathLst>
                <a:path w="187217" h="143825">
                  <a:moveTo>
                    <a:pt x="154555" y="143825"/>
                  </a:moveTo>
                  <a:lnTo>
                    <a:pt x="0" y="72321"/>
                  </a:lnTo>
                  <a:lnTo>
                    <a:pt x="34655" y="0"/>
                  </a:lnTo>
                  <a:lnTo>
                    <a:pt x="187217" y="756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pg1883"/>
            <p:cNvSpPr/>
            <p:nvPr/>
          </p:nvSpPr>
          <p:spPr>
            <a:xfrm>
              <a:off x="2783570" y="5940923"/>
              <a:ext cx="187239" cy="140526"/>
            </a:xfrm>
            <a:custGeom>
              <a:avLst/>
              <a:pathLst>
                <a:path w="187239" h="140526">
                  <a:moveTo>
                    <a:pt x="156434" y="140526"/>
                  </a:moveTo>
                  <a:lnTo>
                    <a:pt x="0" y="73232"/>
                  </a:lnTo>
                  <a:lnTo>
                    <a:pt x="32684" y="0"/>
                  </a:lnTo>
                  <a:lnTo>
                    <a:pt x="187239" y="71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pg1884"/>
            <p:cNvSpPr/>
            <p:nvPr/>
          </p:nvSpPr>
          <p:spPr>
            <a:xfrm>
              <a:off x="2752881" y="6014156"/>
              <a:ext cx="187124" cy="137123"/>
            </a:xfrm>
            <a:custGeom>
              <a:avLst/>
              <a:pathLst>
                <a:path w="187124" h="137123">
                  <a:moveTo>
                    <a:pt x="158199" y="137123"/>
                  </a:moveTo>
                  <a:lnTo>
                    <a:pt x="0" y="74091"/>
                  </a:lnTo>
                  <a:lnTo>
                    <a:pt x="30689" y="0"/>
                  </a:lnTo>
                  <a:lnTo>
                    <a:pt x="187124" y="67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pg1885"/>
            <p:cNvSpPr/>
            <p:nvPr/>
          </p:nvSpPr>
          <p:spPr>
            <a:xfrm>
              <a:off x="2724209" y="6088247"/>
              <a:ext cx="186871" cy="133620"/>
            </a:xfrm>
            <a:custGeom>
              <a:avLst/>
              <a:pathLst>
                <a:path w="186871" h="133620">
                  <a:moveTo>
                    <a:pt x="159848" y="133620"/>
                  </a:moveTo>
                  <a:lnTo>
                    <a:pt x="0" y="74895"/>
                  </a:lnTo>
                  <a:lnTo>
                    <a:pt x="28671" y="0"/>
                  </a:lnTo>
                  <a:lnTo>
                    <a:pt x="186871" y="630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pg1886"/>
            <p:cNvSpPr/>
            <p:nvPr/>
          </p:nvSpPr>
          <p:spPr>
            <a:xfrm>
              <a:off x="2697575" y="6163142"/>
              <a:ext cx="186481" cy="130019"/>
            </a:xfrm>
            <a:custGeom>
              <a:avLst/>
              <a:pathLst>
                <a:path w="186481" h="130019">
                  <a:moveTo>
                    <a:pt x="161380" y="130019"/>
                  </a:moveTo>
                  <a:lnTo>
                    <a:pt x="0" y="75644"/>
                  </a:lnTo>
                  <a:lnTo>
                    <a:pt x="26633" y="0"/>
                  </a:lnTo>
                  <a:lnTo>
                    <a:pt x="186481" y="587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pg1887"/>
            <p:cNvSpPr/>
            <p:nvPr/>
          </p:nvSpPr>
          <p:spPr>
            <a:xfrm>
              <a:off x="2673000" y="6238786"/>
              <a:ext cx="185955" cy="126322"/>
            </a:xfrm>
            <a:custGeom>
              <a:avLst/>
              <a:pathLst>
                <a:path w="185955" h="126322">
                  <a:moveTo>
                    <a:pt x="162793" y="126322"/>
                  </a:moveTo>
                  <a:lnTo>
                    <a:pt x="0" y="76337"/>
                  </a:lnTo>
                  <a:lnTo>
                    <a:pt x="24575" y="0"/>
                  </a:lnTo>
                  <a:lnTo>
                    <a:pt x="185955" y="543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pg1888"/>
            <p:cNvSpPr/>
            <p:nvPr/>
          </p:nvSpPr>
          <p:spPr>
            <a:xfrm>
              <a:off x="2650501" y="6315124"/>
              <a:ext cx="185292" cy="122533"/>
            </a:xfrm>
            <a:custGeom>
              <a:avLst/>
              <a:pathLst>
                <a:path w="185292" h="122533">
                  <a:moveTo>
                    <a:pt x="164087" y="122533"/>
                  </a:moveTo>
                  <a:lnTo>
                    <a:pt x="0" y="76974"/>
                  </a:lnTo>
                  <a:lnTo>
                    <a:pt x="22498" y="0"/>
                  </a:lnTo>
                  <a:lnTo>
                    <a:pt x="185292" y="4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pg1889"/>
            <p:cNvSpPr/>
            <p:nvPr/>
          </p:nvSpPr>
          <p:spPr>
            <a:xfrm>
              <a:off x="2630095" y="6392099"/>
              <a:ext cx="184493" cy="118654"/>
            </a:xfrm>
            <a:custGeom>
              <a:avLst/>
              <a:pathLst>
                <a:path w="184493" h="118654">
                  <a:moveTo>
                    <a:pt x="165260" y="118654"/>
                  </a:moveTo>
                  <a:lnTo>
                    <a:pt x="0" y="77556"/>
                  </a:lnTo>
                  <a:lnTo>
                    <a:pt x="20406" y="0"/>
                  </a:lnTo>
                  <a:lnTo>
                    <a:pt x="184493" y="45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pg1890"/>
            <p:cNvSpPr/>
            <p:nvPr/>
          </p:nvSpPr>
          <p:spPr>
            <a:xfrm>
              <a:off x="2611796" y="6469655"/>
              <a:ext cx="183559" cy="114688"/>
            </a:xfrm>
            <a:custGeom>
              <a:avLst/>
              <a:pathLst>
                <a:path w="183559" h="114688">
                  <a:moveTo>
                    <a:pt x="166313" y="114688"/>
                  </a:moveTo>
                  <a:lnTo>
                    <a:pt x="0" y="78080"/>
                  </a:lnTo>
                  <a:lnTo>
                    <a:pt x="18298" y="0"/>
                  </a:lnTo>
                  <a:lnTo>
                    <a:pt x="183559" y="41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pg1891"/>
            <p:cNvSpPr/>
            <p:nvPr/>
          </p:nvSpPr>
          <p:spPr>
            <a:xfrm>
              <a:off x="2595619" y="6547735"/>
              <a:ext cx="182490" cy="110638"/>
            </a:xfrm>
            <a:custGeom>
              <a:avLst/>
              <a:pathLst>
                <a:path w="182490" h="110638">
                  <a:moveTo>
                    <a:pt x="167243" y="110638"/>
                  </a:moveTo>
                  <a:lnTo>
                    <a:pt x="0" y="78547"/>
                  </a:lnTo>
                  <a:lnTo>
                    <a:pt x="16177" y="0"/>
                  </a:lnTo>
                  <a:lnTo>
                    <a:pt x="182490" y="36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pg1892"/>
            <p:cNvSpPr/>
            <p:nvPr/>
          </p:nvSpPr>
          <p:spPr>
            <a:xfrm>
              <a:off x="2581574" y="6626282"/>
              <a:ext cx="181288" cy="106506"/>
            </a:xfrm>
            <a:custGeom>
              <a:avLst/>
              <a:pathLst>
                <a:path w="181288" h="106506">
                  <a:moveTo>
                    <a:pt x="168051" y="106506"/>
                  </a:moveTo>
                  <a:lnTo>
                    <a:pt x="0" y="78956"/>
                  </a:lnTo>
                  <a:lnTo>
                    <a:pt x="14044" y="0"/>
                  </a:lnTo>
                  <a:lnTo>
                    <a:pt x="181288" y="32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pg1893"/>
            <p:cNvSpPr/>
            <p:nvPr/>
          </p:nvSpPr>
          <p:spPr>
            <a:xfrm>
              <a:off x="2569673" y="6705238"/>
              <a:ext cx="179952" cy="102297"/>
            </a:xfrm>
            <a:custGeom>
              <a:avLst/>
              <a:pathLst>
                <a:path w="179952" h="102297">
                  <a:moveTo>
                    <a:pt x="168735" y="102297"/>
                  </a:moveTo>
                  <a:lnTo>
                    <a:pt x="0" y="79307"/>
                  </a:lnTo>
                  <a:lnTo>
                    <a:pt x="11901" y="0"/>
                  </a:lnTo>
                  <a:lnTo>
                    <a:pt x="179952" y="27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pg1894"/>
            <p:cNvSpPr/>
            <p:nvPr/>
          </p:nvSpPr>
          <p:spPr>
            <a:xfrm>
              <a:off x="2559923" y="6784546"/>
              <a:ext cx="178485" cy="98012"/>
            </a:xfrm>
            <a:custGeom>
              <a:avLst/>
              <a:pathLst>
                <a:path w="178485" h="98012">
                  <a:moveTo>
                    <a:pt x="169296" y="98012"/>
                  </a:moveTo>
                  <a:lnTo>
                    <a:pt x="0" y="79600"/>
                  </a:lnTo>
                  <a:lnTo>
                    <a:pt x="9749" y="0"/>
                  </a:lnTo>
                  <a:lnTo>
                    <a:pt x="178485" y="229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pg1895"/>
            <p:cNvSpPr/>
            <p:nvPr/>
          </p:nvSpPr>
          <p:spPr>
            <a:xfrm>
              <a:off x="2552333" y="6864147"/>
              <a:ext cx="176886" cy="93656"/>
            </a:xfrm>
            <a:custGeom>
              <a:avLst/>
              <a:pathLst>
                <a:path w="176886" h="93656">
                  <a:moveTo>
                    <a:pt x="169732" y="93656"/>
                  </a:moveTo>
                  <a:lnTo>
                    <a:pt x="0" y="79835"/>
                  </a:lnTo>
                  <a:lnTo>
                    <a:pt x="7590" y="0"/>
                  </a:lnTo>
                  <a:lnTo>
                    <a:pt x="176886" y="184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pg1896"/>
            <p:cNvSpPr/>
            <p:nvPr/>
          </p:nvSpPr>
          <p:spPr>
            <a:xfrm>
              <a:off x="2546907" y="6943982"/>
              <a:ext cx="175158" cy="89231"/>
            </a:xfrm>
            <a:custGeom>
              <a:avLst/>
              <a:pathLst>
                <a:path w="175158" h="89231">
                  <a:moveTo>
                    <a:pt x="170044" y="89231"/>
                  </a:moveTo>
                  <a:lnTo>
                    <a:pt x="0" y="80011"/>
                  </a:lnTo>
                  <a:lnTo>
                    <a:pt x="5425" y="0"/>
                  </a:lnTo>
                  <a:lnTo>
                    <a:pt x="175158" y="13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pg1897"/>
            <p:cNvSpPr/>
            <p:nvPr/>
          </p:nvSpPr>
          <p:spPr>
            <a:xfrm>
              <a:off x="2543650" y="7023994"/>
              <a:ext cx="173301" cy="84741"/>
            </a:xfrm>
            <a:custGeom>
              <a:avLst/>
              <a:pathLst>
                <a:path w="173301" h="84741">
                  <a:moveTo>
                    <a:pt x="170232" y="84741"/>
                  </a:moveTo>
                  <a:lnTo>
                    <a:pt x="0" y="80129"/>
                  </a:lnTo>
                  <a:lnTo>
                    <a:pt x="3256" y="0"/>
                  </a:lnTo>
                  <a:lnTo>
                    <a:pt x="173301" y="9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pg1898"/>
            <p:cNvSpPr/>
            <p:nvPr/>
          </p:nvSpPr>
          <p:spPr>
            <a:xfrm>
              <a:off x="2542564" y="7104124"/>
              <a:ext cx="171317" cy="80188"/>
            </a:xfrm>
            <a:custGeom>
              <a:avLst/>
              <a:pathLst>
                <a:path w="171317" h="80188">
                  <a:moveTo>
                    <a:pt x="170294" y="80188"/>
                  </a:moveTo>
                  <a:lnTo>
                    <a:pt x="0" y="80188"/>
                  </a:lnTo>
                  <a:lnTo>
                    <a:pt x="1085" y="0"/>
                  </a:lnTo>
                  <a:lnTo>
                    <a:pt x="171317" y="4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pg1899"/>
            <p:cNvSpPr/>
            <p:nvPr/>
          </p:nvSpPr>
          <p:spPr>
            <a:xfrm>
              <a:off x="2542564" y="7184312"/>
              <a:ext cx="171317" cy="80188"/>
            </a:xfrm>
            <a:custGeom>
              <a:avLst/>
              <a:pathLst>
                <a:path w="171317" h="80188">
                  <a:moveTo>
                    <a:pt x="171317" y="75576"/>
                  </a:moveTo>
                  <a:lnTo>
                    <a:pt x="1085" y="80188"/>
                  </a:lnTo>
                  <a:lnTo>
                    <a:pt x="0" y="0"/>
                  </a:lnTo>
                  <a:lnTo>
                    <a:pt x="1702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pg1900"/>
            <p:cNvSpPr/>
            <p:nvPr/>
          </p:nvSpPr>
          <p:spPr>
            <a:xfrm>
              <a:off x="2543650" y="7259889"/>
              <a:ext cx="173301" cy="84741"/>
            </a:xfrm>
            <a:custGeom>
              <a:avLst/>
              <a:pathLst>
                <a:path w="173301" h="84741">
                  <a:moveTo>
                    <a:pt x="173301" y="75521"/>
                  </a:moveTo>
                  <a:lnTo>
                    <a:pt x="3256" y="84741"/>
                  </a:lnTo>
                  <a:lnTo>
                    <a:pt x="0" y="4611"/>
                  </a:lnTo>
                  <a:lnTo>
                    <a:pt x="17023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pg1901"/>
            <p:cNvSpPr/>
            <p:nvPr/>
          </p:nvSpPr>
          <p:spPr>
            <a:xfrm>
              <a:off x="2546907" y="7335410"/>
              <a:ext cx="175158" cy="89231"/>
            </a:xfrm>
            <a:custGeom>
              <a:avLst/>
              <a:pathLst>
                <a:path w="175158" h="89231">
                  <a:moveTo>
                    <a:pt x="175158" y="75410"/>
                  </a:moveTo>
                  <a:lnTo>
                    <a:pt x="5425" y="89231"/>
                  </a:lnTo>
                  <a:lnTo>
                    <a:pt x="0" y="9219"/>
                  </a:lnTo>
                  <a:lnTo>
                    <a:pt x="170044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pg1902"/>
            <p:cNvSpPr/>
            <p:nvPr/>
          </p:nvSpPr>
          <p:spPr>
            <a:xfrm>
              <a:off x="2552333" y="7410821"/>
              <a:ext cx="176886" cy="93656"/>
            </a:xfrm>
            <a:custGeom>
              <a:avLst/>
              <a:pathLst>
                <a:path w="176886" h="93656">
                  <a:moveTo>
                    <a:pt x="176886" y="75244"/>
                  </a:moveTo>
                  <a:lnTo>
                    <a:pt x="7590" y="93656"/>
                  </a:lnTo>
                  <a:lnTo>
                    <a:pt x="0" y="13820"/>
                  </a:lnTo>
                  <a:lnTo>
                    <a:pt x="16973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pg1903"/>
            <p:cNvSpPr/>
            <p:nvPr/>
          </p:nvSpPr>
          <p:spPr>
            <a:xfrm>
              <a:off x="2559923" y="7486066"/>
              <a:ext cx="178485" cy="98012"/>
            </a:xfrm>
            <a:custGeom>
              <a:avLst/>
              <a:pathLst>
                <a:path w="178485" h="98012">
                  <a:moveTo>
                    <a:pt x="178485" y="75023"/>
                  </a:moveTo>
                  <a:lnTo>
                    <a:pt x="9749" y="98012"/>
                  </a:lnTo>
                  <a:lnTo>
                    <a:pt x="0" y="18412"/>
                  </a:lnTo>
                  <a:lnTo>
                    <a:pt x="1692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pg1904"/>
            <p:cNvSpPr/>
            <p:nvPr/>
          </p:nvSpPr>
          <p:spPr>
            <a:xfrm>
              <a:off x="2569673" y="7561089"/>
              <a:ext cx="179952" cy="102297"/>
            </a:xfrm>
            <a:custGeom>
              <a:avLst/>
              <a:pathLst>
                <a:path w="179952" h="102297">
                  <a:moveTo>
                    <a:pt x="179952" y="74746"/>
                  </a:moveTo>
                  <a:lnTo>
                    <a:pt x="11901" y="102297"/>
                  </a:lnTo>
                  <a:lnTo>
                    <a:pt x="0" y="22989"/>
                  </a:lnTo>
                  <a:lnTo>
                    <a:pt x="1687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pg1905"/>
            <p:cNvSpPr/>
            <p:nvPr/>
          </p:nvSpPr>
          <p:spPr>
            <a:xfrm>
              <a:off x="2581574" y="7635836"/>
              <a:ext cx="181288" cy="106506"/>
            </a:xfrm>
            <a:custGeom>
              <a:avLst/>
              <a:pathLst>
                <a:path w="181288" h="106506">
                  <a:moveTo>
                    <a:pt x="181288" y="74415"/>
                  </a:moveTo>
                  <a:lnTo>
                    <a:pt x="14044" y="106506"/>
                  </a:lnTo>
                  <a:lnTo>
                    <a:pt x="0" y="27550"/>
                  </a:lnTo>
                  <a:lnTo>
                    <a:pt x="1680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pg1906"/>
            <p:cNvSpPr/>
            <p:nvPr/>
          </p:nvSpPr>
          <p:spPr>
            <a:xfrm>
              <a:off x="2595619" y="7710251"/>
              <a:ext cx="182490" cy="110638"/>
            </a:xfrm>
            <a:custGeom>
              <a:avLst/>
              <a:pathLst>
                <a:path w="182490" h="110638">
                  <a:moveTo>
                    <a:pt x="182490" y="74029"/>
                  </a:moveTo>
                  <a:lnTo>
                    <a:pt x="16177" y="110638"/>
                  </a:lnTo>
                  <a:lnTo>
                    <a:pt x="0" y="32091"/>
                  </a:lnTo>
                  <a:lnTo>
                    <a:pt x="16724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pg1907"/>
            <p:cNvSpPr/>
            <p:nvPr/>
          </p:nvSpPr>
          <p:spPr>
            <a:xfrm>
              <a:off x="2611796" y="7784281"/>
              <a:ext cx="183559" cy="114688"/>
            </a:xfrm>
            <a:custGeom>
              <a:avLst/>
              <a:pathLst>
                <a:path w="183559" h="114688">
                  <a:moveTo>
                    <a:pt x="183559" y="73589"/>
                  </a:moveTo>
                  <a:lnTo>
                    <a:pt x="18298" y="114688"/>
                  </a:lnTo>
                  <a:lnTo>
                    <a:pt x="0" y="36608"/>
                  </a:lnTo>
                  <a:lnTo>
                    <a:pt x="1663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pg1908"/>
            <p:cNvSpPr/>
            <p:nvPr/>
          </p:nvSpPr>
          <p:spPr>
            <a:xfrm>
              <a:off x="2630095" y="7857871"/>
              <a:ext cx="184493" cy="118654"/>
            </a:xfrm>
            <a:custGeom>
              <a:avLst/>
              <a:pathLst>
                <a:path w="184493" h="118654">
                  <a:moveTo>
                    <a:pt x="184493" y="73095"/>
                  </a:moveTo>
                  <a:lnTo>
                    <a:pt x="20406" y="118654"/>
                  </a:lnTo>
                  <a:lnTo>
                    <a:pt x="0" y="41098"/>
                  </a:lnTo>
                  <a:lnTo>
                    <a:pt x="1652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pg1909"/>
            <p:cNvSpPr/>
            <p:nvPr/>
          </p:nvSpPr>
          <p:spPr>
            <a:xfrm>
              <a:off x="2650501" y="7930967"/>
              <a:ext cx="185292" cy="122533"/>
            </a:xfrm>
            <a:custGeom>
              <a:avLst/>
              <a:pathLst>
                <a:path w="185292" h="122533">
                  <a:moveTo>
                    <a:pt x="185292" y="72548"/>
                  </a:moveTo>
                  <a:lnTo>
                    <a:pt x="22498" y="122533"/>
                  </a:lnTo>
                  <a:lnTo>
                    <a:pt x="0" y="45558"/>
                  </a:lnTo>
                  <a:lnTo>
                    <a:pt x="16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pg1910"/>
            <p:cNvSpPr/>
            <p:nvPr/>
          </p:nvSpPr>
          <p:spPr>
            <a:xfrm>
              <a:off x="2673000" y="8003515"/>
              <a:ext cx="185955" cy="126322"/>
            </a:xfrm>
            <a:custGeom>
              <a:avLst/>
              <a:pathLst>
                <a:path w="185955" h="126322">
                  <a:moveTo>
                    <a:pt x="185955" y="71947"/>
                  </a:moveTo>
                  <a:lnTo>
                    <a:pt x="24575" y="126322"/>
                  </a:lnTo>
                  <a:lnTo>
                    <a:pt x="0" y="49985"/>
                  </a:lnTo>
                  <a:lnTo>
                    <a:pt x="1627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pg1911"/>
            <p:cNvSpPr/>
            <p:nvPr/>
          </p:nvSpPr>
          <p:spPr>
            <a:xfrm>
              <a:off x="2697575" y="8075463"/>
              <a:ext cx="186481" cy="130019"/>
            </a:xfrm>
            <a:custGeom>
              <a:avLst/>
              <a:pathLst>
                <a:path w="186481" h="130019">
                  <a:moveTo>
                    <a:pt x="186481" y="71293"/>
                  </a:moveTo>
                  <a:lnTo>
                    <a:pt x="26633" y="130019"/>
                  </a:lnTo>
                  <a:lnTo>
                    <a:pt x="0" y="54375"/>
                  </a:lnTo>
                  <a:lnTo>
                    <a:pt x="16138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pg1912"/>
            <p:cNvSpPr/>
            <p:nvPr/>
          </p:nvSpPr>
          <p:spPr>
            <a:xfrm>
              <a:off x="2724209" y="8146757"/>
              <a:ext cx="186871" cy="133620"/>
            </a:xfrm>
            <a:custGeom>
              <a:avLst/>
              <a:pathLst>
                <a:path w="186871" h="133620">
                  <a:moveTo>
                    <a:pt x="186871" y="70587"/>
                  </a:moveTo>
                  <a:lnTo>
                    <a:pt x="28671" y="133620"/>
                  </a:lnTo>
                  <a:lnTo>
                    <a:pt x="0" y="58725"/>
                  </a:lnTo>
                  <a:lnTo>
                    <a:pt x="15984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pg1913"/>
            <p:cNvSpPr/>
            <p:nvPr/>
          </p:nvSpPr>
          <p:spPr>
            <a:xfrm>
              <a:off x="2752881" y="8217345"/>
              <a:ext cx="187124" cy="137123"/>
            </a:xfrm>
            <a:custGeom>
              <a:avLst/>
              <a:pathLst>
                <a:path w="187124" h="137123">
                  <a:moveTo>
                    <a:pt x="187124" y="69830"/>
                  </a:moveTo>
                  <a:lnTo>
                    <a:pt x="30689" y="137123"/>
                  </a:lnTo>
                  <a:lnTo>
                    <a:pt x="0" y="63032"/>
                  </a:lnTo>
                  <a:lnTo>
                    <a:pt x="1581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pg1914"/>
            <p:cNvSpPr/>
            <p:nvPr/>
          </p:nvSpPr>
          <p:spPr>
            <a:xfrm>
              <a:off x="2783570" y="8287175"/>
              <a:ext cx="187239" cy="140526"/>
            </a:xfrm>
            <a:custGeom>
              <a:avLst/>
              <a:pathLst>
                <a:path w="187239" h="140526">
                  <a:moveTo>
                    <a:pt x="187239" y="69021"/>
                  </a:moveTo>
                  <a:lnTo>
                    <a:pt x="32684" y="140526"/>
                  </a:lnTo>
                  <a:lnTo>
                    <a:pt x="0" y="67293"/>
                  </a:lnTo>
                  <a:lnTo>
                    <a:pt x="1564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pg1915"/>
            <p:cNvSpPr/>
            <p:nvPr/>
          </p:nvSpPr>
          <p:spPr>
            <a:xfrm>
              <a:off x="2816255" y="8356197"/>
              <a:ext cx="187217" cy="143825"/>
            </a:xfrm>
            <a:custGeom>
              <a:avLst/>
              <a:pathLst>
                <a:path w="187217" h="143825">
                  <a:moveTo>
                    <a:pt x="187217" y="68161"/>
                  </a:moveTo>
                  <a:lnTo>
                    <a:pt x="34655" y="143825"/>
                  </a:lnTo>
                  <a:lnTo>
                    <a:pt x="0" y="71504"/>
                  </a:lnTo>
                  <a:lnTo>
                    <a:pt x="154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pg1916"/>
            <p:cNvSpPr/>
            <p:nvPr/>
          </p:nvSpPr>
          <p:spPr>
            <a:xfrm>
              <a:off x="2850911" y="8424359"/>
              <a:ext cx="187058" cy="147019"/>
            </a:xfrm>
            <a:custGeom>
              <a:avLst/>
              <a:pathLst>
                <a:path w="187058" h="147019">
                  <a:moveTo>
                    <a:pt x="187058" y="67252"/>
                  </a:moveTo>
                  <a:lnTo>
                    <a:pt x="36601" y="147019"/>
                  </a:lnTo>
                  <a:lnTo>
                    <a:pt x="0" y="75663"/>
                  </a:lnTo>
                  <a:lnTo>
                    <a:pt x="1525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pg1917"/>
            <p:cNvSpPr/>
            <p:nvPr/>
          </p:nvSpPr>
          <p:spPr>
            <a:xfrm>
              <a:off x="2887512" y="8491611"/>
              <a:ext cx="186762" cy="150106"/>
            </a:xfrm>
            <a:custGeom>
              <a:avLst/>
              <a:pathLst>
                <a:path w="186762" h="150106">
                  <a:moveTo>
                    <a:pt x="186762" y="66293"/>
                  </a:moveTo>
                  <a:lnTo>
                    <a:pt x="38520" y="150106"/>
                  </a:lnTo>
                  <a:lnTo>
                    <a:pt x="0" y="79767"/>
                  </a:lnTo>
                  <a:lnTo>
                    <a:pt x="150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pg1918"/>
            <p:cNvSpPr/>
            <p:nvPr/>
          </p:nvSpPr>
          <p:spPr>
            <a:xfrm>
              <a:off x="2926032" y="8557905"/>
              <a:ext cx="186329" cy="153082"/>
            </a:xfrm>
            <a:custGeom>
              <a:avLst/>
              <a:pathLst>
                <a:path w="186329" h="153082">
                  <a:moveTo>
                    <a:pt x="186329" y="65286"/>
                  </a:moveTo>
                  <a:lnTo>
                    <a:pt x="40410" y="153082"/>
                  </a:lnTo>
                  <a:lnTo>
                    <a:pt x="0" y="83812"/>
                  </a:lnTo>
                  <a:lnTo>
                    <a:pt x="148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pg1919"/>
            <p:cNvSpPr/>
            <p:nvPr/>
          </p:nvSpPr>
          <p:spPr>
            <a:xfrm>
              <a:off x="2966443" y="8623191"/>
              <a:ext cx="185759" cy="155946"/>
            </a:xfrm>
            <a:custGeom>
              <a:avLst/>
              <a:pathLst>
                <a:path w="185759" h="155946">
                  <a:moveTo>
                    <a:pt x="185759" y="64230"/>
                  </a:moveTo>
                  <a:lnTo>
                    <a:pt x="42271" y="155946"/>
                  </a:lnTo>
                  <a:lnTo>
                    <a:pt x="0" y="87795"/>
                  </a:lnTo>
                  <a:lnTo>
                    <a:pt x="14591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pg1920"/>
            <p:cNvSpPr/>
            <p:nvPr/>
          </p:nvSpPr>
          <p:spPr>
            <a:xfrm>
              <a:off x="3008715" y="8687422"/>
              <a:ext cx="185052" cy="158695"/>
            </a:xfrm>
            <a:custGeom>
              <a:avLst/>
              <a:pathLst>
                <a:path w="185052" h="158695">
                  <a:moveTo>
                    <a:pt x="185052" y="63128"/>
                  </a:moveTo>
                  <a:lnTo>
                    <a:pt x="44101" y="158695"/>
                  </a:lnTo>
                  <a:lnTo>
                    <a:pt x="0" y="91715"/>
                  </a:lnTo>
                  <a:lnTo>
                    <a:pt x="143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pg1921"/>
            <p:cNvSpPr/>
            <p:nvPr/>
          </p:nvSpPr>
          <p:spPr>
            <a:xfrm>
              <a:off x="3052817" y="8750550"/>
              <a:ext cx="184210" cy="161328"/>
            </a:xfrm>
            <a:custGeom>
              <a:avLst/>
              <a:pathLst>
                <a:path w="184210" h="161328">
                  <a:moveTo>
                    <a:pt x="184210" y="61979"/>
                  </a:moveTo>
                  <a:lnTo>
                    <a:pt x="45899" y="161328"/>
                  </a:lnTo>
                  <a:lnTo>
                    <a:pt x="0" y="95567"/>
                  </a:lnTo>
                  <a:lnTo>
                    <a:pt x="140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pg1922"/>
            <p:cNvSpPr/>
            <p:nvPr/>
          </p:nvSpPr>
          <p:spPr>
            <a:xfrm>
              <a:off x="3098717" y="8812530"/>
              <a:ext cx="183233" cy="163843"/>
            </a:xfrm>
            <a:custGeom>
              <a:avLst/>
              <a:pathLst>
                <a:path w="183233" h="163843">
                  <a:moveTo>
                    <a:pt x="183233" y="60785"/>
                  </a:moveTo>
                  <a:lnTo>
                    <a:pt x="47663" y="163843"/>
                  </a:lnTo>
                  <a:lnTo>
                    <a:pt x="0" y="99348"/>
                  </a:lnTo>
                  <a:lnTo>
                    <a:pt x="1383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pg1923"/>
            <p:cNvSpPr/>
            <p:nvPr/>
          </p:nvSpPr>
          <p:spPr>
            <a:xfrm>
              <a:off x="3146380" y="8873316"/>
              <a:ext cx="182122" cy="166238"/>
            </a:xfrm>
            <a:custGeom>
              <a:avLst/>
              <a:pathLst>
                <a:path w="182122" h="166238">
                  <a:moveTo>
                    <a:pt x="182122" y="59546"/>
                  </a:moveTo>
                  <a:lnTo>
                    <a:pt x="49392" y="166238"/>
                  </a:lnTo>
                  <a:lnTo>
                    <a:pt x="0" y="103057"/>
                  </a:lnTo>
                  <a:lnTo>
                    <a:pt x="1355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pg1924"/>
            <p:cNvSpPr/>
            <p:nvPr/>
          </p:nvSpPr>
          <p:spPr>
            <a:xfrm>
              <a:off x="3195773" y="8932863"/>
              <a:ext cx="180877" cy="168510"/>
            </a:xfrm>
            <a:custGeom>
              <a:avLst/>
              <a:pathLst>
                <a:path w="180877" h="168510">
                  <a:moveTo>
                    <a:pt x="180877" y="58264"/>
                  </a:moveTo>
                  <a:lnTo>
                    <a:pt x="51085" y="168510"/>
                  </a:lnTo>
                  <a:lnTo>
                    <a:pt x="0" y="106691"/>
                  </a:lnTo>
                  <a:lnTo>
                    <a:pt x="1327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pg1925"/>
            <p:cNvSpPr/>
            <p:nvPr/>
          </p:nvSpPr>
          <p:spPr>
            <a:xfrm>
              <a:off x="3246858" y="8991127"/>
              <a:ext cx="179499" cy="170659"/>
            </a:xfrm>
            <a:custGeom>
              <a:avLst/>
              <a:pathLst>
                <a:path w="179499" h="170659">
                  <a:moveTo>
                    <a:pt x="179499" y="56939"/>
                  </a:moveTo>
                  <a:lnTo>
                    <a:pt x="52740" y="170659"/>
                  </a:lnTo>
                  <a:lnTo>
                    <a:pt x="0" y="110246"/>
                  </a:lnTo>
                  <a:lnTo>
                    <a:pt x="129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pg1926"/>
            <p:cNvSpPr/>
            <p:nvPr/>
          </p:nvSpPr>
          <p:spPr>
            <a:xfrm>
              <a:off x="3299598" y="9048066"/>
              <a:ext cx="177990" cy="172683"/>
            </a:xfrm>
            <a:custGeom>
              <a:avLst/>
              <a:pathLst>
                <a:path w="177990" h="172683">
                  <a:moveTo>
                    <a:pt x="177990" y="55572"/>
                  </a:moveTo>
                  <a:lnTo>
                    <a:pt x="54357" y="172683"/>
                  </a:lnTo>
                  <a:lnTo>
                    <a:pt x="0" y="113720"/>
                  </a:lnTo>
                  <a:lnTo>
                    <a:pt x="1267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pg1927"/>
            <p:cNvSpPr/>
            <p:nvPr/>
          </p:nvSpPr>
          <p:spPr>
            <a:xfrm>
              <a:off x="3353955" y="9103639"/>
              <a:ext cx="176350" cy="174581"/>
            </a:xfrm>
            <a:custGeom>
              <a:avLst/>
              <a:pathLst>
                <a:path w="176350" h="174581">
                  <a:moveTo>
                    <a:pt x="176350" y="54164"/>
                  </a:moveTo>
                  <a:lnTo>
                    <a:pt x="55933" y="174581"/>
                  </a:lnTo>
                  <a:lnTo>
                    <a:pt x="0" y="117111"/>
                  </a:lnTo>
                  <a:lnTo>
                    <a:pt x="1236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pg1928"/>
            <p:cNvSpPr/>
            <p:nvPr/>
          </p:nvSpPr>
          <p:spPr>
            <a:xfrm>
              <a:off x="3409889" y="9157803"/>
              <a:ext cx="174581" cy="176350"/>
            </a:xfrm>
            <a:custGeom>
              <a:avLst/>
              <a:pathLst>
                <a:path w="174581" h="176350">
                  <a:moveTo>
                    <a:pt x="174581" y="52717"/>
                  </a:moveTo>
                  <a:lnTo>
                    <a:pt x="57469" y="176350"/>
                  </a:lnTo>
                  <a:lnTo>
                    <a:pt x="0" y="120416"/>
                  </a:lnTo>
                  <a:lnTo>
                    <a:pt x="1204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pg1929"/>
            <p:cNvSpPr/>
            <p:nvPr/>
          </p:nvSpPr>
          <p:spPr>
            <a:xfrm>
              <a:off x="3467359" y="9210521"/>
              <a:ext cx="172683" cy="177990"/>
            </a:xfrm>
            <a:custGeom>
              <a:avLst/>
              <a:pathLst>
                <a:path w="172683" h="177990">
                  <a:moveTo>
                    <a:pt x="172683" y="51231"/>
                  </a:moveTo>
                  <a:lnTo>
                    <a:pt x="58963" y="177990"/>
                  </a:lnTo>
                  <a:lnTo>
                    <a:pt x="0" y="123633"/>
                  </a:lnTo>
                  <a:lnTo>
                    <a:pt x="1171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pg1930"/>
            <p:cNvSpPr/>
            <p:nvPr/>
          </p:nvSpPr>
          <p:spPr>
            <a:xfrm>
              <a:off x="3526322" y="9261752"/>
              <a:ext cx="170659" cy="179499"/>
            </a:xfrm>
            <a:custGeom>
              <a:avLst/>
              <a:pathLst>
                <a:path w="170659" h="179499">
                  <a:moveTo>
                    <a:pt x="170659" y="49707"/>
                  </a:moveTo>
                  <a:lnTo>
                    <a:pt x="60413" y="179499"/>
                  </a:lnTo>
                  <a:lnTo>
                    <a:pt x="0" y="126759"/>
                  </a:lnTo>
                  <a:lnTo>
                    <a:pt x="113720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pg1931"/>
            <p:cNvSpPr/>
            <p:nvPr/>
          </p:nvSpPr>
          <p:spPr>
            <a:xfrm>
              <a:off x="3586735" y="9311459"/>
              <a:ext cx="168510" cy="180877"/>
            </a:xfrm>
            <a:custGeom>
              <a:avLst/>
              <a:pathLst>
                <a:path w="168510" h="180877">
                  <a:moveTo>
                    <a:pt x="168510" y="48147"/>
                  </a:moveTo>
                  <a:lnTo>
                    <a:pt x="61819" y="180877"/>
                  </a:lnTo>
                  <a:lnTo>
                    <a:pt x="0" y="129792"/>
                  </a:lnTo>
                  <a:lnTo>
                    <a:pt x="1102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pg1932"/>
            <p:cNvSpPr/>
            <p:nvPr/>
          </p:nvSpPr>
          <p:spPr>
            <a:xfrm>
              <a:off x="3648555" y="9359607"/>
              <a:ext cx="166238" cy="182122"/>
            </a:xfrm>
            <a:custGeom>
              <a:avLst/>
              <a:pathLst>
                <a:path w="166238" h="182122">
                  <a:moveTo>
                    <a:pt x="166238" y="46551"/>
                  </a:moveTo>
                  <a:lnTo>
                    <a:pt x="63180" y="182122"/>
                  </a:lnTo>
                  <a:lnTo>
                    <a:pt x="0" y="132729"/>
                  </a:lnTo>
                  <a:lnTo>
                    <a:pt x="1066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pg1933"/>
            <p:cNvSpPr/>
            <p:nvPr/>
          </p:nvSpPr>
          <p:spPr>
            <a:xfrm>
              <a:off x="3711735" y="9406159"/>
              <a:ext cx="163843" cy="183233"/>
            </a:xfrm>
            <a:custGeom>
              <a:avLst/>
              <a:pathLst>
                <a:path w="163843" h="183233">
                  <a:moveTo>
                    <a:pt x="163843" y="44922"/>
                  </a:moveTo>
                  <a:lnTo>
                    <a:pt x="64494" y="183233"/>
                  </a:lnTo>
                  <a:lnTo>
                    <a:pt x="0" y="135570"/>
                  </a:lnTo>
                  <a:lnTo>
                    <a:pt x="1030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pg1934"/>
            <p:cNvSpPr/>
            <p:nvPr/>
          </p:nvSpPr>
          <p:spPr>
            <a:xfrm>
              <a:off x="3776230" y="9451081"/>
              <a:ext cx="161328" cy="184210"/>
            </a:xfrm>
            <a:custGeom>
              <a:avLst/>
              <a:pathLst>
                <a:path w="161328" h="184210">
                  <a:moveTo>
                    <a:pt x="161328" y="43259"/>
                  </a:moveTo>
                  <a:lnTo>
                    <a:pt x="65761" y="184210"/>
                  </a:lnTo>
                  <a:lnTo>
                    <a:pt x="0" y="138311"/>
                  </a:lnTo>
                  <a:lnTo>
                    <a:pt x="993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pg1935"/>
            <p:cNvSpPr/>
            <p:nvPr/>
          </p:nvSpPr>
          <p:spPr>
            <a:xfrm>
              <a:off x="3841991" y="9494341"/>
              <a:ext cx="158695" cy="185052"/>
            </a:xfrm>
            <a:custGeom>
              <a:avLst/>
              <a:pathLst>
                <a:path w="158695" h="185052">
                  <a:moveTo>
                    <a:pt x="158695" y="41565"/>
                  </a:moveTo>
                  <a:lnTo>
                    <a:pt x="66980" y="185052"/>
                  </a:lnTo>
                  <a:lnTo>
                    <a:pt x="0" y="140950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pg1936"/>
            <p:cNvSpPr/>
            <p:nvPr/>
          </p:nvSpPr>
          <p:spPr>
            <a:xfrm>
              <a:off x="3908972" y="9535906"/>
              <a:ext cx="155946" cy="185759"/>
            </a:xfrm>
            <a:custGeom>
              <a:avLst/>
              <a:pathLst>
                <a:path w="155946" h="185759">
                  <a:moveTo>
                    <a:pt x="155946" y="39840"/>
                  </a:moveTo>
                  <a:lnTo>
                    <a:pt x="68150" y="185759"/>
                  </a:lnTo>
                  <a:lnTo>
                    <a:pt x="0" y="143487"/>
                  </a:lnTo>
                  <a:lnTo>
                    <a:pt x="917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pg1937"/>
            <p:cNvSpPr/>
            <p:nvPr/>
          </p:nvSpPr>
          <p:spPr>
            <a:xfrm>
              <a:off x="3977122" y="9575747"/>
              <a:ext cx="153082" cy="186329"/>
            </a:xfrm>
            <a:custGeom>
              <a:avLst/>
              <a:pathLst>
                <a:path w="153082" h="186329">
                  <a:moveTo>
                    <a:pt x="153082" y="38086"/>
                  </a:moveTo>
                  <a:lnTo>
                    <a:pt x="69269" y="186329"/>
                  </a:lnTo>
                  <a:lnTo>
                    <a:pt x="0" y="145918"/>
                  </a:lnTo>
                  <a:lnTo>
                    <a:pt x="877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pg1938"/>
            <p:cNvSpPr/>
            <p:nvPr/>
          </p:nvSpPr>
          <p:spPr>
            <a:xfrm>
              <a:off x="4046392" y="9613834"/>
              <a:ext cx="150106" cy="186762"/>
            </a:xfrm>
            <a:custGeom>
              <a:avLst/>
              <a:pathLst>
                <a:path w="150106" h="186762">
                  <a:moveTo>
                    <a:pt x="150106" y="36305"/>
                  </a:moveTo>
                  <a:lnTo>
                    <a:pt x="70338" y="186762"/>
                  </a:lnTo>
                  <a:lnTo>
                    <a:pt x="0" y="148242"/>
                  </a:lnTo>
                  <a:lnTo>
                    <a:pt x="83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pg1939"/>
            <p:cNvSpPr/>
            <p:nvPr/>
          </p:nvSpPr>
          <p:spPr>
            <a:xfrm>
              <a:off x="4116730" y="9650139"/>
              <a:ext cx="147019" cy="187058"/>
            </a:xfrm>
            <a:custGeom>
              <a:avLst/>
              <a:pathLst>
                <a:path w="147019" h="187058">
                  <a:moveTo>
                    <a:pt x="147019" y="34496"/>
                  </a:moveTo>
                  <a:lnTo>
                    <a:pt x="71356" y="187058"/>
                  </a:lnTo>
                  <a:lnTo>
                    <a:pt x="0" y="150457"/>
                  </a:lnTo>
                  <a:lnTo>
                    <a:pt x="797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pg1940"/>
            <p:cNvSpPr/>
            <p:nvPr/>
          </p:nvSpPr>
          <p:spPr>
            <a:xfrm>
              <a:off x="4188086" y="9684636"/>
              <a:ext cx="143825" cy="187217"/>
            </a:xfrm>
            <a:custGeom>
              <a:avLst/>
              <a:pathLst>
                <a:path w="143825" h="187217">
                  <a:moveTo>
                    <a:pt x="143825" y="32662"/>
                  </a:moveTo>
                  <a:lnTo>
                    <a:pt x="72321" y="187217"/>
                  </a:lnTo>
                  <a:lnTo>
                    <a:pt x="0" y="152562"/>
                  </a:lnTo>
                  <a:lnTo>
                    <a:pt x="75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pg1941"/>
            <p:cNvSpPr/>
            <p:nvPr/>
          </p:nvSpPr>
          <p:spPr>
            <a:xfrm>
              <a:off x="4260408" y="9717299"/>
              <a:ext cx="140526" cy="187239"/>
            </a:xfrm>
            <a:custGeom>
              <a:avLst/>
              <a:pathLst>
                <a:path w="140526" h="187239">
                  <a:moveTo>
                    <a:pt x="140526" y="30805"/>
                  </a:moveTo>
                  <a:lnTo>
                    <a:pt x="73232" y="187239"/>
                  </a:lnTo>
                  <a:lnTo>
                    <a:pt x="0" y="154555"/>
                  </a:lnTo>
                  <a:lnTo>
                    <a:pt x="715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pg1942"/>
            <p:cNvSpPr/>
            <p:nvPr/>
          </p:nvSpPr>
          <p:spPr>
            <a:xfrm>
              <a:off x="4333640" y="9748104"/>
              <a:ext cx="137123" cy="187124"/>
            </a:xfrm>
            <a:custGeom>
              <a:avLst/>
              <a:pathLst>
                <a:path w="137123" h="187124">
                  <a:moveTo>
                    <a:pt x="137123" y="28924"/>
                  </a:moveTo>
                  <a:lnTo>
                    <a:pt x="74091" y="187124"/>
                  </a:lnTo>
                  <a:lnTo>
                    <a:pt x="0" y="156434"/>
                  </a:lnTo>
                  <a:lnTo>
                    <a:pt x="672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pg1943"/>
            <p:cNvSpPr/>
            <p:nvPr/>
          </p:nvSpPr>
          <p:spPr>
            <a:xfrm>
              <a:off x="4407732" y="9777029"/>
              <a:ext cx="133620" cy="186871"/>
            </a:xfrm>
            <a:custGeom>
              <a:avLst/>
              <a:pathLst>
                <a:path w="133620" h="186871">
                  <a:moveTo>
                    <a:pt x="133620" y="27023"/>
                  </a:moveTo>
                  <a:lnTo>
                    <a:pt x="74895" y="186871"/>
                  </a:lnTo>
                  <a:lnTo>
                    <a:pt x="0" y="158199"/>
                  </a:lnTo>
                  <a:lnTo>
                    <a:pt x="630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pg1944"/>
            <p:cNvSpPr/>
            <p:nvPr/>
          </p:nvSpPr>
          <p:spPr>
            <a:xfrm>
              <a:off x="4482627" y="9804052"/>
              <a:ext cx="130019" cy="186481"/>
            </a:xfrm>
            <a:custGeom>
              <a:avLst/>
              <a:pathLst>
                <a:path w="130019" h="186481">
                  <a:moveTo>
                    <a:pt x="130019" y="25101"/>
                  </a:moveTo>
                  <a:lnTo>
                    <a:pt x="75644" y="186481"/>
                  </a:lnTo>
                  <a:lnTo>
                    <a:pt x="0" y="159848"/>
                  </a:lnTo>
                  <a:lnTo>
                    <a:pt x="587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pg1945"/>
            <p:cNvSpPr/>
            <p:nvPr/>
          </p:nvSpPr>
          <p:spPr>
            <a:xfrm>
              <a:off x="4558271" y="9829153"/>
              <a:ext cx="126322" cy="185955"/>
            </a:xfrm>
            <a:custGeom>
              <a:avLst/>
              <a:pathLst>
                <a:path w="126322" h="185955">
                  <a:moveTo>
                    <a:pt x="126322" y="23161"/>
                  </a:moveTo>
                  <a:lnTo>
                    <a:pt x="76337" y="185955"/>
                  </a:lnTo>
                  <a:lnTo>
                    <a:pt x="0" y="161380"/>
                  </a:lnTo>
                  <a:lnTo>
                    <a:pt x="543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pg1946"/>
            <p:cNvSpPr/>
            <p:nvPr/>
          </p:nvSpPr>
          <p:spPr>
            <a:xfrm>
              <a:off x="4634608" y="9852315"/>
              <a:ext cx="122533" cy="185292"/>
            </a:xfrm>
            <a:custGeom>
              <a:avLst/>
              <a:pathLst>
                <a:path w="122533" h="185292">
                  <a:moveTo>
                    <a:pt x="122533" y="21205"/>
                  </a:moveTo>
                  <a:lnTo>
                    <a:pt x="76974" y="185292"/>
                  </a:lnTo>
                  <a:lnTo>
                    <a:pt x="0" y="162793"/>
                  </a:lnTo>
                  <a:lnTo>
                    <a:pt x="4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pg1947"/>
            <p:cNvSpPr/>
            <p:nvPr/>
          </p:nvSpPr>
          <p:spPr>
            <a:xfrm>
              <a:off x="4711583" y="9873520"/>
              <a:ext cx="118654" cy="184493"/>
            </a:xfrm>
            <a:custGeom>
              <a:avLst/>
              <a:pathLst>
                <a:path w="118654" h="184493">
                  <a:moveTo>
                    <a:pt x="118654" y="19232"/>
                  </a:moveTo>
                  <a:lnTo>
                    <a:pt x="77556" y="184493"/>
                  </a:lnTo>
                  <a:lnTo>
                    <a:pt x="0" y="164087"/>
                  </a:lnTo>
                  <a:lnTo>
                    <a:pt x="455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pg1948"/>
            <p:cNvSpPr/>
            <p:nvPr/>
          </p:nvSpPr>
          <p:spPr>
            <a:xfrm>
              <a:off x="4789139" y="9892753"/>
              <a:ext cx="114688" cy="183559"/>
            </a:xfrm>
            <a:custGeom>
              <a:avLst/>
              <a:pathLst>
                <a:path w="114688" h="183559">
                  <a:moveTo>
                    <a:pt x="114688" y="17246"/>
                  </a:moveTo>
                  <a:lnTo>
                    <a:pt x="78080" y="183559"/>
                  </a:lnTo>
                  <a:lnTo>
                    <a:pt x="0" y="165260"/>
                  </a:lnTo>
                  <a:lnTo>
                    <a:pt x="410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pg1949"/>
            <p:cNvSpPr/>
            <p:nvPr/>
          </p:nvSpPr>
          <p:spPr>
            <a:xfrm>
              <a:off x="4867219" y="9910000"/>
              <a:ext cx="110638" cy="182490"/>
            </a:xfrm>
            <a:custGeom>
              <a:avLst/>
              <a:pathLst>
                <a:path w="110638" h="182490">
                  <a:moveTo>
                    <a:pt x="110638" y="15247"/>
                  </a:moveTo>
                  <a:lnTo>
                    <a:pt x="78547" y="182490"/>
                  </a:lnTo>
                  <a:lnTo>
                    <a:pt x="0" y="166313"/>
                  </a:lnTo>
                  <a:lnTo>
                    <a:pt x="366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pg1950"/>
            <p:cNvSpPr/>
            <p:nvPr/>
          </p:nvSpPr>
          <p:spPr>
            <a:xfrm>
              <a:off x="4945766" y="9925247"/>
              <a:ext cx="106506" cy="181288"/>
            </a:xfrm>
            <a:custGeom>
              <a:avLst/>
              <a:pathLst>
                <a:path w="106506" h="181288">
                  <a:moveTo>
                    <a:pt x="106506" y="13236"/>
                  </a:moveTo>
                  <a:lnTo>
                    <a:pt x="78956" y="181288"/>
                  </a:lnTo>
                  <a:lnTo>
                    <a:pt x="0" y="167243"/>
                  </a:lnTo>
                  <a:lnTo>
                    <a:pt x="32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pg1951"/>
            <p:cNvSpPr/>
            <p:nvPr/>
          </p:nvSpPr>
          <p:spPr>
            <a:xfrm>
              <a:off x="5024723" y="9938484"/>
              <a:ext cx="102297" cy="179952"/>
            </a:xfrm>
            <a:custGeom>
              <a:avLst/>
              <a:pathLst>
                <a:path w="102297" h="179952">
                  <a:moveTo>
                    <a:pt x="102297" y="11216"/>
                  </a:moveTo>
                  <a:lnTo>
                    <a:pt x="79307" y="179952"/>
                  </a:lnTo>
                  <a:lnTo>
                    <a:pt x="0" y="168051"/>
                  </a:lnTo>
                  <a:lnTo>
                    <a:pt x="275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pg1952"/>
            <p:cNvSpPr/>
            <p:nvPr/>
          </p:nvSpPr>
          <p:spPr>
            <a:xfrm>
              <a:off x="5104030" y="9949701"/>
              <a:ext cx="98012" cy="178485"/>
            </a:xfrm>
            <a:custGeom>
              <a:avLst/>
              <a:pathLst>
                <a:path w="98012" h="178485">
                  <a:moveTo>
                    <a:pt x="98012" y="9188"/>
                  </a:moveTo>
                  <a:lnTo>
                    <a:pt x="79600" y="178485"/>
                  </a:lnTo>
                  <a:lnTo>
                    <a:pt x="0" y="168735"/>
                  </a:lnTo>
                  <a:lnTo>
                    <a:pt x="229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pg1953"/>
            <p:cNvSpPr/>
            <p:nvPr/>
          </p:nvSpPr>
          <p:spPr>
            <a:xfrm>
              <a:off x="5183631" y="9958890"/>
              <a:ext cx="93656" cy="176886"/>
            </a:xfrm>
            <a:custGeom>
              <a:avLst/>
              <a:pathLst>
                <a:path w="93656" h="176886">
                  <a:moveTo>
                    <a:pt x="93656" y="7153"/>
                  </a:moveTo>
                  <a:lnTo>
                    <a:pt x="79835" y="176886"/>
                  </a:lnTo>
                  <a:lnTo>
                    <a:pt x="0" y="169296"/>
                  </a:lnTo>
                  <a:lnTo>
                    <a:pt x="184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pg1954"/>
            <p:cNvSpPr/>
            <p:nvPr/>
          </p:nvSpPr>
          <p:spPr>
            <a:xfrm>
              <a:off x="5263467" y="9966043"/>
              <a:ext cx="89231" cy="175158"/>
            </a:xfrm>
            <a:custGeom>
              <a:avLst/>
              <a:pathLst>
                <a:path w="89231" h="175158">
                  <a:moveTo>
                    <a:pt x="89231" y="5113"/>
                  </a:moveTo>
                  <a:lnTo>
                    <a:pt x="80011" y="175158"/>
                  </a:lnTo>
                  <a:lnTo>
                    <a:pt x="0" y="169732"/>
                  </a:lnTo>
                  <a:lnTo>
                    <a:pt x="13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pg1955"/>
            <p:cNvSpPr/>
            <p:nvPr/>
          </p:nvSpPr>
          <p:spPr>
            <a:xfrm>
              <a:off x="5343479" y="9971157"/>
              <a:ext cx="84741" cy="173301"/>
            </a:xfrm>
            <a:custGeom>
              <a:avLst/>
              <a:pathLst>
                <a:path w="84741" h="173301">
                  <a:moveTo>
                    <a:pt x="84741" y="3069"/>
                  </a:moveTo>
                  <a:lnTo>
                    <a:pt x="80129" y="173301"/>
                  </a:lnTo>
                  <a:lnTo>
                    <a:pt x="0" y="170044"/>
                  </a:lnTo>
                  <a:lnTo>
                    <a:pt x="92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pg1956"/>
            <p:cNvSpPr/>
            <p:nvPr/>
          </p:nvSpPr>
          <p:spPr>
            <a:xfrm>
              <a:off x="5423608" y="9974227"/>
              <a:ext cx="80188" cy="171317"/>
            </a:xfrm>
            <a:custGeom>
              <a:avLst/>
              <a:pathLst>
                <a:path w="80188" h="171317">
                  <a:moveTo>
                    <a:pt x="80188" y="1023"/>
                  </a:moveTo>
                  <a:lnTo>
                    <a:pt x="80188" y="171317"/>
                  </a:lnTo>
                  <a:lnTo>
                    <a:pt x="0" y="170232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pg1957"/>
            <p:cNvSpPr/>
            <p:nvPr/>
          </p:nvSpPr>
          <p:spPr>
            <a:xfrm>
              <a:off x="5503797" y="9974227"/>
              <a:ext cx="80188" cy="171317"/>
            </a:xfrm>
            <a:custGeom>
              <a:avLst/>
              <a:pathLst>
                <a:path w="80188" h="171317">
                  <a:moveTo>
                    <a:pt x="75576" y="0"/>
                  </a:moveTo>
                  <a:lnTo>
                    <a:pt x="80188" y="170232"/>
                  </a:lnTo>
                  <a:lnTo>
                    <a:pt x="0" y="171317"/>
                  </a:lnTo>
                  <a:lnTo>
                    <a:pt x="0" y="1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pg1958"/>
            <p:cNvSpPr/>
            <p:nvPr/>
          </p:nvSpPr>
          <p:spPr>
            <a:xfrm>
              <a:off x="5579374" y="9971157"/>
              <a:ext cx="84741" cy="173301"/>
            </a:xfrm>
            <a:custGeom>
              <a:avLst/>
              <a:pathLst>
                <a:path w="84741" h="173301">
                  <a:moveTo>
                    <a:pt x="75521" y="0"/>
                  </a:moveTo>
                  <a:lnTo>
                    <a:pt x="84741" y="170044"/>
                  </a:lnTo>
                  <a:lnTo>
                    <a:pt x="4611" y="173301"/>
                  </a:lnTo>
                  <a:lnTo>
                    <a:pt x="0" y="3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pg1959"/>
            <p:cNvSpPr/>
            <p:nvPr/>
          </p:nvSpPr>
          <p:spPr>
            <a:xfrm>
              <a:off x="5654895" y="9966043"/>
              <a:ext cx="89231" cy="175158"/>
            </a:xfrm>
            <a:custGeom>
              <a:avLst/>
              <a:pathLst>
                <a:path w="89231" h="175158">
                  <a:moveTo>
                    <a:pt x="75410" y="0"/>
                  </a:moveTo>
                  <a:lnTo>
                    <a:pt x="89231" y="169732"/>
                  </a:lnTo>
                  <a:lnTo>
                    <a:pt x="9219" y="175158"/>
                  </a:lnTo>
                  <a:lnTo>
                    <a:pt x="0" y="5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pg1960"/>
            <p:cNvSpPr/>
            <p:nvPr/>
          </p:nvSpPr>
          <p:spPr>
            <a:xfrm>
              <a:off x="5730306" y="9958890"/>
              <a:ext cx="93656" cy="176886"/>
            </a:xfrm>
            <a:custGeom>
              <a:avLst/>
              <a:pathLst>
                <a:path w="93656" h="176886">
                  <a:moveTo>
                    <a:pt x="75244" y="0"/>
                  </a:moveTo>
                  <a:lnTo>
                    <a:pt x="93656" y="169296"/>
                  </a:lnTo>
                  <a:lnTo>
                    <a:pt x="13820" y="176886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pg1961"/>
            <p:cNvSpPr/>
            <p:nvPr/>
          </p:nvSpPr>
          <p:spPr>
            <a:xfrm>
              <a:off x="5805550" y="9949701"/>
              <a:ext cx="98012" cy="178485"/>
            </a:xfrm>
            <a:custGeom>
              <a:avLst/>
              <a:pathLst>
                <a:path w="98012" h="178485">
                  <a:moveTo>
                    <a:pt x="75023" y="0"/>
                  </a:moveTo>
                  <a:lnTo>
                    <a:pt x="98012" y="168735"/>
                  </a:lnTo>
                  <a:lnTo>
                    <a:pt x="18412" y="178485"/>
                  </a:lnTo>
                  <a:lnTo>
                    <a:pt x="0" y="9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pg1962"/>
            <p:cNvSpPr/>
            <p:nvPr/>
          </p:nvSpPr>
          <p:spPr>
            <a:xfrm>
              <a:off x="5880573" y="9938484"/>
              <a:ext cx="102297" cy="179952"/>
            </a:xfrm>
            <a:custGeom>
              <a:avLst/>
              <a:pathLst>
                <a:path w="102297" h="179952">
                  <a:moveTo>
                    <a:pt x="74746" y="0"/>
                  </a:moveTo>
                  <a:lnTo>
                    <a:pt x="102297" y="168051"/>
                  </a:lnTo>
                  <a:lnTo>
                    <a:pt x="22989" y="179952"/>
                  </a:lnTo>
                  <a:lnTo>
                    <a:pt x="0" y="11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pg1963"/>
            <p:cNvSpPr/>
            <p:nvPr/>
          </p:nvSpPr>
          <p:spPr>
            <a:xfrm>
              <a:off x="5955320" y="9925247"/>
              <a:ext cx="106506" cy="181288"/>
            </a:xfrm>
            <a:custGeom>
              <a:avLst/>
              <a:pathLst>
                <a:path w="106506" h="181288">
                  <a:moveTo>
                    <a:pt x="74415" y="0"/>
                  </a:moveTo>
                  <a:lnTo>
                    <a:pt x="106506" y="167243"/>
                  </a:lnTo>
                  <a:lnTo>
                    <a:pt x="27550" y="181288"/>
                  </a:lnTo>
                  <a:lnTo>
                    <a:pt x="0" y="13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pg1964"/>
            <p:cNvSpPr/>
            <p:nvPr/>
          </p:nvSpPr>
          <p:spPr>
            <a:xfrm>
              <a:off x="6029736" y="9910000"/>
              <a:ext cx="110638" cy="182490"/>
            </a:xfrm>
            <a:custGeom>
              <a:avLst/>
              <a:pathLst>
                <a:path w="110638" h="182490">
                  <a:moveTo>
                    <a:pt x="74029" y="0"/>
                  </a:moveTo>
                  <a:lnTo>
                    <a:pt x="110638" y="166313"/>
                  </a:lnTo>
                  <a:lnTo>
                    <a:pt x="32091" y="182490"/>
                  </a:lnTo>
                  <a:lnTo>
                    <a:pt x="0" y="1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pg1965"/>
            <p:cNvSpPr/>
            <p:nvPr/>
          </p:nvSpPr>
          <p:spPr>
            <a:xfrm>
              <a:off x="6103766" y="9892753"/>
              <a:ext cx="114688" cy="183559"/>
            </a:xfrm>
            <a:custGeom>
              <a:avLst/>
              <a:pathLst>
                <a:path w="114688" h="183559">
                  <a:moveTo>
                    <a:pt x="73589" y="0"/>
                  </a:moveTo>
                  <a:lnTo>
                    <a:pt x="114688" y="165260"/>
                  </a:lnTo>
                  <a:lnTo>
                    <a:pt x="36608" y="183559"/>
                  </a:lnTo>
                  <a:lnTo>
                    <a:pt x="0" y="172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pg1966"/>
            <p:cNvSpPr/>
            <p:nvPr/>
          </p:nvSpPr>
          <p:spPr>
            <a:xfrm>
              <a:off x="6177356" y="9873520"/>
              <a:ext cx="118654" cy="184493"/>
            </a:xfrm>
            <a:custGeom>
              <a:avLst/>
              <a:pathLst>
                <a:path w="118654" h="184493">
                  <a:moveTo>
                    <a:pt x="73095" y="0"/>
                  </a:moveTo>
                  <a:lnTo>
                    <a:pt x="118654" y="164087"/>
                  </a:lnTo>
                  <a:lnTo>
                    <a:pt x="41098" y="184493"/>
                  </a:lnTo>
                  <a:lnTo>
                    <a:pt x="0" y="1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pg1967"/>
            <p:cNvSpPr/>
            <p:nvPr/>
          </p:nvSpPr>
          <p:spPr>
            <a:xfrm>
              <a:off x="6250452" y="9852315"/>
              <a:ext cx="122533" cy="185292"/>
            </a:xfrm>
            <a:custGeom>
              <a:avLst/>
              <a:pathLst>
                <a:path w="122533" h="185292">
                  <a:moveTo>
                    <a:pt x="72548" y="0"/>
                  </a:moveTo>
                  <a:lnTo>
                    <a:pt x="122533" y="162793"/>
                  </a:lnTo>
                  <a:lnTo>
                    <a:pt x="45558" y="185292"/>
                  </a:lnTo>
                  <a:lnTo>
                    <a:pt x="0" y="21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pg1968"/>
            <p:cNvSpPr/>
            <p:nvPr/>
          </p:nvSpPr>
          <p:spPr>
            <a:xfrm>
              <a:off x="6323000" y="9829153"/>
              <a:ext cx="126322" cy="185955"/>
            </a:xfrm>
            <a:custGeom>
              <a:avLst/>
              <a:pathLst>
                <a:path w="126322" h="185955">
                  <a:moveTo>
                    <a:pt x="71947" y="0"/>
                  </a:moveTo>
                  <a:lnTo>
                    <a:pt x="126322" y="161380"/>
                  </a:lnTo>
                  <a:lnTo>
                    <a:pt x="49985" y="185955"/>
                  </a:lnTo>
                  <a:lnTo>
                    <a:pt x="0" y="2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pg1969"/>
            <p:cNvSpPr/>
            <p:nvPr/>
          </p:nvSpPr>
          <p:spPr>
            <a:xfrm>
              <a:off x="6394948" y="9804052"/>
              <a:ext cx="130019" cy="186481"/>
            </a:xfrm>
            <a:custGeom>
              <a:avLst/>
              <a:pathLst>
                <a:path w="130019" h="186481">
                  <a:moveTo>
                    <a:pt x="71293" y="0"/>
                  </a:moveTo>
                  <a:lnTo>
                    <a:pt x="130019" y="159848"/>
                  </a:lnTo>
                  <a:lnTo>
                    <a:pt x="54375" y="186481"/>
                  </a:lnTo>
                  <a:lnTo>
                    <a:pt x="0" y="25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pg1970"/>
            <p:cNvSpPr/>
            <p:nvPr/>
          </p:nvSpPr>
          <p:spPr>
            <a:xfrm>
              <a:off x="6466241" y="9777029"/>
              <a:ext cx="133620" cy="186871"/>
            </a:xfrm>
            <a:custGeom>
              <a:avLst/>
              <a:pathLst>
                <a:path w="133620" h="186871">
                  <a:moveTo>
                    <a:pt x="70587" y="0"/>
                  </a:moveTo>
                  <a:lnTo>
                    <a:pt x="133620" y="158199"/>
                  </a:lnTo>
                  <a:lnTo>
                    <a:pt x="58725" y="186871"/>
                  </a:lnTo>
                  <a:lnTo>
                    <a:pt x="0" y="27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pg1971"/>
            <p:cNvSpPr/>
            <p:nvPr/>
          </p:nvSpPr>
          <p:spPr>
            <a:xfrm>
              <a:off x="6536829" y="9748104"/>
              <a:ext cx="137123" cy="187124"/>
            </a:xfrm>
            <a:custGeom>
              <a:avLst/>
              <a:pathLst>
                <a:path w="137123" h="187124">
                  <a:moveTo>
                    <a:pt x="69830" y="0"/>
                  </a:moveTo>
                  <a:lnTo>
                    <a:pt x="137123" y="156434"/>
                  </a:lnTo>
                  <a:lnTo>
                    <a:pt x="63032" y="187124"/>
                  </a:lnTo>
                  <a:lnTo>
                    <a:pt x="0" y="289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pg1972"/>
            <p:cNvSpPr/>
            <p:nvPr/>
          </p:nvSpPr>
          <p:spPr>
            <a:xfrm>
              <a:off x="6606660" y="9717299"/>
              <a:ext cx="140526" cy="187239"/>
            </a:xfrm>
            <a:custGeom>
              <a:avLst/>
              <a:pathLst>
                <a:path w="140526" h="187239">
                  <a:moveTo>
                    <a:pt x="69021" y="0"/>
                  </a:moveTo>
                  <a:lnTo>
                    <a:pt x="140526" y="154555"/>
                  </a:lnTo>
                  <a:lnTo>
                    <a:pt x="67293" y="187239"/>
                  </a:lnTo>
                  <a:lnTo>
                    <a:pt x="0" y="308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pg1973"/>
            <p:cNvSpPr/>
            <p:nvPr/>
          </p:nvSpPr>
          <p:spPr>
            <a:xfrm>
              <a:off x="6675681" y="9684636"/>
              <a:ext cx="143825" cy="187217"/>
            </a:xfrm>
            <a:custGeom>
              <a:avLst/>
              <a:pathLst>
                <a:path w="143825" h="187217">
                  <a:moveTo>
                    <a:pt x="68161" y="0"/>
                  </a:moveTo>
                  <a:lnTo>
                    <a:pt x="143825" y="152562"/>
                  </a:lnTo>
                  <a:lnTo>
                    <a:pt x="71504" y="187217"/>
                  </a:lnTo>
                  <a:lnTo>
                    <a:pt x="0" y="32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pg1974"/>
            <p:cNvSpPr/>
            <p:nvPr/>
          </p:nvSpPr>
          <p:spPr>
            <a:xfrm>
              <a:off x="6743843" y="9650139"/>
              <a:ext cx="147019" cy="187058"/>
            </a:xfrm>
            <a:custGeom>
              <a:avLst/>
              <a:pathLst>
                <a:path w="147019" h="187058">
                  <a:moveTo>
                    <a:pt x="67252" y="0"/>
                  </a:moveTo>
                  <a:lnTo>
                    <a:pt x="147019" y="150457"/>
                  </a:lnTo>
                  <a:lnTo>
                    <a:pt x="75663" y="187058"/>
                  </a:lnTo>
                  <a:lnTo>
                    <a:pt x="0" y="34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pg1975"/>
            <p:cNvSpPr/>
            <p:nvPr/>
          </p:nvSpPr>
          <p:spPr>
            <a:xfrm>
              <a:off x="6811096" y="9613834"/>
              <a:ext cx="150106" cy="186762"/>
            </a:xfrm>
            <a:custGeom>
              <a:avLst/>
              <a:pathLst>
                <a:path w="150106" h="186762">
                  <a:moveTo>
                    <a:pt x="66293" y="0"/>
                  </a:moveTo>
                  <a:lnTo>
                    <a:pt x="150106" y="148242"/>
                  </a:lnTo>
                  <a:lnTo>
                    <a:pt x="79767" y="186762"/>
                  </a:lnTo>
                  <a:lnTo>
                    <a:pt x="0" y="363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pg1976"/>
            <p:cNvSpPr/>
            <p:nvPr/>
          </p:nvSpPr>
          <p:spPr>
            <a:xfrm>
              <a:off x="6877389" y="9575747"/>
              <a:ext cx="153082" cy="186329"/>
            </a:xfrm>
            <a:custGeom>
              <a:avLst/>
              <a:pathLst>
                <a:path w="153082" h="186329">
                  <a:moveTo>
                    <a:pt x="65286" y="0"/>
                  </a:moveTo>
                  <a:lnTo>
                    <a:pt x="153082" y="145918"/>
                  </a:lnTo>
                  <a:lnTo>
                    <a:pt x="83812" y="186329"/>
                  </a:lnTo>
                  <a:lnTo>
                    <a:pt x="0" y="38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pg1977"/>
            <p:cNvSpPr/>
            <p:nvPr/>
          </p:nvSpPr>
          <p:spPr>
            <a:xfrm>
              <a:off x="6942676" y="9535906"/>
              <a:ext cx="155946" cy="185759"/>
            </a:xfrm>
            <a:custGeom>
              <a:avLst/>
              <a:pathLst>
                <a:path w="155946" h="185759">
                  <a:moveTo>
                    <a:pt x="64230" y="0"/>
                  </a:moveTo>
                  <a:lnTo>
                    <a:pt x="155946" y="143487"/>
                  </a:lnTo>
                  <a:lnTo>
                    <a:pt x="87795" y="185759"/>
                  </a:lnTo>
                  <a:lnTo>
                    <a:pt x="0" y="3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pg1978"/>
            <p:cNvSpPr/>
            <p:nvPr/>
          </p:nvSpPr>
          <p:spPr>
            <a:xfrm>
              <a:off x="7006907" y="9494341"/>
              <a:ext cx="158695" cy="185052"/>
            </a:xfrm>
            <a:custGeom>
              <a:avLst/>
              <a:pathLst>
                <a:path w="158695" h="185052">
                  <a:moveTo>
                    <a:pt x="63128" y="0"/>
                  </a:moveTo>
                  <a:lnTo>
                    <a:pt x="158695" y="140950"/>
                  </a:lnTo>
                  <a:lnTo>
                    <a:pt x="91715" y="185052"/>
                  </a:lnTo>
                  <a:lnTo>
                    <a:pt x="0" y="4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pg1979"/>
            <p:cNvSpPr/>
            <p:nvPr/>
          </p:nvSpPr>
          <p:spPr>
            <a:xfrm>
              <a:off x="7070035" y="9451081"/>
              <a:ext cx="161328" cy="184210"/>
            </a:xfrm>
            <a:custGeom>
              <a:avLst/>
              <a:pathLst>
                <a:path w="161328" h="184210">
                  <a:moveTo>
                    <a:pt x="61979" y="0"/>
                  </a:moveTo>
                  <a:lnTo>
                    <a:pt x="161328" y="138311"/>
                  </a:lnTo>
                  <a:lnTo>
                    <a:pt x="95567" y="184210"/>
                  </a:lnTo>
                  <a:lnTo>
                    <a:pt x="0" y="43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pg1980"/>
            <p:cNvSpPr/>
            <p:nvPr/>
          </p:nvSpPr>
          <p:spPr>
            <a:xfrm>
              <a:off x="7132015" y="9406159"/>
              <a:ext cx="163843" cy="183233"/>
            </a:xfrm>
            <a:custGeom>
              <a:avLst/>
              <a:pathLst>
                <a:path w="163843" h="183233">
                  <a:moveTo>
                    <a:pt x="60785" y="0"/>
                  </a:moveTo>
                  <a:lnTo>
                    <a:pt x="163843" y="135570"/>
                  </a:lnTo>
                  <a:lnTo>
                    <a:pt x="99348" y="183233"/>
                  </a:lnTo>
                  <a:lnTo>
                    <a:pt x="0" y="4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pg1981"/>
            <p:cNvSpPr/>
            <p:nvPr/>
          </p:nvSpPr>
          <p:spPr>
            <a:xfrm>
              <a:off x="7192800" y="9359607"/>
              <a:ext cx="166238" cy="182122"/>
            </a:xfrm>
            <a:custGeom>
              <a:avLst/>
              <a:pathLst>
                <a:path w="166238" h="182122">
                  <a:moveTo>
                    <a:pt x="59546" y="0"/>
                  </a:moveTo>
                  <a:lnTo>
                    <a:pt x="166238" y="132729"/>
                  </a:lnTo>
                  <a:lnTo>
                    <a:pt x="103057" y="182122"/>
                  </a:lnTo>
                  <a:lnTo>
                    <a:pt x="0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pg1982"/>
            <p:cNvSpPr/>
            <p:nvPr/>
          </p:nvSpPr>
          <p:spPr>
            <a:xfrm>
              <a:off x="7252347" y="9311459"/>
              <a:ext cx="168510" cy="180877"/>
            </a:xfrm>
            <a:custGeom>
              <a:avLst/>
              <a:pathLst>
                <a:path w="168510" h="180877">
                  <a:moveTo>
                    <a:pt x="58264" y="0"/>
                  </a:moveTo>
                  <a:lnTo>
                    <a:pt x="168510" y="129792"/>
                  </a:lnTo>
                  <a:lnTo>
                    <a:pt x="106691" y="180877"/>
                  </a:lnTo>
                  <a:lnTo>
                    <a:pt x="0" y="48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pg1983"/>
            <p:cNvSpPr/>
            <p:nvPr/>
          </p:nvSpPr>
          <p:spPr>
            <a:xfrm>
              <a:off x="7310612" y="9261752"/>
              <a:ext cx="170659" cy="179499"/>
            </a:xfrm>
            <a:custGeom>
              <a:avLst/>
              <a:pathLst>
                <a:path w="170659" h="179499">
                  <a:moveTo>
                    <a:pt x="56939" y="0"/>
                  </a:moveTo>
                  <a:lnTo>
                    <a:pt x="170659" y="126759"/>
                  </a:lnTo>
                  <a:lnTo>
                    <a:pt x="110246" y="179499"/>
                  </a:lnTo>
                  <a:lnTo>
                    <a:pt x="0" y="49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pg1984"/>
            <p:cNvSpPr/>
            <p:nvPr/>
          </p:nvSpPr>
          <p:spPr>
            <a:xfrm>
              <a:off x="7367551" y="9210521"/>
              <a:ext cx="172683" cy="177990"/>
            </a:xfrm>
            <a:custGeom>
              <a:avLst/>
              <a:pathLst>
                <a:path w="172683" h="177990">
                  <a:moveTo>
                    <a:pt x="55572" y="0"/>
                  </a:moveTo>
                  <a:lnTo>
                    <a:pt x="172683" y="123633"/>
                  </a:lnTo>
                  <a:lnTo>
                    <a:pt x="113720" y="177990"/>
                  </a:lnTo>
                  <a:lnTo>
                    <a:pt x="0" y="512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pg1985"/>
            <p:cNvSpPr/>
            <p:nvPr/>
          </p:nvSpPr>
          <p:spPr>
            <a:xfrm>
              <a:off x="7423123" y="9157803"/>
              <a:ext cx="174581" cy="176350"/>
            </a:xfrm>
            <a:custGeom>
              <a:avLst/>
              <a:pathLst>
                <a:path w="174581" h="176350">
                  <a:moveTo>
                    <a:pt x="54164" y="0"/>
                  </a:moveTo>
                  <a:lnTo>
                    <a:pt x="174581" y="120416"/>
                  </a:lnTo>
                  <a:lnTo>
                    <a:pt x="117111" y="176350"/>
                  </a:lnTo>
                  <a:lnTo>
                    <a:pt x="0" y="527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pg1986"/>
            <p:cNvSpPr/>
            <p:nvPr/>
          </p:nvSpPr>
          <p:spPr>
            <a:xfrm>
              <a:off x="7477288" y="9103639"/>
              <a:ext cx="176350" cy="174581"/>
            </a:xfrm>
            <a:custGeom>
              <a:avLst/>
              <a:pathLst>
                <a:path w="176350" h="174581">
                  <a:moveTo>
                    <a:pt x="52717" y="0"/>
                  </a:moveTo>
                  <a:lnTo>
                    <a:pt x="176350" y="117111"/>
                  </a:lnTo>
                  <a:lnTo>
                    <a:pt x="120416" y="174581"/>
                  </a:lnTo>
                  <a:lnTo>
                    <a:pt x="0" y="54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pg1987"/>
            <p:cNvSpPr/>
            <p:nvPr/>
          </p:nvSpPr>
          <p:spPr>
            <a:xfrm>
              <a:off x="7530005" y="9048066"/>
              <a:ext cx="177990" cy="172683"/>
            </a:xfrm>
            <a:custGeom>
              <a:avLst/>
              <a:pathLst>
                <a:path w="177990" h="172683">
                  <a:moveTo>
                    <a:pt x="51231" y="0"/>
                  </a:moveTo>
                  <a:lnTo>
                    <a:pt x="177990" y="113720"/>
                  </a:lnTo>
                  <a:lnTo>
                    <a:pt x="123633" y="172683"/>
                  </a:lnTo>
                  <a:lnTo>
                    <a:pt x="0" y="55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pg1988"/>
            <p:cNvSpPr/>
            <p:nvPr/>
          </p:nvSpPr>
          <p:spPr>
            <a:xfrm>
              <a:off x="7581236" y="8991127"/>
              <a:ext cx="179499" cy="170659"/>
            </a:xfrm>
            <a:custGeom>
              <a:avLst/>
              <a:pathLst>
                <a:path w="179499" h="170659">
                  <a:moveTo>
                    <a:pt x="49707" y="0"/>
                  </a:moveTo>
                  <a:lnTo>
                    <a:pt x="179499" y="110246"/>
                  </a:lnTo>
                  <a:lnTo>
                    <a:pt x="126759" y="170659"/>
                  </a:lnTo>
                  <a:lnTo>
                    <a:pt x="0" y="5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pg1989"/>
            <p:cNvSpPr/>
            <p:nvPr/>
          </p:nvSpPr>
          <p:spPr>
            <a:xfrm>
              <a:off x="7630944" y="8932863"/>
              <a:ext cx="180877" cy="168510"/>
            </a:xfrm>
            <a:custGeom>
              <a:avLst/>
              <a:pathLst>
                <a:path w="180877" h="168510">
                  <a:moveTo>
                    <a:pt x="48147" y="0"/>
                  </a:moveTo>
                  <a:lnTo>
                    <a:pt x="180877" y="106691"/>
                  </a:lnTo>
                  <a:lnTo>
                    <a:pt x="129792" y="168510"/>
                  </a:lnTo>
                  <a:lnTo>
                    <a:pt x="0" y="582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pg1990"/>
            <p:cNvSpPr/>
            <p:nvPr/>
          </p:nvSpPr>
          <p:spPr>
            <a:xfrm>
              <a:off x="7679091" y="8873316"/>
              <a:ext cx="182122" cy="166238"/>
            </a:xfrm>
            <a:custGeom>
              <a:avLst/>
              <a:pathLst>
                <a:path w="182122" h="166238">
                  <a:moveTo>
                    <a:pt x="46551" y="0"/>
                  </a:moveTo>
                  <a:lnTo>
                    <a:pt x="182122" y="103057"/>
                  </a:lnTo>
                  <a:lnTo>
                    <a:pt x="132729" y="166238"/>
                  </a:lnTo>
                  <a:lnTo>
                    <a:pt x="0" y="59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pg1991"/>
            <p:cNvSpPr/>
            <p:nvPr/>
          </p:nvSpPr>
          <p:spPr>
            <a:xfrm>
              <a:off x="7725643" y="8812530"/>
              <a:ext cx="183233" cy="163843"/>
            </a:xfrm>
            <a:custGeom>
              <a:avLst/>
              <a:pathLst>
                <a:path w="183233" h="163843">
                  <a:moveTo>
                    <a:pt x="44922" y="0"/>
                  </a:moveTo>
                  <a:lnTo>
                    <a:pt x="183233" y="99348"/>
                  </a:lnTo>
                  <a:lnTo>
                    <a:pt x="135570" y="163843"/>
                  </a:lnTo>
                  <a:lnTo>
                    <a:pt x="0" y="60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pg1992"/>
            <p:cNvSpPr/>
            <p:nvPr/>
          </p:nvSpPr>
          <p:spPr>
            <a:xfrm>
              <a:off x="7770566" y="8750550"/>
              <a:ext cx="184210" cy="161328"/>
            </a:xfrm>
            <a:custGeom>
              <a:avLst/>
              <a:pathLst>
                <a:path w="184210" h="161328">
                  <a:moveTo>
                    <a:pt x="43259" y="0"/>
                  </a:moveTo>
                  <a:lnTo>
                    <a:pt x="184210" y="95567"/>
                  </a:lnTo>
                  <a:lnTo>
                    <a:pt x="138311" y="161328"/>
                  </a:lnTo>
                  <a:lnTo>
                    <a:pt x="0" y="619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pg1993"/>
            <p:cNvSpPr/>
            <p:nvPr/>
          </p:nvSpPr>
          <p:spPr>
            <a:xfrm>
              <a:off x="7813825" y="8687422"/>
              <a:ext cx="185052" cy="158695"/>
            </a:xfrm>
            <a:custGeom>
              <a:avLst/>
              <a:pathLst>
                <a:path w="185052" h="158695">
                  <a:moveTo>
                    <a:pt x="41565" y="0"/>
                  </a:moveTo>
                  <a:lnTo>
                    <a:pt x="185052" y="91715"/>
                  </a:lnTo>
                  <a:lnTo>
                    <a:pt x="140950" y="158695"/>
                  </a:lnTo>
                  <a:lnTo>
                    <a:pt x="0" y="631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pg1994"/>
            <p:cNvSpPr/>
            <p:nvPr/>
          </p:nvSpPr>
          <p:spPr>
            <a:xfrm>
              <a:off x="7855391" y="8623191"/>
              <a:ext cx="185759" cy="155946"/>
            </a:xfrm>
            <a:custGeom>
              <a:avLst/>
              <a:pathLst>
                <a:path w="185759" h="155946">
                  <a:moveTo>
                    <a:pt x="39840" y="0"/>
                  </a:moveTo>
                  <a:lnTo>
                    <a:pt x="185759" y="87795"/>
                  </a:lnTo>
                  <a:lnTo>
                    <a:pt x="143487" y="155946"/>
                  </a:lnTo>
                  <a:lnTo>
                    <a:pt x="0" y="642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pg1995"/>
            <p:cNvSpPr/>
            <p:nvPr/>
          </p:nvSpPr>
          <p:spPr>
            <a:xfrm>
              <a:off x="7895232" y="8557905"/>
              <a:ext cx="186329" cy="153082"/>
            </a:xfrm>
            <a:custGeom>
              <a:avLst/>
              <a:pathLst>
                <a:path w="186329" h="153082">
                  <a:moveTo>
                    <a:pt x="38086" y="0"/>
                  </a:moveTo>
                  <a:lnTo>
                    <a:pt x="186329" y="83812"/>
                  </a:lnTo>
                  <a:lnTo>
                    <a:pt x="145918" y="153082"/>
                  </a:lnTo>
                  <a:lnTo>
                    <a:pt x="0" y="65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pg1996"/>
            <p:cNvSpPr/>
            <p:nvPr/>
          </p:nvSpPr>
          <p:spPr>
            <a:xfrm>
              <a:off x="7933319" y="8491611"/>
              <a:ext cx="186762" cy="150106"/>
            </a:xfrm>
            <a:custGeom>
              <a:avLst/>
              <a:pathLst>
                <a:path w="186762" h="150106">
                  <a:moveTo>
                    <a:pt x="36305" y="0"/>
                  </a:moveTo>
                  <a:lnTo>
                    <a:pt x="186762" y="79767"/>
                  </a:lnTo>
                  <a:lnTo>
                    <a:pt x="148242" y="150106"/>
                  </a:lnTo>
                  <a:lnTo>
                    <a:pt x="0" y="66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pg1997"/>
            <p:cNvSpPr/>
            <p:nvPr/>
          </p:nvSpPr>
          <p:spPr>
            <a:xfrm>
              <a:off x="7969624" y="8424359"/>
              <a:ext cx="187058" cy="147019"/>
            </a:xfrm>
            <a:custGeom>
              <a:avLst/>
              <a:pathLst>
                <a:path w="187058" h="147019">
                  <a:moveTo>
                    <a:pt x="34496" y="0"/>
                  </a:moveTo>
                  <a:lnTo>
                    <a:pt x="187058" y="75663"/>
                  </a:lnTo>
                  <a:lnTo>
                    <a:pt x="150457" y="147019"/>
                  </a:lnTo>
                  <a:lnTo>
                    <a:pt x="0" y="6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pg1998"/>
            <p:cNvSpPr/>
            <p:nvPr/>
          </p:nvSpPr>
          <p:spPr>
            <a:xfrm>
              <a:off x="8004121" y="8356197"/>
              <a:ext cx="187217" cy="143825"/>
            </a:xfrm>
            <a:custGeom>
              <a:avLst/>
              <a:pathLst>
                <a:path w="187217" h="143825">
                  <a:moveTo>
                    <a:pt x="32662" y="0"/>
                  </a:moveTo>
                  <a:lnTo>
                    <a:pt x="187217" y="71504"/>
                  </a:lnTo>
                  <a:lnTo>
                    <a:pt x="152562" y="143825"/>
                  </a:lnTo>
                  <a:lnTo>
                    <a:pt x="0" y="68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pg1999"/>
            <p:cNvSpPr/>
            <p:nvPr/>
          </p:nvSpPr>
          <p:spPr>
            <a:xfrm>
              <a:off x="8036783" y="8287175"/>
              <a:ext cx="187239" cy="140526"/>
            </a:xfrm>
            <a:custGeom>
              <a:avLst/>
              <a:pathLst>
                <a:path w="187239" h="140526">
                  <a:moveTo>
                    <a:pt x="30805" y="0"/>
                  </a:moveTo>
                  <a:lnTo>
                    <a:pt x="187239" y="67293"/>
                  </a:lnTo>
                  <a:lnTo>
                    <a:pt x="154555" y="140526"/>
                  </a:lnTo>
                  <a:lnTo>
                    <a:pt x="0" y="690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pg2000"/>
            <p:cNvSpPr/>
            <p:nvPr/>
          </p:nvSpPr>
          <p:spPr>
            <a:xfrm>
              <a:off x="8067589" y="8217345"/>
              <a:ext cx="187124" cy="137123"/>
            </a:xfrm>
            <a:custGeom>
              <a:avLst/>
              <a:pathLst>
                <a:path w="187124" h="137123">
                  <a:moveTo>
                    <a:pt x="28924" y="0"/>
                  </a:moveTo>
                  <a:lnTo>
                    <a:pt x="187124" y="63032"/>
                  </a:lnTo>
                  <a:lnTo>
                    <a:pt x="156434" y="137123"/>
                  </a:lnTo>
                  <a:lnTo>
                    <a:pt x="0" y="698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pg2001"/>
            <p:cNvSpPr/>
            <p:nvPr/>
          </p:nvSpPr>
          <p:spPr>
            <a:xfrm>
              <a:off x="8096513" y="8146757"/>
              <a:ext cx="186871" cy="133620"/>
            </a:xfrm>
            <a:custGeom>
              <a:avLst/>
              <a:pathLst>
                <a:path w="186871" h="133620">
                  <a:moveTo>
                    <a:pt x="27023" y="0"/>
                  </a:moveTo>
                  <a:lnTo>
                    <a:pt x="186871" y="58725"/>
                  </a:lnTo>
                  <a:lnTo>
                    <a:pt x="158199" y="133620"/>
                  </a:lnTo>
                  <a:lnTo>
                    <a:pt x="0" y="7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pg2002"/>
            <p:cNvSpPr/>
            <p:nvPr/>
          </p:nvSpPr>
          <p:spPr>
            <a:xfrm>
              <a:off x="8123536" y="8075463"/>
              <a:ext cx="186481" cy="130019"/>
            </a:xfrm>
            <a:custGeom>
              <a:avLst/>
              <a:pathLst>
                <a:path w="186481" h="130019">
                  <a:moveTo>
                    <a:pt x="25101" y="0"/>
                  </a:moveTo>
                  <a:lnTo>
                    <a:pt x="186481" y="54375"/>
                  </a:lnTo>
                  <a:lnTo>
                    <a:pt x="159848" y="130019"/>
                  </a:lnTo>
                  <a:lnTo>
                    <a:pt x="0" y="71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pg2003"/>
            <p:cNvSpPr/>
            <p:nvPr/>
          </p:nvSpPr>
          <p:spPr>
            <a:xfrm>
              <a:off x="8148638" y="8003515"/>
              <a:ext cx="185955" cy="126322"/>
            </a:xfrm>
            <a:custGeom>
              <a:avLst/>
              <a:pathLst>
                <a:path w="185955" h="126322">
                  <a:moveTo>
                    <a:pt x="23161" y="0"/>
                  </a:moveTo>
                  <a:lnTo>
                    <a:pt x="185955" y="49985"/>
                  </a:lnTo>
                  <a:lnTo>
                    <a:pt x="161380" y="126322"/>
                  </a:lnTo>
                  <a:lnTo>
                    <a:pt x="0" y="719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pg2004"/>
            <p:cNvSpPr/>
            <p:nvPr/>
          </p:nvSpPr>
          <p:spPr>
            <a:xfrm>
              <a:off x="8171800" y="7930967"/>
              <a:ext cx="185292" cy="122533"/>
            </a:xfrm>
            <a:custGeom>
              <a:avLst/>
              <a:pathLst>
                <a:path w="185292" h="122533">
                  <a:moveTo>
                    <a:pt x="21205" y="0"/>
                  </a:moveTo>
                  <a:lnTo>
                    <a:pt x="185292" y="45558"/>
                  </a:lnTo>
                  <a:lnTo>
                    <a:pt x="162793" y="122533"/>
                  </a:lnTo>
                  <a:lnTo>
                    <a:pt x="0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pg2005"/>
            <p:cNvSpPr/>
            <p:nvPr/>
          </p:nvSpPr>
          <p:spPr>
            <a:xfrm>
              <a:off x="8193005" y="7857871"/>
              <a:ext cx="184493" cy="118654"/>
            </a:xfrm>
            <a:custGeom>
              <a:avLst/>
              <a:pathLst>
                <a:path w="184493" h="118654">
                  <a:moveTo>
                    <a:pt x="19232" y="0"/>
                  </a:moveTo>
                  <a:lnTo>
                    <a:pt x="184493" y="41098"/>
                  </a:lnTo>
                  <a:lnTo>
                    <a:pt x="164087" y="118654"/>
                  </a:lnTo>
                  <a:lnTo>
                    <a:pt x="0" y="73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pg2006"/>
            <p:cNvSpPr/>
            <p:nvPr/>
          </p:nvSpPr>
          <p:spPr>
            <a:xfrm>
              <a:off x="8212238" y="7784281"/>
              <a:ext cx="183559" cy="114688"/>
            </a:xfrm>
            <a:custGeom>
              <a:avLst/>
              <a:pathLst>
                <a:path w="183559" h="114688">
                  <a:moveTo>
                    <a:pt x="17246" y="0"/>
                  </a:moveTo>
                  <a:lnTo>
                    <a:pt x="183559" y="36608"/>
                  </a:lnTo>
                  <a:lnTo>
                    <a:pt x="165260" y="114688"/>
                  </a:lnTo>
                  <a:lnTo>
                    <a:pt x="0" y="73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pg2007"/>
            <p:cNvSpPr/>
            <p:nvPr/>
          </p:nvSpPr>
          <p:spPr>
            <a:xfrm>
              <a:off x="8229484" y="7710251"/>
              <a:ext cx="182490" cy="110638"/>
            </a:xfrm>
            <a:custGeom>
              <a:avLst/>
              <a:pathLst>
                <a:path w="182490" h="110638">
                  <a:moveTo>
                    <a:pt x="15247" y="0"/>
                  </a:moveTo>
                  <a:lnTo>
                    <a:pt x="182490" y="32091"/>
                  </a:lnTo>
                  <a:lnTo>
                    <a:pt x="166313" y="110638"/>
                  </a:lnTo>
                  <a:lnTo>
                    <a:pt x="0" y="74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pg2008"/>
            <p:cNvSpPr/>
            <p:nvPr/>
          </p:nvSpPr>
          <p:spPr>
            <a:xfrm>
              <a:off x="8244731" y="7635836"/>
              <a:ext cx="181288" cy="106506"/>
            </a:xfrm>
            <a:custGeom>
              <a:avLst/>
              <a:pathLst>
                <a:path w="181288" h="106506">
                  <a:moveTo>
                    <a:pt x="13236" y="0"/>
                  </a:moveTo>
                  <a:lnTo>
                    <a:pt x="181288" y="27550"/>
                  </a:lnTo>
                  <a:lnTo>
                    <a:pt x="167243" y="106506"/>
                  </a:lnTo>
                  <a:lnTo>
                    <a:pt x="0" y="74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pg2009"/>
            <p:cNvSpPr/>
            <p:nvPr/>
          </p:nvSpPr>
          <p:spPr>
            <a:xfrm>
              <a:off x="8257968" y="7561089"/>
              <a:ext cx="179952" cy="102297"/>
            </a:xfrm>
            <a:custGeom>
              <a:avLst/>
              <a:pathLst>
                <a:path w="179952" h="102297">
                  <a:moveTo>
                    <a:pt x="11216" y="0"/>
                  </a:moveTo>
                  <a:lnTo>
                    <a:pt x="179952" y="22989"/>
                  </a:lnTo>
                  <a:lnTo>
                    <a:pt x="168051" y="102297"/>
                  </a:lnTo>
                  <a:lnTo>
                    <a:pt x="0" y="7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pg2010"/>
            <p:cNvSpPr/>
            <p:nvPr/>
          </p:nvSpPr>
          <p:spPr>
            <a:xfrm>
              <a:off x="8269185" y="7486066"/>
              <a:ext cx="178485" cy="98012"/>
            </a:xfrm>
            <a:custGeom>
              <a:avLst/>
              <a:pathLst>
                <a:path w="178485" h="98012">
                  <a:moveTo>
                    <a:pt x="9188" y="0"/>
                  </a:moveTo>
                  <a:lnTo>
                    <a:pt x="178485" y="18412"/>
                  </a:lnTo>
                  <a:lnTo>
                    <a:pt x="168735" y="98012"/>
                  </a:lnTo>
                  <a:lnTo>
                    <a:pt x="0" y="7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pg2011"/>
            <p:cNvSpPr/>
            <p:nvPr/>
          </p:nvSpPr>
          <p:spPr>
            <a:xfrm>
              <a:off x="8278374" y="7410821"/>
              <a:ext cx="176886" cy="93656"/>
            </a:xfrm>
            <a:custGeom>
              <a:avLst/>
              <a:pathLst>
                <a:path w="176886" h="93656">
                  <a:moveTo>
                    <a:pt x="7153" y="0"/>
                  </a:moveTo>
                  <a:lnTo>
                    <a:pt x="176886" y="13820"/>
                  </a:lnTo>
                  <a:lnTo>
                    <a:pt x="169296" y="93656"/>
                  </a:lnTo>
                  <a:lnTo>
                    <a:pt x="0" y="75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pg2012"/>
            <p:cNvSpPr/>
            <p:nvPr/>
          </p:nvSpPr>
          <p:spPr>
            <a:xfrm>
              <a:off x="8285528" y="7335410"/>
              <a:ext cx="175158" cy="89231"/>
            </a:xfrm>
            <a:custGeom>
              <a:avLst/>
              <a:pathLst>
                <a:path w="175158" h="89231">
                  <a:moveTo>
                    <a:pt x="5113" y="0"/>
                  </a:moveTo>
                  <a:lnTo>
                    <a:pt x="175158" y="9219"/>
                  </a:lnTo>
                  <a:lnTo>
                    <a:pt x="169732" y="89231"/>
                  </a:lnTo>
                  <a:lnTo>
                    <a:pt x="0" y="7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pg2013"/>
            <p:cNvSpPr/>
            <p:nvPr/>
          </p:nvSpPr>
          <p:spPr>
            <a:xfrm>
              <a:off x="8290642" y="7259889"/>
              <a:ext cx="173301" cy="84741"/>
            </a:xfrm>
            <a:custGeom>
              <a:avLst/>
              <a:pathLst>
                <a:path w="173301" h="84741">
                  <a:moveTo>
                    <a:pt x="3069" y="0"/>
                  </a:moveTo>
                  <a:lnTo>
                    <a:pt x="173301" y="4611"/>
                  </a:lnTo>
                  <a:lnTo>
                    <a:pt x="170044" y="84741"/>
                  </a:lnTo>
                  <a:lnTo>
                    <a:pt x="0" y="75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pg2014"/>
            <p:cNvSpPr/>
            <p:nvPr/>
          </p:nvSpPr>
          <p:spPr>
            <a:xfrm>
              <a:off x="8293711" y="7184312"/>
              <a:ext cx="171317" cy="80188"/>
            </a:xfrm>
            <a:custGeom>
              <a:avLst/>
              <a:pathLst>
                <a:path w="171317" h="80188">
                  <a:moveTo>
                    <a:pt x="1023" y="0"/>
                  </a:moveTo>
                  <a:lnTo>
                    <a:pt x="171317" y="0"/>
                  </a:lnTo>
                  <a:lnTo>
                    <a:pt x="170232" y="80188"/>
                  </a:lnTo>
                  <a:lnTo>
                    <a:pt x="0" y="7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pg2015"/>
            <p:cNvSpPr/>
            <p:nvPr/>
          </p:nvSpPr>
          <p:spPr>
            <a:xfrm>
              <a:off x="8463943" y="7099512"/>
              <a:ext cx="171380" cy="84799"/>
            </a:xfrm>
            <a:custGeom>
              <a:avLst/>
              <a:pathLst>
                <a:path w="171380" h="84799">
                  <a:moveTo>
                    <a:pt x="0" y="4611"/>
                  </a:moveTo>
                  <a:lnTo>
                    <a:pt x="170232" y="0"/>
                  </a:lnTo>
                  <a:lnTo>
                    <a:pt x="171380" y="84799"/>
                  </a:lnTo>
                  <a:lnTo>
                    <a:pt x="1085" y="847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pg2016"/>
            <p:cNvSpPr/>
            <p:nvPr/>
          </p:nvSpPr>
          <p:spPr>
            <a:xfrm>
              <a:off x="8460686" y="7014775"/>
              <a:ext cx="173489" cy="89349"/>
            </a:xfrm>
            <a:custGeom>
              <a:avLst/>
              <a:pathLst>
                <a:path w="173489" h="89349">
                  <a:moveTo>
                    <a:pt x="0" y="9219"/>
                  </a:moveTo>
                  <a:lnTo>
                    <a:pt x="170044" y="0"/>
                  </a:lnTo>
                  <a:lnTo>
                    <a:pt x="173489" y="84737"/>
                  </a:lnTo>
                  <a:lnTo>
                    <a:pt x="3256" y="89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pg2017"/>
            <p:cNvSpPr/>
            <p:nvPr/>
          </p:nvSpPr>
          <p:spPr>
            <a:xfrm>
              <a:off x="8455261" y="6930161"/>
              <a:ext cx="175470" cy="93832"/>
            </a:xfrm>
            <a:custGeom>
              <a:avLst/>
              <a:pathLst>
                <a:path w="175470" h="93832">
                  <a:moveTo>
                    <a:pt x="0" y="13820"/>
                  </a:moveTo>
                  <a:lnTo>
                    <a:pt x="169732" y="0"/>
                  </a:lnTo>
                  <a:lnTo>
                    <a:pt x="175470" y="84613"/>
                  </a:lnTo>
                  <a:lnTo>
                    <a:pt x="5425" y="9383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pg2018"/>
            <p:cNvSpPr/>
            <p:nvPr/>
          </p:nvSpPr>
          <p:spPr>
            <a:xfrm>
              <a:off x="8447670" y="6845735"/>
              <a:ext cx="177323" cy="98247"/>
            </a:xfrm>
            <a:custGeom>
              <a:avLst/>
              <a:pathLst>
                <a:path w="177323" h="98247">
                  <a:moveTo>
                    <a:pt x="0" y="18412"/>
                  </a:moveTo>
                  <a:lnTo>
                    <a:pt x="169296" y="0"/>
                  </a:lnTo>
                  <a:lnTo>
                    <a:pt x="177323" y="84426"/>
                  </a:lnTo>
                  <a:lnTo>
                    <a:pt x="7590" y="982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pg2019"/>
            <p:cNvSpPr/>
            <p:nvPr/>
          </p:nvSpPr>
          <p:spPr>
            <a:xfrm>
              <a:off x="8437921" y="6761556"/>
              <a:ext cx="179045" cy="102590"/>
            </a:xfrm>
            <a:custGeom>
              <a:avLst/>
              <a:pathLst>
                <a:path w="179045" h="102590">
                  <a:moveTo>
                    <a:pt x="0" y="22989"/>
                  </a:moveTo>
                  <a:lnTo>
                    <a:pt x="168735" y="0"/>
                  </a:lnTo>
                  <a:lnTo>
                    <a:pt x="179045" y="84178"/>
                  </a:lnTo>
                  <a:lnTo>
                    <a:pt x="9749" y="1025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pg2020"/>
            <p:cNvSpPr/>
            <p:nvPr/>
          </p:nvSpPr>
          <p:spPr>
            <a:xfrm>
              <a:off x="8426020" y="6677687"/>
              <a:ext cx="180636" cy="106858"/>
            </a:xfrm>
            <a:custGeom>
              <a:avLst/>
              <a:pathLst>
                <a:path w="180636" h="106858">
                  <a:moveTo>
                    <a:pt x="0" y="27550"/>
                  </a:moveTo>
                  <a:lnTo>
                    <a:pt x="168051" y="0"/>
                  </a:lnTo>
                  <a:lnTo>
                    <a:pt x="180636" y="83868"/>
                  </a:lnTo>
                  <a:lnTo>
                    <a:pt x="11901" y="1068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pg2021"/>
            <p:cNvSpPr/>
            <p:nvPr/>
          </p:nvSpPr>
          <p:spPr>
            <a:xfrm>
              <a:off x="8411975" y="6594191"/>
              <a:ext cx="182095" cy="111047"/>
            </a:xfrm>
            <a:custGeom>
              <a:avLst/>
              <a:pathLst>
                <a:path w="182095" h="111047">
                  <a:moveTo>
                    <a:pt x="0" y="32091"/>
                  </a:moveTo>
                  <a:lnTo>
                    <a:pt x="167243" y="0"/>
                  </a:lnTo>
                  <a:lnTo>
                    <a:pt x="182095" y="83496"/>
                  </a:lnTo>
                  <a:lnTo>
                    <a:pt x="14044" y="111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pg2022"/>
            <p:cNvSpPr/>
            <p:nvPr/>
          </p:nvSpPr>
          <p:spPr>
            <a:xfrm>
              <a:off x="8395797" y="6511126"/>
              <a:ext cx="183421" cy="115155"/>
            </a:xfrm>
            <a:custGeom>
              <a:avLst/>
              <a:pathLst>
                <a:path w="183421" h="115155">
                  <a:moveTo>
                    <a:pt x="0" y="36608"/>
                  </a:moveTo>
                  <a:lnTo>
                    <a:pt x="166313" y="0"/>
                  </a:lnTo>
                  <a:lnTo>
                    <a:pt x="183421" y="83064"/>
                  </a:lnTo>
                  <a:lnTo>
                    <a:pt x="16177" y="1151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pg2023"/>
            <p:cNvSpPr/>
            <p:nvPr/>
          </p:nvSpPr>
          <p:spPr>
            <a:xfrm>
              <a:off x="8377499" y="6428556"/>
              <a:ext cx="184611" cy="119178"/>
            </a:xfrm>
            <a:custGeom>
              <a:avLst/>
              <a:pathLst>
                <a:path w="184611" h="119178">
                  <a:moveTo>
                    <a:pt x="0" y="41098"/>
                  </a:moveTo>
                  <a:lnTo>
                    <a:pt x="165260" y="0"/>
                  </a:lnTo>
                  <a:lnTo>
                    <a:pt x="184611" y="82570"/>
                  </a:lnTo>
                  <a:lnTo>
                    <a:pt x="18298" y="1191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pg2024"/>
            <p:cNvSpPr/>
            <p:nvPr/>
          </p:nvSpPr>
          <p:spPr>
            <a:xfrm>
              <a:off x="8357092" y="6346540"/>
              <a:ext cx="185667" cy="123114"/>
            </a:xfrm>
            <a:custGeom>
              <a:avLst/>
              <a:pathLst>
                <a:path w="185667" h="123114">
                  <a:moveTo>
                    <a:pt x="0" y="45558"/>
                  </a:moveTo>
                  <a:lnTo>
                    <a:pt x="164087" y="0"/>
                  </a:lnTo>
                  <a:lnTo>
                    <a:pt x="185667" y="82016"/>
                  </a:lnTo>
                  <a:lnTo>
                    <a:pt x="20406" y="1231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pg2025"/>
            <p:cNvSpPr/>
            <p:nvPr/>
          </p:nvSpPr>
          <p:spPr>
            <a:xfrm>
              <a:off x="8334593" y="6265138"/>
              <a:ext cx="186586" cy="126960"/>
            </a:xfrm>
            <a:custGeom>
              <a:avLst/>
              <a:pathLst>
                <a:path w="186586" h="126960">
                  <a:moveTo>
                    <a:pt x="0" y="49985"/>
                  </a:moveTo>
                  <a:lnTo>
                    <a:pt x="162793" y="0"/>
                  </a:lnTo>
                  <a:lnTo>
                    <a:pt x="186586" y="81401"/>
                  </a:lnTo>
                  <a:lnTo>
                    <a:pt x="22498" y="1269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pg2026"/>
            <p:cNvSpPr/>
            <p:nvPr/>
          </p:nvSpPr>
          <p:spPr>
            <a:xfrm>
              <a:off x="8310018" y="6184411"/>
              <a:ext cx="187368" cy="130712"/>
            </a:xfrm>
            <a:custGeom>
              <a:avLst/>
              <a:pathLst>
                <a:path w="187368" h="130712">
                  <a:moveTo>
                    <a:pt x="0" y="54375"/>
                  </a:moveTo>
                  <a:lnTo>
                    <a:pt x="161380" y="0"/>
                  </a:lnTo>
                  <a:lnTo>
                    <a:pt x="187368" y="80727"/>
                  </a:lnTo>
                  <a:lnTo>
                    <a:pt x="24575" y="1307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pg2027"/>
            <p:cNvSpPr/>
            <p:nvPr/>
          </p:nvSpPr>
          <p:spPr>
            <a:xfrm>
              <a:off x="8283385" y="6104417"/>
              <a:ext cx="188013" cy="134369"/>
            </a:xfrm>
            <a:custGeom>
              <a:avLst/>
              <a:pathLst>
                <a:path w="188013" h="134369">
                  <a:moveTo>
                    <a:pt x="0" y="58725"/>
                  </a:moveTo>
                  <a:lnTo>
                    <a:pt x="159848" y="0"/>
                  </a:lnTo>
                  <a:lnTo>
                    <a:pt x="188013" y="79994"/>
                  </a:lnTo>
                  <a:lnTo>
                    <a:pt x="26633" y="134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pg2028"/>
            <p:cNvSpPr/>
            <p:nvPr/>
          </p:nvSpPr>
          <p:spPr>
            <a:xfrm>
              <a:off x="8254713" y="6025214"/>
              <a:ext cx="188520" cy="137927"/>
            </a:xfrm>
            <a:custGeom>
              <a:avLst/>
              <a:pathLst>
                <a:path w="188520" h="137927">
                  <a:moveTo>
                    <a:pt x="0" y="63032"/>
                  </a:moveTo>
                  <a:lnTo>
                    <a:pt x="158199" y="0"/>
                  </a:lnTo>
                  <a:lnTo>
                    <a:pt x="188520" y="79202"/>
                  </a:lnTo>
                  <a:lnTo>
                    <a:pt x="28671" y="137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pg2029"/>
            <p:cNvSpPr/>
            <p:nvPr/>
          </p:nvSpPr>
          <p:spPr>
            <a:xfrm>
              <a:off x="8224023" y="5946862"/>
              <a:ext cx="188889" cy="141384"/>
            </a:xfrm>
            <a:custGeom>
              <a:avLst/>
              <a:pathLst>
                <a:path w="188889" h="141384">
                  <a:moveTo>
                    <a:pt x="0" y="67293"/>
                  </a:moveTo>
                  <a:lnTo>
                    <a:pt x="156434" y="0"/>
                  </a:lnTo>
                  <a:lnTo>
                    <a:pt x="188889" y="78352"/>
                  </a:lnTo>
                  <a:lnTo>
                    <a:pt x="30689" y="141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pg2030"/>
            <p:cNvSpPr/>
            <p:nvPr/>
          </p:nvSpPr>
          <p:spPr>
            <a:xfrm>
              <a:off x="8191339" y="5869418"/>
              <a:ext cx="189119" cy="144737"/>
            </a:xfrm>
            <a:custGeom>
              <a:avLst/>
              <a:pathLst>
                <a:path w="189119" h="144737">
                  <a:moveTo>
                    <a:pt x="0" y="71504"/>
                  </a:moveTo>
                  <a:lnTo>
                    <a:pt x="154555" y="0"/>
                  </a:lnTo>
                  <a:lnTo>
                    <a:pt x="189119" y="77444"/>
                  </a:lnTo>
                  <a:lnTo>
                    <a:pt x="32684" y="144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pg2031"/>
            <p:cNvSpPr/>
            <p:nvPr/>
          </p:nvSpPr>
          <p:spPr>
            <a:xfrm>
              <a:off x="8156683" y="5792938"/>
              <a:ext cx="189210" cy="147984"/>
            </a:xfrm>
            <a:custGeom>
              <a:avLst/>
              <a:pathLst>
                <a:path w="189210" h="147984">
                  <a:moveTo>
                    <a:pt x="0" y="75663"/>
                  </a:moveTo>
                  <a:lnTo>
                    <a:pt x="152562" y="0"/>
                  </a:lnTo>
                  <a:lnTo>
                    <a:pt x="189210" y="76480"/>
                  </a:lnTo>
                  <a:lnTo>
                    <a:pt x="34655" y="147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pg2032"/>
            <p:cNvSpPr/>
            <p:nvPr/>
          </p:nvSpPr>
          <p:spPr>
            <a:xfrm>
              <a:off x="8120081" y="5717478"/>
              <a:ext cx="189163" cy="151123"/>
            </a:xfrm>
            <a:custGeom>
              <a:avLst/>
              <a:pathLst>
                <a:path w="189163" h="151123">
                  <a:moveTo>
                    <a:pt x="0" y="79767"/>
                  </a:moveTo>
                  <a:lnTo>
                    <a:pt x="150457" y="0"/>
                  </a:lnTo>
                  <a:lnTo>
                    <a:pt x="189163" y="75459"/>
                  </a:lnTo>
                  <a:lnTo>
                    <a:pt x="36601" y="1511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pg2033"/>
            <p:cNvSpPr/>
            <p:nvPr/>
          </p:nvSpPr>
          <p:spPr>
            <a:xfrm>
              <a:off x="8081561" y="5643095"/>
              <a:ext cx="188977" cy="154151"/>
            </a:xfrm>
            <a:custGeom>
              <a:avLst/>
              <a:pathLst>
                <a:path w="188977" h="154151">
                  <a:moveTo>
                    <a:pt x="0" y="83812"/>
                  </a:moveTo>
                  <a:lnTo>
                    <a:pt x="148242" y="0"/>
                  </a:lnTo>
                  <a:lnTo>
                    <a:pt x="188977" y="74383"/>
                  </a:lnTo>
                  <a:lnTo>
                    <a:pt x="38520" y="1541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pg2034"/>
            <p:cNvSpPr/>
            <p:nvPr/>
          </p:nvSpPr>
          <p:spPr>
            <a:xfrm>
              <a:off x="8041150" y="5569841"/>
              <a:ext cx="188652" cy="157065"/>
            </a:xfrm>
            <a:custGeom>
              <a:avLst/>
              <a:pathLst>
                <a:path w="188652" h="157065">
                  <a:moveTo>
                    <a:pt x="0" y="87795"/>
                  </a:moveTo>
                  <a:lnTo>
                    <a:pt x="145918" y="0"/>
                  </a:lnTo>
                  <a:lnTo>
                    <a:pt x="188652" y="73253"/>
                  </a:lnTo>
                  <a:lnTo>
                    <a:pt x="40410" y="157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pg2035"/>
            <p:cNvSpPr/>
            <p:nvPr/>
          </p:nvSpPr>
          <p:spPr>
            <a:xfrm>
              <a:off x="7998878" y="5497772"/>
              <a:ext cx="188189" cy="159865"/>
            </a:xfrm>
            <a:custGeom>
              <a:avLst/>
              <a:pathLst>
                <a:path w="188189" h="159865">
                  <a:moveTo>
                    <a:pt x="0" y="91715"/>
                  </a:moveTo>
                  <a:lnTo>
                    <a:pt x="143487" y="0"/>
                  </a:lnTo>
                  <a:lnTo>
                    <a:pt x="188189" y="72069"/>
                  </a:lnTo>
                  <a:lnTo>
                    <a:pt x="42271" y="1598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pg2036"/>
            <p:cNvSpPr/>
            <p:nvPr/>
          </p:nvSpPr>
          <p:spPr>
            <a:xfrm>
              <a:off x="7954776" y="5426940"/>
              <a:ext cx="187588" cy="162547"/>
            </a:xfrm>
            <a:custGeom>
              <a:avLst/>
              <a:pathLst>
                <a:path w="187588" h="162547">
                  <a:moveTo>
                    <a:pt x="0" y="95567"/>
                  </a:moveTo>
                  <a:lnTo>
                    <a:pt x="140950" y="0"/>
                  </a:lnTo>
                  <a:lnTo>
                    <a:pt x="187588" y="70832"/>
                  </a:lnTo>
                  <a:lnTo>
                    <a:pt x="44101" y="1625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7908877" y="5357396"/>
              <a:ext cx="186850" cy="165110"/>
            </a:xfrm>
            <a:custGeom>
              <a:avLst/>
              <a:pathLst>
                <a:path w="186850" h="165110">
                  <a:moveTo>
                    <a:pt x="0" y="99348"/>
                  </a:moveTo>
                  <a:lnTo>
                    <a:pt x="138311" y="0"/>
                  </a:lnTo>
                  <a:lnTo>
                    <a:pt x="186850" y="69543"/>
                  </a:lnTo>
                  <a:lnTo>
                    <a:pt x="45899" y="1651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pg2038"/>
            <p:cNvSpPr/>
            <p:nvPr/>
          </p:nvSpPr>
          <p:spPr>
            <a:xfrm>
              <a:off x="7861213" y="5289193"/>
              <a:ext cx="185974" cy="167552"/>
            </a:xfrm>
            <a:custGeom>
              <a:avLst/>
              <a:pathLst>
                <a:path w="185974" h="167552">
                  <a:moveTo>
                    <a:pt x="0" y="103057"/>
                  </a:moveTo>
                  <a:lnTo>
                    <a:pt x="135570" y="0"/>
                  </a:lnTo>
                  <a:lnTo>
                    <a:pt x="185974" y="68203"/>
                  </a:lnTo>
                  <a:lnTo>
                    <a:pt x="47663" y="167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pg2039"/>
            <p:cNvSpPr/>
            <p:nvPr/>
          </p:nvSpPr>
          <p:spPr>
            <a:xfrm>
              <a:off x="7811821" y="5222379"/>
              <a:ext cx="184962" cy="169871"/>
            </a:xfrm>
            <a:custGeom>
              <a:avLst/>
              <a:pathLst>
                <a:path w="184962" h="169871">
                  <a:moveTo>
                    <a:pt x="0" y="106691"/>
                  </a:moveTo>
                  <a:lnTo>
                    <a:pt x="132729" y="0"/>
                  </a:lnTo>
                  <a:lnTo>
                    <a:pt x="184962" y="66813"/>
                  </a:lnTo>
                  <a:lnTo>
                    <a:pt x="49392" y="169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pg2040"/>
            <p:cNvSpPr/>
            <p:nvPr/>
          </p:nvSpPr>
          <p:spPr>
            <a:xfrm>
              <a:off x="7760736" y="5157004"/>
              <a:ext cx="183815" cy="172065"/>
            </a:xfrm>
            <a:custGeom>
              <a:avLst/>
              <a:pathLst>
                <a:path w="183815" h="172065">
                  <a:moveTo>
                    <a:pt x="0" y="110246"/>
                  </a:moveTo>
                  <a:lnTo>
                    <a:pt x="129792" y="0"/>
                  </a:lnTo>
                  <a:lnTo>
                    <a:pt x="183815" y="65374"/>
                  </a:lnTo>
                  <a:lnTo>
                    <a:pt x="51085" y="172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pg2041"/>
            <p:cNvSpPr/>
            <p:nvPr/>
          </p:nvSpPr>
          <p:spPr>
            <a:xfrm>
              <a:off x="7707995" y="5093117"/>
              <a:ext cx="182532" cy="174134"/>
            </a:xfrm>
            <a:custGeom>
              <a:avLst/>
              <a:pathLst>
                <a:path w="182532" h="174134">
                  <a:moveTo>
                    <a:pt x="0" y="113720"/>
                  </a:moveTo>
                  <a:lnTo>
                    <a:pt x="126759" y="0"/>
                  </a:lnTo>
                  <a:lnTo>
                    <a:pt x="182532" y="63887"/>
                  </a:lnTo>
                  <a:lnTo>
                    <a:pt x="52740" y="1741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pg2042"/>
            <p:cNvSpPr/>
            <p:nvPr/>
          </p:nvSpPr>
          <p:spPr>
            <a:xfrm>
              <a:off x="7653638" y="5030763"/>
              <a:ext cx="181116" cy="176074"/>
            </a:xfrm>
            <a:custGeom>
              <a:avLst/>
              <a:pathLst>
                <a:path w="181116" h="176074">
                  <a:moveTo>
                    <a:pt x="0" y="117111"/>
                  </a:moveTo>
                  <a:lnTo>
                    <a:pt x="123633" y="0"/>
                  </a:lnTo>
                  <a:lnTo>
                    <a:pt x="181116" y="62354"/>
                  </a:lnTo>
                  <a:lnTo>
                    <a:pt x="54357" y="176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pg2043"/>
            <p:cNvSpPr/>
            <p:nvPr/>
          </p:nvSpPr>
          <p:spPr>
            <a:xfrm>
              <a:off x="7597704" y="4969988"/>
              <a:ext cx="179566" cy="177886"/>
            </a:xfrm>
            <a:custGeom>
              <a:avLst/>
              <a:pathLst>
                <a:path w="179566" h="177886">
                  <a:moveTo>
                    <a:pt x="0" y="120416"/>
                  </a:moveTo>
                  <a:lnTo>
                    <a:pt x="120416" y="0"/>
                  </a:lnTo>
                  <a:lnTo>
                    <a:pt x="179566" y="60774"/>
                  </a:lnTo>
                  <a:lnTo>
                    <a:pt x="55933" y="177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pg2044"/>
            <p:cNvSpPr/>
            <p:nvPr/>
          </p:nvSpPr>
          <p:spPr>
            <a:xfrm>
              <a:off x="7540235" y="4910838"/>
              <a:ext cx="177886" cy="179566"/>
            </a:xfrm>
            <a:custGeom>
              <a:avLst/>
              <a:pathLst>
                <a:path w="177886" h="179566">
                  <a:moveTo>
                    <a:pt x="0" y="123633"/>
                  </a:moveTo>
                  <a:lnTo>
                    <a:pt x="117111" y="0"/>
                  </a:lnTo>
                  <a:lnTo>
                    <a:pt x="177886" y="59150"/>
                  </a:lnTo>
                  <a:lnTo>
                    <a:pt x="57469" y="1795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pg2045"/>
            <p:cNvSpPr/>
            <p:nvPr/>
          </p:nvSpPr>
          <p:spPr>
            <a:xfrm>
              <a:off x="7481272" y="4853355"/>
              <a:ext cx="176074" cy="181116"/>
            </a:xfrm>
            <a:custGeom>
              <a:avLst/>
              <a:pathLst>
                <a:path w="176074" h="181116">
                  <a:moveTo>
                    <a:pt x="0" y="126759"/>
                  </a:moveTo>
                  <a:lnTo>
                    <a:pt x="113720" y="0"/>
                  </a:lnTo>
                  <a:lnTo>
                    <a:pt x="176074" y="57483"/>
                  </a:lnTo>
                  <a:lnTo>
                    <a:pt x="58963" y="181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pg2046"/>
            <p:cNvSpPr/>
            <p:nvPr/>
          </p:nvSpPr>
          <p:spPr>
            <a:xfrm>
              <a:off x="7420858" y="4797581"/>
              <a:ext cx="174134" cy="182532"/>
            </a:xfrm>
            <a:custGeom>
              <a:avLst/>
              <a:pathLst>
                <a:path w="174134" h="182532">
                  <a:moveTo>
                    <a:pt x="0" y="129792"/>
                  </a:moveTo>
                  <a:lnTo>
                    <a:pt x="110246" y="0"/>
                  </a:lnTo>
                  <a:lnTo>
                    <a:pt x="174134" y="55773"/>
                  </a:lnTo>
                  <a:lnTo>
                    <a:pt x="60413" y="1825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pg2047"/>
            <p:cNvSpPr/>
            <p:nvPr/>
          </p:nvSpPr>
          <p:spPr>
            <a:xfrm>
              <a:off x="7359039" y="4743558"/>
              <a:ext cx="172065" cy="183815"/>
            </a:xfrm>
            <a:custGeom>
              <a:avLst/>
              <a:pathLst>
                <a:path w="172065" h="183815">
                  <a:moveTo>
                    <a:pt x="0" y="132729"/>
                  </a:moveTo>
                  <a:lnTo>
                    <a:pt x="106691" y="0"/>
                  </a:lnTo>
                  <a:lnTo>
                    <a:pt x="172065" y="54022"/>
                  </a:lnTo>
                  <a:lnTo>
                    <a:pt x="61819" y="1838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pg2048"/>
            <p:cNvSpPr/>
            <p:nvPr/>
          </p:nvSpPr>
          <p:spPr>
            <a:xfrm>
              <a:off x="7295858" y="4691325"/>
              <a:ext cx="169871" cy="184962"/>
            </a:xfrm>
            <a:custGeom>
              <a:avLst/>
              <a:pathLst>
                <a:path w="169871" h="184962">
                  <a:moveTo>
                    <a:pt x="0" y="135570"/>
                  </a:moveTo>
                  <a:lnTo>
                    <a:pt x="103057" y="0"/>
                  </a:lnTo>
                  <a:lnTo>
                    <a:pt x="169871" y="52232"/>
                  </a:lnTo>
                  <a:lnTo>
                    <a:pt x="63180" y="1849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pg2049"/>
            <p:cNvSpPr/>
            <p:nvPr/>
          </p:nvSpPr>
          <p:spPr>
            <a:xfrm>
              <a:off x="7231364" y="4640921"/>
              <a:ext cx="167552" cy="185974"/>
            </a:xfrm>
            <a:custGeom>
              <a:avLst/>
              <a:pathLst>
                <a:path w="167552" h="185974">
                  <a:moveTo>
                    <a:pt x="0" y="138311"/>
                  </a:moveTo>
                  <a:lnTo>
                    <a:pt x="99348" y="0"/>
                  </a:lnTo>
                  <a:lnTo>
                    <a:pt x="167552" y="50404"/>
                  </a:lnTo>
                  <a:lnTo>
                    <a:pt x="64494" y="185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pg2050"/>
            <p:cNvSpPr/>
            <p:nvPr/>
          </p:nvSpPr>
          <p:spPr>
            <a:xfrm>
              <a:off x="7165602" y="4592382"/>
              <a:ext cx="165110" cy="186850"/>
            </a:xfrm>
            <a:custGeom>
              <a:avLst/>
              <a:pathLst>
                <a:path w="165110" h="186850">
                  <a:moveTo>
                    <a:pt x="0" y="140950"/>
                  </a:moveTo>
                  <a:lnTo>
                    <a:pt x="95567" y="0"/>
                  </a:lnTo>
                  <a:lnTo>
                    <a:pt x="165110" y="48539"/>
                  </a:lnTo>
                  <a:lnTo>
                    <a:pt x="65761" y="1868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pg2051"/>
            <p:cNvSpPr/>
            <p:nvPr/>
          </p:nvSpPr>
          <p:spPr>
            <a:xfrm>
              <a:off x="7098622" y="4545744"/>
              <a:ext cx="162547" cy="187588"/>
            </a:xfrm>
            <a:custGeom>
              <a:avLst/>
              <a:pathLst>
                <a:path w="162547" h="187588">
                  <a:moveTo>
                    <a:pt x="0" y="143487"/>
                  </a:moveTo>
                  <a:lnTo>
                    <a:pt x="91715" y="0"/>
                  </a:lnTo>
                  <a:lnTo>
                    <a:pt x="162547" y="46638"/>
                  </a:lnTo>
                  <a:lnTo>
                    <a:pt x="66980" y="1875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pg2052"/>
            <p:cNvSpPr/>
            <p:nvPr/>
          </p:nvSpPr>
          <p:spPr>
            <a:xfrm>
              <a:off x="7030472" y="4501041"/>
              <a:ext cx="159865" cy="188189"/>
            </a:xfrm>
            <a:custGeom>
              <a:avLst/>
              <a:pathLst>
                <a:path w="159865" h="188189">
                  <a:moveTo>
                    <a:pt x="0" y="145918"/>
                  </a:moveTo>
                  <a:lnTo>
                    <a:pt x="87795" y="0"/>
                  </a:lnTo>
                  <a:lnTo>
                    <a:pt x="159865" y="44702"/>
                  </a:lnTo>
                  <a:lnTo>
                    <a:pt x="68150" y="1881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pg2053"/>
            <p:cNvSpPr/>
            <p:nvPr/>
          </p:nvSpPr>
          <p:spPr>
            <a:xfrm>
              <a:off x="6961202" y="4458306"/>
              <a:ext cx="157065" cy="188652"/>
            </a:xfrm>
            <a:custGeom>
              <a:avLst/>
              <a:pathLst>
                <a:path w="157065" h="188652">
                  <a:moveTo>
                    <a:pt x="0" y="148242"/>
                  </a:moveTo>
                  <a:lnTo>
                    <a:pt x="83812" y="0"/>
                  </a:lnTo>
                  <a:lnTo>
                    <a:pt x="157065" y="42734"/>
                  </a:lnTo>
                  <a:lnTo>
                    <a:pt x="69269" y="188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pg2054"/>
            <p:cNvSpPr/>
            <p:nvPr/>
          </p:nvSpPr>
          <p:spPr>
            <a:xfrm>
              <a:off x="6890863" y="4417570"/>
              <a:ext cx="154151" cy="188977"/>
            </a:xfrm>
            <a:custGeom>
              <a:avLst/>
              <a:pathLst>
                <a:path w="154151" h="188977">
                  <a:moveTo>
                    <a:pt x="0" y="150457"/>
                  </a:moveTo>
                  <a:lnTo>
                    <a:pt x="79767" y="0"/>
                  </a:lnTo>
                  <a:lnTo>
                    <a:pt x="154151" y="40735"/>
                  </a:lnTo>
                  <a:lnTo>
                    <a:pt x="70338" y="1889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pg2055"/>
            <p:cNvSpPr/>
            <p:nvPr/>
          </p:nvSpPr>
          <p:spPr>
            <a:xfrm>
              <a:off x="6819507" y="4378864"/>
              <a:ext cx="151123" cy="189163"/>
            </a:xfrm>
            <a:custGeom>
              <a:avLst/>
              <a:pathLst>
                <a:path w="151123" h="189163">
                  <a:moveTo>
                    <a:pt x="0" y="152562"/>
                  </a:moveTo>
                  <a:lnTo>
                    <a:pt x="75663" y="0"/>
                  </a:lnTo>
                  <a:lnTo>
                    <a:pt x="151123" y="38706"/>
                  </a:lnTo>
                  <a:lnTo>
                    <a:pt x="71356" y="189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pg2056"/>
            <p:cNvSpPr/>
            <p:nvPr/>
          </p:nvSpPr>
          <p:spPr>
            <a:xfrm>
              <a:off x="6747186" y="4342215"/>
              <a:ext cx="147984" cy="189210"/>
            </a:xfrm>
            <a:custGeom>
              <a:avLst/>
              <a:pathLst>
                <a:path w="147984" h="189210">
                  <a:moveTo>
                    <a:pt x="0" y="154555"/>
                  </a:moveTo>
                  <a:lnTo>
                    <a:pt x="71504" y="0"/>
                  </a:lnTo>
                  <a:lnTo>
                    <a:pt x="147984" y="36648"/>
                  </a:lnTo>
                  <a:lnTo>
                    <a:pt x="72321" y="1892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pg2057"/>
            <p:cNvSpPr/>
            <p:nvPr/>
          </p:nvSpPr>
          <p:spPr>
            <a:xfrm>
              <a:off x="6673953" y="4307651"/>
              <a:ext cx="144737" cy="189119"/>
            </a:xfrm>
            <a:custGeom>
              <a:avLst/>
              <a:pathLst>
                <a:path w="144737" h="189119">
                  <a:moveTo>
                    <a:pt x="0" y="156434"/>
                  </a:moveTo>
                  <a:lnTo>
                    <a:pt x="67293" y="0"/>
                  </a:lnTo>
                  <a:lnTo>
                    <a:pt x="144737" y="34564"/>
                  </a:lnTo>
                  <a:lnTo>
                    <a:pt x="73232" y="189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pg2058"/>
            <p:cNvSpPr/>
            <p:nvPr/>
          </p:nvSpPr>
          <p:spPr>
            <a:xfrm>
              <a:off x="6599862" y="4275196"/>
              <a:ext cx="141384" cy="188889"/>
            </a:xfrm>
            <a:custGeom>
              <a:avLst/>
              <a:pathLst>
                <a:path w="141384" h="188889">
                  <a:moveTo>
                    <a:pt x="0" y="158199"/>
                  </a:moveTo>
                  <a:lnTo>
                    <a:pt x="63032" y="0"/>
                  </a:lnTo>
                  <a:lnTo>
                    <a:pt x="141384" y="32454"/>
                  </a:lnTo>
                  <a:lnTo>
                    <a:pt x="74091" y="188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pg2059"/>
            <p:cNvSpPr/>
            <p:nvPr/>
          </p:nvSpPr>
          <p:spPr>
            <a:xfrm>
              <a:off x="6524967" y="4244876"/>
              <a:ext cx="137927" cy="188520"/>
            </a:xfrm>
            <a:custGeom>
              <a:avLst/>
              <a:pathLst>
                <a:path w="137927" h="188520">
                  <a:moveTo>
                    <a:pt x="0" y="159848"/>
                  </a:moveTo>
                  <a:lnTo>
                    <a:pt x="58725" y="0"/>
                  </a:lnTo>
                  <a:lnTo>
                    <a:pt x="137927" y="30320"/>
                  </a:lnTo>
                  <a:lnTo>
                    <a:pt x="74895" y="1885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pg2060"/>
            <p:cNvSpPr/>
            <p:nvPr/>
          </p:nvSpPr>
          <p:spPr>
            <a:xfrm>
              <a:off x="6449323" y="4216711"/>
              <a:ext cx="134369" cy="188013"/>
            </a:xfrm>
            <a:custGeom>
              <a:avLst/>
              <a:pathLst>
                <a:path w="134369" h="188013">
                  <a:moveTo>
                    <a:pt x="0" y="161380"/>
                  </a:moveTo>
                  <a:lnTo>
                    <a:pt x="54375" y="0"/>
                  </a:lnTo>
                  <a:lnTo>
                    <a:pt x="134369" y="28164"/>
                  </a:lnTo>
                  <a:lnTo>
                    <a:pt x="75644" y="1880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pg2061"/>
            <p:cNvSpPr/>
            <p:nvPr/>
          </p:nvSpPr>
          <p:spPr>
            <a:xfrm>
              <a:off x="6372985" y="4190722"/>
              <a:ext cx="130712" cy="187368"/>
            </a:xfrm>
            <a:custGeom>
              <a:avLst/>
              <a:pathLst>
                <a:path w="130712" h="187368">
                  <a:moveTo>
                    <a:pt x="0" y="162793"/>
                  </a:moveTo>
                  <a:lnTo>
                    <a:pt x="49985" y="0"/>
                  </a:lnTo>
                  <a:lnTo>
                    <a:pt x="130712" y="25988"/>
                  </a:lnTo>
                  <a:lnTo>
                    <a:pt x="76337" y="1873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pg2062"/>
            <p:cNvSpPr/>
            <p:nvPr/>
          </p:nvSpPr>
          <p:spPr>
            <a:xfrm>
              <a:off x="6296010" y="4166929"/>
              <a:ext cx="126960" cy="186586"/>
            </a:xfrm>
            <a:custGeom>
              <a:avLst/>
              <a:pathLst>
                <a:path w="126960" h="186586">
                  <a:moveTo>
                    <a:pt x="0" y="164087"/>
                  </a:moveTo>
                  <a:lnTo>
                    <a:pt x="45558" y="0"/>
                  </a:lnTo>
                  <a:lnTo>
                    <a:pt x="126960" y="23792"/>
                  </a:lnTo>
                  <a:lnTo>
                    <a:pt x="76974" y="186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pg2063"/>
            <p:cNvSpPr/>
            <p:nvPr/>
          </p:nvSpPr>
          <p:spPr>
            <a:xfrm>
              <a:off x="6218454" y="4145349"/>
              <a:ext cx="123114" cy="185667"/>
            </a:xfrm>
            <a:custGeom>
              <a:avLst/>
              <a:pathLst>
                <a:path w="123114" h="185667">
                  <a:moveTo>
                    <a:pt x="0" y="165260"/>
                  </a:moveTo>
                  <a:lnTo>
                    <a:pt x="41098" y="0"/>
                  </a:lnTo>
                  <a:lnTo>
                    <a:pt x="123114" y="21579"/>
                  </a:lnTo>
                  <a:lnTo>
                    <a:pt x="77556" y="18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pg2064"/>
            <p:cNvSpPr/>
            <p:nvPr/>
          </p:nvSpPr>
          <p:spPr>
            <a:xfrm>
              <a:off x="6140374" y="4125998"/>
              <a:ext cx="119178" cy="184611"/>
            </a:xfrm>
            <a:custGeom>
              <a:avLst/>
              <a:pathLst>
                <a:path w="119178" h="184611">
                  <a:moveTo>
                    <a:pt x="0" y="166313"/>
                  </a:moveTo>
                  <a:lnTo>
                    <a:pt x="36608" y="0"/>
                  </a:lnTo>
                  <a:lnTo>
                    <a:pt x="119178" y="19350"/>
                  </a:lnTo>
                  <a:lnTo>
                    <a:pt x="78080" y="1846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pg2065"/>
            <p:cNvSpPr/>
            <p:nvPr/>
          </p:nvSpPr>
          <p:spPr>
            <a:xfrm>
              <a:off x="6061827" y="4108891"/>
              <a:ext cx="115155" cy="183421"/>
            </a:xfrm>
            <a:custGeom>
              <a:avLst/>
              <a:pathLst>
                <a:path w="115155" h="183421">
                  <a:moveTo>
                    <a:pt x="0" y="167243"/>
                  </a:moveTo>
                  <a:lnTo>
                    <a:pt x="32091" y="0"/>
                  </a:lnTo>
                  <a:lnTo>
                    <a:pt x="115155" y="17107"/>
                  </a:lnTo>
                  <a:lnTo>
                    <a:pt x="78547" y="183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pg2066"/>
            <p:cNvSpPr/>
            <p:nvPr/>
          </p:nvSpPr>
          <p:spPr>
            <a:xfrm>
              <a:off x="5982871" y="4094038"/>
              <a:ext cx="111047" cy="182095"/>
            </a:xfrm>
            <a:custGeom>
              <a:avLst/>
              <a:pathLst>
                <a:path w="111047" h="182095">
                  <a:moveTo>
                    <a:pt x="0" y="168051"/>
                  </a:moveTo>
                  <a:lnTo>
                    <a:pt x="27550" y="0"/>
                  </a:lnTo>
                  <a:lnTo>
                    <a:pt x="111047" y="14852"/>
                  </a:lnTo>
                  <a:lnTo>
                    <a:pt x="78956" y="1820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pg2067"/>
            <p:cNvSpPr/>
            <p:nvPr/>
          </p:nvSpPr>
          <p:spPr>
            <a:xfrm>
              <a:off x="5903563" y="4081452"/>
              <a:ext cx="106858" cy="180636"/>
            </a:xfrm>
            <a:custGeom>
              <a:avLst/>
              <a:pathLst>
                <a:path w="106858" h="180636">
                  <a:moveTo>
                    <a:pt x="0" y="168735"/>
                  </a:moveTo>
                  <a:lnTo>
                    <a:pt x="22989" y="0"/>
                  </a:lnTo>
                  <a:lnTo>
                    <a:pt x="106858" y="12585"/>
                  </a:lnTo>
                  <a:lnTo>
                    <a:pt x="79307" y="180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pg2068"/>
            <p:cNvSpPr/>
            <p:nvPr/>
          </p:nvSpPr>
          <p:spPr>
            <a:xfrm>
              <a:off x="5823962" y="4071142"/>
              <a:ext cx="102590" cy="179045"/>
            </a:xfrm>
            <a:custGeom>
              <a:avLst/>
              <a:pathLst>
                <a:path w="102590" h="179045">
                  <a:moveTo>
                    <a:pt x="0" y="169296"/>
                  </a:moveTo>
                  <a:lnTo>
                    <a:pt x="18412" y="0"/>
                  </a:lnTo>
                  <a:lnTo>
                    <a:pt x="102590" y="10310"/>
                  </a:lnTo>
                  <a:lnTo>
                    <a:pt x="79600" y="179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pg2069"/>
            <p:cNvSpPr/>
            <p:nvPr/>
          </p:nvSpPr>
          <p:spPr>
            <a:xfrm>
              <a:off x="5744127" y="4063115"/>
              <a:ext cx="98247" cy="177323"/>
            </a:xfrm>
            <a:custGeom>
              <a:avLst/>
              <a:pathLst>
                <a:path w="98247" h="177323">
                  <a:moveTo>
                    <a:pt x="0" y="169732"/>
                  </a:moveTo>
                  <a:lnTo>
                    <a:pt x="13820" y="0"/>
                  </a:lnTo>
                  <a:lnTo>
                    <a:pt x="98247" y="8026"/>
                  </a:lnTo>
                  <a:lnTo>
                    <a:pt x="79835" y="1773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pg2070"/>
            <p:cNvSpPr/>
            <p:nvPr/>
          </p:nvSpPr>
          <p:spPr>
            <a:xfrm>
              <a:off x="5664115" y="4057378"/>
              <a:ext cx="93832" cy="175470"/>
            </a:xfrm>
            <a:custGeom>
              <a:avLst/>
              <a:pathLst>
                <a:path w="93832" h="175470">
                  <a:moveTo>
                    <a:pt x="0" y="170044"/>
                  </a:moveTo>
                  <a:lnTo>
                    <a:pt x="9219" y="0"/>
                  </a:lnTo>
                  <a:lnTo>
                    <a:pt x="93832" y="5737"/>
                  </a:lnTo>
                  <a:lnTo>
                    <a:pt x="80011" y="1754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pg2071"/>
            <p:cNvSpPr/>
            <p:nvPr/>
          </p:nvSpPr>
          <p:spPr>
            <a:xfrm>
              <a:off x="5583985" y="4053933"/>
              <a:ext cx="89349" cy="173489"/>
            </a:xfrm>
            <a:custGeom>
              <a:avLst/>
              <a:pathLst>
                <a:path w="89349" h="173489">
                  <a:moveTo>
                    <a:pt x="0" y="170232"/>
                  </a:moveTo>
                  <a:lnTo>
                    <a:pt x="4611" y="0"/>
                  </a:lnTo>
                  <a:lnTo>
                    <a:pt x="89349" y="3444"/>
                  </a:lnTo>
                  <a:lnTo>
                    <a:pt x="80129" y="1734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pg2072"/>
            <p:cNvSpPr/>
            <p:nvPr/>
          </p:nvSpPr>
          <p:spPr>
            <a:xfrm>
              <a:off x="5503797" y="4052785"/>
              <a:ext cx="84799" cy="171380"/>
            </a:xfrm>
            <a:custGeom>
              <a:avLst/>
              <a:pathLst>
                <a:path w="84799" h="171380">
                  <a:moveTo>
                    <a:pt x="0" y="170294"/>
                  </a:moveTo>
                  <a:lnTo>
                    <a:pt x="0" y="0"/>
                  </a:lnTo>
                  <a:lnTo>
                    <a:pt x="84799" y="1148"/>
                  </a:lnTo>
                  <a:lnTo>
                    <a:pt x="80188" y="171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pg2073"/>
            <p:cNvSpPr/>
            <p:nvPr/>
          </p:nvSpPr>
          <p:spPr>
            <a:xfrm>
              <a:off x="5418997" y="4052785"/>
              <a:ext cx="84799" cy="171380"/>
            </a:xfrm>
            <a:custGeom>
              <a:avLst/>
              <a:pathLst>
                <a:path w="84799" h="171380">
                  <a:moveTo>
                    <a:pt x="4611" y="171380"/>
                  </a:moveTo>
                  <a:lnTo>
                    <a:pt x="0" y="1148"/>
                  </a:lnTo>
                  <a:lnTo>
                    <a:pt x="84799" y="0"/>
                  </a:lnTo>
                  <a:lnTo>
                    <a:pt x="84799" y="170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pg2074"/>
            <p:cNvSpPr/>
            <p:nvPr/>
          </p:nvSpPr>
          <p:spPr>
            <a:xfrm>
              <a:off x="5334259" y="4053933"/>
              <a:ext cx="89349" cy="173489"/>
            </a:xfrm>
            <a:custGeom>
              <a:avLst/>
              <a:pathLst>
                <a:path w="89349" h="173489">
                  <a:moveTo>
                    <a:pt x="9219" y="173489"/>
                  </a:moveTo>
                  <a:lnTo>
                    <a:pt x="0" y="3444"/>
                  </a:lnTo>
                  <a:lnTo>
                    <a:pt x="84737" y="0"/>
                  </a:lnTo>
                  <a:lnTo>
                    <a:pt x="89349" y="170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pg2075"/>
            <p:cNvSpPr/>
            <p:nvPr/>
          </p:nvSpPr>
          <p:spPr>
            <a:xfrm>
              <a:off x="5249646" y="4057378"/>
              <a:ext cx="93832" cy="175470"/>
            </a:xfrm>
            <a:custGeom>
              <a:avLst/>
              <a:pathLst>
                <a:path w="93832" h="175470">
                  <a:moveTo>
                    <a:pt x="13820" y="175470"/>
                  </a:moveTo>
                  <a:lnTo>
                    <a:pt x="0" y="5737"/>
                  </a:lnTo>
                  <a:lnTo>
                    <a:pt x="84613" y="0"/>
                  </a:lnTo>
                  <a:lnTo>
                    <a:pt x="93832" y="170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pg2076"/>
            <p:cNvSpPr/>
            <p:nvPr/>
          </p:nvSpPr>
          <p:spPr>
            <a:xfrm>
              <a:off x="5165219" y="4063115"/>
              <a:ext cx="98247" cy="177323"/>
            </a:xfrm>
            <a:custGeom>
              <a:avLst/>
              <a:pathLst>
                <a:path w="98247" h="177323">
                  <a:moveTo>
                    <a:pt x="18412" y="177323"/>
                  </a:moveTo>
                  <a:lnTo>
                    <a:pt x="0" y="8026"/>
                  </a:lnTo>
                  <a:lnTo>
                    <a:pt x="84426" y="0"/>
                  </a:lnTo>
                  <a:lnTo>
                    <a:pt x="98247" y="1697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pg2077"/>
            <p:cNvSpPr/>
            <p:nvPr/>
          </p:nvSpPr>
          <p:spPr>
            <a:xfrm>
              <a:off x="5081041" y="4071142"/>
              <a:ext cx="102590" cy="179045"/>
            </a:xfrm>
            <a:custGeom>
              <a:avLst/>
              <a:pathLst>
                <a:path w="102590" h="179045">
                  <a:moveTo>
                    <a:pt x="22989" y="179045"/>
                  </a:moveTo>
                  <a:lnTo>
                    <a:pt x="0" y="10310"/>
                  </a:lnTo>
                  <a:lnTo>
                    <a:pt x="84178" y="0"/>
                  </a:lnTo>
                  <a:lnTo>
                    <a:pt x="102590" y="1692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pg2078"/>
            <p:cNvSpPr/>
            <p:nvPr/>
          </p:nvSpPr>
          <p:spPr>
            <a:xfrm>
              <a:off x="4997172" y="4081452"/>
              <a:ext cx="106858" cy="180636"/>
            </a:xfrm>
            <a:custGeom>
              <a:avLst/>
              <a:pathLst>
                <a:path w="106858" h="180636">
                  <a:moveTo>
                    <a:pt x="27550" y="180636"/>
                  </a:moveTo>
                  <a:lnTo>
                    <a:pt x="0" y="12585"/>
                  </a:lnTo>
                  <a:lnTo>
                    <a:pt x="83868" y="0"/>
                  </a:lnTo>
                  <a:lnTo>
                    <a:pt x="106858" y="168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pg2079"/>
            <p:cNvSpPr/>
            <p:nvPr/>
          </p:nvSpPr>
          <p:spPr>
            <a:xfrm>
              <a:off x="4913675" y="4094038"/>
              <a:ext cx="111047" cy="182095"/>
            </a:xfrm>
            <a:custGeom>
              <a:avLst/>
              <a:pathLst>
                <a:path w="111047" h="182095">
                  <a:moveTo>
                    <a:pt x="32091" y="182095"/>
                  </a:moveTo>
                  <a:lnTo>
                    <a:pt x="0" y="14852"/>
                  </a:lnTo>
                  <a:lnTo>
                    <a:pt x="83496" y="0"/>
                  </a:lnTo>
                  <a:lnTo>
                    <a:pt x="111047" y="168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pg2080"/>
            <p:cNvSpPr/>
            <p:nvPr/>
          </p:nvSpPr>
          <p:spPr>
            <a:xfrm>
              <a:off x="4830611" y="4108891"/>
              <a:ext cx="115155" cy="183421"/>
            </a:xfrm>
            <a:custGeom>
              <a:avLst/>
              <a:pathLst>
                <a:path w="115155" h="183421">
                  <a:moveTo>
                    <a:pt x="36608" y="183421"/>
                  </a:moveTo>
                  <a:lnTo>
                    <a:pt x="0" y="17107"/>
                  </a:lnTo>
                  <a:lnTo>
                    <a:pt x="83064" y="0"/>
                  </a:lnTo>
                  <a:lnTo>
                    <a:pt x="115155" y="1672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pg2081"/>
            <p:cNvSpPr/>
            <p:nvPr/>
          </p:nvSpPr>
          <p:spPr>
            <a:xfrm>
              <a:off x="4748041" y="4125998"/>
              <a:ext cx="119178" cy="184611"/>
            </a:xfrm>
            <a:custGeom>
              <a:avLst/>
              <a:pathLst>
                <a:path w="119178" h="184611">
                  <a:moveTo>
                    <a:pt x="41098" y="184611"/>
                  </a:moveTo>
                  <a:lnTo>
                    <a:pt x="0" y="19350"/>
                  </a:lnTo>
                  <a:lnTo>
                    <a:pt x="82570" y="0"/>
                  </a:lnTo>
                  <a:lnTo>
                    <a:pt x="119178" y="166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pg2082"/>
            <p:cNvSpPr/>
            <p:nvPr/>
          </p:nvSpPr>
          <p:spPr>
            <a:xfrm>
              <a:off x="4666025" y="4145349"/>
              <a:ext cx="123114" cy="185667"/>
            </a:xfrm>
            <a:custGeom>
              <a:avLst/>
              <a:pathLst>
                <a:path w="123114" h="185667">
                  <a:moveTo>
                    <a:pt x="45558" y="185667"/>
                  </a:moveTo>
                  <a:lnTo>
                    <a:pt x="0" y="21579"/>
                  </a:lnTo>
                  <a:lnTo>
                    <a:pt x="82016" y="0"/>
                  </a:lnTo>
                  <a:lnTo>
                    <a:pt x="123114" y="1652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pg2083"/>
            <p:cNvSpPr/>
            <p:nvPr/>
          </p:nvSpPr>
          <p:spPr>
            <a:xfrm>
              <a:off x="4584623" y="4166929"/>
              <a:ext cx="126960" cy="186586"/>
            </a:xfrm>
            <a:custGeom>
              <a:avLst/>
              <a:pathLst>
                <a:path w="126960" h="186586">
                  <a:moveTo>
                    <a:pt x="49985" y="186586"/>
                  </a:moveTo>
                  <a:lnTo>
                    <a:pt x="0" y="23792"/>
                  </a:lnTo>
                  <a:lnTo>
                    <a:pt x="81401" y="0"/>
                  </a:lnTo>
                  <a:lnTo>
                    <a:pt x="126960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pg2084"/>
            <p:cNvSpPr/>
            <p:nvPr/>
          </p:nvSpPr>
          <p:spPr>
            <a:xfrm>
              <a:off x="4503895" y="4190722"/>
              <a:ext cx="130712" cy="187368"/>
            </a:xfrm>
            <a:custGeom>
              <a:avLst/>
              <a:pathLst>
                <a:path w="130712" h="187368">
                  <a:moveTo>
                    <a:pt x="54375" y="187368"/>
                  </a:moveTo>
                  <a:lnTo>
                    <a:pt x="0" y="25988"/>
                  </a:lnTo>
                  <a:lnTo>
                    <a:pt x="80727" y="0"/>
                  </a:lnTo>
                  <a:lnTo>
                    <a:pt x="130712" y="162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pg2085"/>
            <p:cNvSpPr/>
            <p:nvPr/>
          </p:nvSpPr>
          <p:spPr>
            <a:xfrm>
              <a:off x="4423901" y="4216711"/>
              <a:ext cx="134369" cy="188013"/>
            </a:xfrm>
            <a:custGeom>
              <a:avLst/>
              <a:pathLst>
                <a:path w="134369" h="188013">
                  <a:moveTo>
                    <a:pt x="58725" y="188013"/>
                  </a:moveTo>
                  <a:lnTo>
                    <a:pt x="0" y="28164"/>
                  </a:lnTo>
                  <a:lnTo>
                    <a:pt x="79994" y="0"/>
                  </a:lnTo>
                  <a:lnTo>
                    <a:pt x="134369" y="161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pg2086"/>
            <p:cNvSpPr/>
            <p:nvPr/>
          </p:nvSpPr>
          <p:spPr>
            <a:xfrm>
              <a:off x="4344699" y="4244876"/>
              <a:ext cx="137927" cy="188520"/>
            </a:xfrm>
            <a:custGeom>
              <a:avLst/>
              <a:pathLst>
                <a:path w="137927" h="188520">
                  <a:moveTo>
                    <a:pt x="63032" y="188520"/>
                  </a:moveTo>
                  <a:lnTo>
                    <a:pt x="0" y="30320"/>
                  </a:lnTo>
                  <a:lnTo>
                    <a:pt x="79202" y="0"/>
                  </a:lnTo>
                  <a:lnTo>
                    <a:pt x="137927" y="15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pg2087"/>
            <p:cNvSpPr/>
            <p:nvPr/>
          </p:nvSpPr>
          <p:spPr>
            <a:xfrm>
              <a:off x="4266347" y="4275196"/>
              <a:ext cx="141384" cy="188889"/>
            </a:xfrm>
            <a:custGeom>
              <a:avLst/>
              <a:pathLst>
                <a:path w="141384" h="188889">
                  <a:moveTo>
                    <a:pt x="67293" y="188889"/>
                  </a:moveTo>
                  <a:lnTo>
                    <a:pt x="0" y="32454"/>
                  </a:lnTo>
                  <a:lnTo>
                    <a:pt x="78352" y="0"/>
                  </a:lnTo>
                  <a:lnTo>
                    <a:pt x="141384" y="158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pg2088"/>
            <p:cNvSpPr/>
            <p:nvPr/>
          </p:nvSpPr>
          <p:spPr>
            <a:xfrm>
              <a:off x="4188903" y="4307651"/>
              <a:ext cx="144737" cy="189119"/>
            </a:xfrm>
            <a:custGeom>
              <a:avLst/>
              <a:pathLst>
                <a:path w="144737" h="189119">
                  <a:moveTo>
                    <a:pt x="71504" y="189119"/>
                  </a:moveTo>
                  <a:lnTo>
                    <a:pt x="0" y="34564"/>
                  </a:lnTo>
                  <a:lnTo>
                    <a:pt x="77444" y="0"/>
                  </a:lnTo>
                  <a:lnTo>
                    <a:pt x="144737" y="15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pg2089"/>
            <p:cNvSpPr/>
            <p:nvPr/>
          </p:nvSpPr>
          <p:spPr>
            <a:xfrm>
              <a:off x="4112423" y="4342215"/>
              <a:ext cx="147984" cy="189210"/>
            </a:xfrm>
            <a:custGeom>
              <a:avLst/>
              <a:pathLst>
                <a:path w="147984" h="189210">
                  <a:moveTo>
                    <a:pt x="75663" y="189210"/>
                  </a:moveTo>
                  <a:lnTo>
                    <a:pt x="0" y="36648"/>
                  </a:lnTo>
                  <a:lnTo>
                    <a:pt x="76480" y="0"/>
                  </a:lnTo>
                  <a:lnTo>
                    <a:pt x="147984" y="154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pg2090"/>
            <p:cNvSpPr/>
            <p:nvPr/>
          </p:nvSpPr>
          <p:spPr>
            <a:xfrm>
              <a:off x="4036963" y="4378864"/>
              <a:ext cx="151123" cy="189163"/>
            </a:xfrm>
            <a:custGeom>
              <a:avLst/>
              <a:pathLst>
                <a:path w="151123" h="189163">
                  <a:moveTo>
                    <a:pt x="79767" y="189163"/>
                  </a:moveTo>
                  <a:lnTo>
                    <a:pt x="0" y="38706"/>
                  </a:lnTo>
                  <a:lnTo>
                    <a:pt x="75459" y="0"/>
                  </a:lnTo>
                  <a:lnTo>
                    <a:pt x="151123" y="152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pg2091"/>
            <p:cNvSpPr/>
            <p:nvPr/>
          </p:nvSpPr>
          <p:spPr>
            <a:xfrm>
              <a:off x="3962579" y="4417570"/>
              <a:ext cx="154151" cy="188977"/>
            </a:xfrm>
            <a:custGeom>
              <a:avLst/>
              <a:pathLst>
                <a:path w="154151" h="188977">
                  <a:moveTo>
                    <a:pt x="83812" y="188977"/>
                  </a:moveTo>
                  <a:lnTo>
                    <a:pt x="0" y="40735"/>
                  </a:lnTo>
                  <a:lnTo>
                    <a:pt x="74383" y="0"/>
                  </a:lnTo>
                  <a:lnTo>
                    <a:pt x="154151" y="1504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pg2092"/>
            <p:cNvSpPr/>
            <p:nvPr/>
          </p:nvSpPr>
          <p:spPr>
            <a:xfrm>
              <a:off x="3889326" y="4458306"/>
              <a:ext cx="157065" cy="188652"/>
            </a:xfrm>
            <a:custGeom>
              <a:avLst/>
              <a:pathLst>
                <a:path w="157065" h="188652">
                  <a:moveTo>
                    <a:pt x="87795" y="188652"/>
                  </a:moveTo>
                  <a:lnTo>
                    <a:pt x="0" y="42734"/>
                  </a:lnTo>
                  <a:lnTo>
                    <a:pt x="73253" y="0"/>
                  </a:lnTo>
                  <a:lnTo>
                    <a:pt x="157065" y="148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pg2093"/>
            <p:cNvSpPr/>
            <p:nvPr/>
          </p:nvSpPr>
          <p:spPr>
            <a:xfrm>
              <a:off x="3817257" y="4501041"/>
              <a:ext cx="159865" cy="188189"/>
            </a:xfrm>
            <a:custGeom>
              <a:avLst/>
              <a:pathLst>
                <a:path w="159865" h="188189">
                  <a:moveTo>
                    <a:pt x="91715" y="188189"/>
                  </a:moveTo>
                  <a:lnTo>
                    <a:pt x="0" y="44702"/>
                  </a:lnTo>
                  <a:lnTo>
                    <a:pt x="72069" y="0"/>
                  </a:lnTo>
                  <a:lnTo>
                    <a:pt x="159865" y="145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pg2094"/>
            <p:cNvSpPr/>
            <p:nvPr/>
          </p:nvSpPr>
          <p:spPr>
            <a:xfrm>
              <a:off x="3746424" y="4545744"/>
              <a:ext cx="162547" cy="187588"/>
            </a:xfrm>
            <a:custGeom>
              <a:avLst/>
              <a:pathLst>
                <a:path w="162547" h="187588">
                  <a:moveTo>
                    <a:pt x="95567" y="187588"/>
                  </a:moveTo>
                  <a:lnTo>
                    <a:pt x="0" y="46638"/>
                  </a:lnTo>
                  <a:lnTo>
                    <a:pt x="70832" y="0"/>
                  </a:lnTo>
                  <a:lnTo>
                    <a:pt x="162547" y="1434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pg2095"/>
            <p:cNvSpPr/>
            <p:nvPr/>
          </p:nvSpPr>
          <p:spPr>
            <a:xfrm>
              <a:off x="3676881" y="4592382"/>
              <a:ext cx="165110" cy="186850"/>
            </a:xfrm>
            <a:custGeom>
              <a:avLst/>
              <a:pathLst>
                <a:path w="165110" h="186850">
                  <a:moveTo>
                    <a:pt x="99348" y="186850"/>
                  </a:moveTo>
                  <a:lnTo>
                    <a:pt x="0" y="48539"/>
                  </a:lnTo>
                  <a:lnTo>
                    <a:pt x="69543" y="0"/>
                  </a:lnTo>
                  <a:lnTo>
                    <a:pt x="165110" y="1409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pg2096"/>
            <p:cNvSpPr/>
            <p:nvPr/>
          </p:nvSpPr>
          <p:spPr>
            <a:xfrm>
              <a:off x="3608677" y="4640921"/>
              <a:ext cx="167552" cy="185974"/>
            </a:xfrm>
            <a:custGeom>
              <a:avLst/>
              <a:pathLst>
                <a:path w="167552" h="185974">
                  <a:moveTo>
                    <a:pt x="103057" y="185974"/>
                  </a:moveTo>
                  <a:lnTo>
                    <a:pt x="0" y="50404"/>
                  </a:lnTo>
                  <a:lnTo>
                    <a:pt x="68203" y="0"/>
                  </a:lnTo>
                  <a:lnTo>
                    <a:pt x="167552" y="13831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pg2097"/>
            <p:cNvSpPr/>
            <p:nvPr/>
          </p:nvSpPr>
          <p:spPr>
            <a:xfrm>
              <a:off x="3541864" y="4691325"/>
              <a:ext cx="169871" cy="184962"/>
            </a:xfrm>
            <a:custGeom>
              <a:avLst/>
              <a:pathLst>
                <a:path w="169871" h="184962">
                  <a:moveTo>
                    <a:pt x="106691" y="184962"/>
                  </a:moveTo>
                  <a:lnTo>
                    <a:pt x="0" y="52232"/>
                  </a:lnTo>
                  <a:lnTo>
                    <a:pt x="66813" y="0"/>
                  </a:lnTo>
                  <a:lnTo>
                    <a:pt x="169871" y="13557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pg2098"/>
            <p:cNvSpPr/>
            <p:nvPr/>
          </p:nvSpPr>
          <p:spPr>
            <a:xfrm>
              <a:off x="3476489" y="4743558"/>
              <a:ext cx="172065" cy="183815"/>
            </a:xfrm>
            <a:custGeom>
              <a:avLst/>
              <a:pathLst>
                <a:path w="172065" h="183815">
                  <a:moveTo>
                    <a:pt x="110246" y="183815"/>
                  </a:moveTo>
                  <a:lnTo>
                    <a:pt x="0" y="54022"/>
                  </a:lnTo>
                  <a:lnTo>
                    <a:pt x="65374" y="0"/>
                  </a:lnTo>
                  <a:lnTo>
                    <a:pt x="172065" y="13272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pg2099"/>
            <p:cNvSpPr/>
            <p:nvPr/>
          </p:nvSpPr>
          <p:spPr>
            <a:xfrm>
              <a:off x="3412601" y="4797581"/>
              <a:ext cx="174134" cy="182532"/>
            </a:xfrm>
            <a:custGeom>
              <a:avLst/>
              <a:pathLst>
                <a:path w="174134" h="182532">
                  <a:moveTo>
                    <a:pt x="113720" y="182532"/>
                  </a:moveTo>
                  <a:lnTo>
                    <a:pt x="0" y="55773"/>
                  </a:lnTo>
                  <a:lnTo>
                    <a:pt x="63887" y="0"/>
                  </a:lnTo>
                  <a:lnTo>
                    <a:pt x="174134" y="1297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pg2100"/>
            <p:cNvSpPr/>
            <p:nvPr/>
          </p:nvSpPr>
          <p:spPr>
            <a:xfrm>
              <a:off x="3350247" y="4853355"/>
              <a:ext cx="176074" cy="181116"/>
            </a:xfrm>
            <a:custGeom>
              <a:avLst/>
              <a:pathLst>
                <a:path w="176074" h="181116">
                  <a:moveTo>
                    <a:pt x="117111" y="181116"/>
                  </a:moveTo>
                  <a:lnTo>
                    <a:pt x="0" y="57483"/>
                  </a:lnTo>
                  <a:lnTo>
                    <a:pt x="62354" y="0"/>
                  </a:lnTo>
                  <a:lnTo>
                    <a:pt x="176074" y="12675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pg2101"/>
            <p:cNvSpPr/>
            <p:nvPr/>
          </p:nvSpPr>
          <p:spPr>
            <a:xfrm>
              <a:off x="3289473" y="4910838"/>
              <a:ext cx="177886" cy="179566"/>
            </a:xfrm>
            <a:custGeom>
              <a:avLst/>
              <a:pathLst>
                <a:path w="177886" h="179566">
                  <a:moveTo>
                    <a:pt x="120416" y="179566"/>
                  </a:moveTo>
                  <a:lnTo>
                    <a:pt x="0" y="59150"/>
                  </a:lnTo>
                  <a:lnTo>
                    <a:pt x="60774" y="0"/>
                  </a:lnTo>
                  <a:lnTo>
                    <a:pt x="177886" y="1236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pg2102"/>
            <p:cNvSpPr/>
            <p:nvPr/>
          </p:nvSpPr>
          <p:spPr>
            <a:xfrm>
              <a:off x="3230322" y="4969988"/>
              <a:ext cx="179566" cy="177886"/>
            </a:xfrm>
            <a:custGeom>
              <a:avLst/>
              <a:pathLst>
                <a:path w="179566" h="177886">
                  <a:moveTo>
                    <a:pt x="123633" y="177886"/>
                  </a:moveTo>
                  <a:lnTo>
                    <a:pt x="0" y="60774"/>
                  </a:lnTo>
                  <a:lnTo>
                    <a:pt x="59150" y="0"/>
                  </a:lnTo>
                  <a:lnTo>
                    <a:pt x="179566" y="1204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pg2103"/>
            <p:cNvSpPr/>
            <p:nvPr/>
          </p:nvSpPr>
          <p:spPr>
            <a:xfrm>
              <a:off x="3172839" y="5030763"/>
              <a:ext cx="181116" cy="176074"/>
            </a:xfrm>
            <a:custGeom>
              <a:avLst/>
              <a:pathLst>
                <a:path w="181116" h="176074">
                  <a:moveTo>
                    <a:pt x="126759" y="176074"/>
                  </a:moveTo>
                  <a:lnTo>
                    <a:pt x="0" y="62354"/>
                  </a:lnTo>
                  <a:lnTo>
                    <a:pt x="57483" y="0"/>
                  </a:lnTo>
                  <a:lnTo>
                    <a:pt x="181116" y="11711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pg2104"/>
            <p:cNvSpPr/>
            <p:nvPr/>
          </p:nvSpPr>
          <p:spPr>
            <a:xfrm>
              <a:off x="3117066" y="5093117"/>
              <a:ext cx="182532" cy="174134"/>
            </a:xfrm>
            <a:custGeom>
              <a:avLst/>
              <a:pathLst>
                <a:path w="182532" h="174134">
                  <a:moveTo>
                    <a:pt x="129792" y="174134"/>
                  </a:moveTo>
                  <a:lnTo>
                    <a:pt x="0" y="63887"/>
                  </a:lnTo>
                  <a:lnTo>
                    <a:pt x="55773" y="0"/>
                  </a:lnTo>
                  <a:lnTo>
                    <a:pt x="182532" y="11372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pg2105"/>
            <p:cNvSpPr/>
            <p:nvPr/>
          </p:nvSpPr>
          <p:spPr>
            <a:xfrm>
              <a:off x="3063043" y="5157004"/>
              <a:ext cx="183815" cy="172065"/>
            </a:xfrm>
            <a:custGeom>
              <a:avLst/>
              <a:pathLst>
                <a:path w="183815" h="172065">
                  <a:moveTo>
                    <a:pt x="132729" y="172065"/>
                  </a:moveTo>
                  <a:lnTo>
                    <a:pt x="0" y="65374"/>
                  </a:lnTo>
                  <a:lnTo>
                    <a:pt x="54022" y="0"/>
                  </a:lnTo>
                  <a:lnTo>
                    <a:pt x="183815" y="1102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pg2106"/>
            <p:cNvSpPr/>
            <p:nvPr/>
          </p:nvSpPr>
          <p:spPr>
            <a:xfrm>
              <a:off x="3010810" y="5222379"/>
              <a:ext cx="184962" cy="169871"/>
            </a:xfrm>
            <a:custGeom>
              <a:avLst/>
              <a:pathLst>
                <a:path w="184962" h="169871">
                  <a:moveTo>
                    <a:pt x="135570" y="169871"/>
                  </a:moveTo>
                  <a:lnTo>
                    <a:pt x="0" y="66813"/>
                  </a:lnTo>
                  <a:lnTo>
                    <a:pt x="52232" y="0"/>
                  </a:lnTo>
                  <a:lnTo>
                    <a:pt x="184962" y="1066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pg2107"/>
            <p:cNvSpPr/>
            <p:nvPr/>
          </p:nvSpPr>
          <p:spPr>
            <a:xfrm>
              <a:off x="2960405" y="5289193"/>
              <a:ext cx="185974" cy="167552"/>
            </a:xfrm>
            <a:custGeom>
              <a:avLst/>
              <a:pathLst>
                <a:path w="185974" h="167552">
                  <a:moveTo>
                    <a:pt x="138311" y="167552"/>
                  </a:moveTo>
                  <a:lnTo>
                    <a:pt x="0" y="68203"/>
                  </a:lnTo>
                  <a:lnTo>
                    <a:pt x="50404" y="0"/>
                  </a:lnTo>
                  <a:lnTo>
                    <a:pt x="185974" y="1030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pg2108"/>
            <p:cNvSpPr/>
            <p:nvPr/>
          </p:nvSpPr>
          <p:spPr>
            <a:xfrm>
              <a:off x="2911866" y="5357396"/>
              <a:ext cx="186850" cy="165110"/>
            </a:xfrm>
            <a:custGeom>
              <a:avLst/>
              <a:pathLst>
                <a:path w="186850" h="165110">
                  <a:moveTo>
                    <a:pt x="140950" y="165110"/>
                  </a:moveTo>
                  <a:lnTo>
                    <a:pt x="0" y="69543"/>
                  </a:lnTo>
                  <a:lnTo>
                    <a:pt x="48539" y="0"/>
                  </a:lnTo>
                  <a:lnTo>
                    <a:pt x="186850" y="9934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pg2109"/>
            <p:cNvSpPr/>
            <p:nvPr/>
          </p:nvSpPr>
          <p:spPr>
            <a:xfrm>
              <a:off x="2865228" y="5426940"/>
              <a:ext cx="187588" cy="162547"/>
            </a:xfrm>
            <a:custGeom>
              <a:avLst/>
              <a:pathLst>
                <a:path w="187588" h="162547">
                  <a:moveTo>
                    <a:pt x="143487" y="162547"/>
                  </a:moveTo>
                  <a:lnTo>
                    <a:pt x="0" y="70832"/>
                  </a:lnTo>
                  <a:lnTo>
                    <a:pt x="46638" y="0"/>
                  </a:lnTo>
                  <a:lnTo>
                    <a:pt x="187588" y="955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pg2110"/>
            <p:cNvSpPr/>
            <p:nvPr/>
          </p:nvSpPr>
          <p:spPr>
            <a:xfrm>
              <a:off x="2820525" y="5497772"/>
              <a:ext cx="188189" cy="159865"/>
            </a:xfrm>
            <a:custGeom>
              <a:avLst/>
              <a:pathLst>
                <a:path w="188189" h="159865">
                  <a:moveTo>
                    <a:pt x="145918" y="159865"/>
                  </a:moveTo>
                  <a:lnTo>
                    <a:pt x="0" y="72069"/>
                  </a:lnTo>
                  <a:lnTo>
                    <a:pt x="44702" y="0"/>
                  </a:lnTo>
                  <a:lnTo>
                    <a:pt x="188189" y="91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pg2111"/>
            <p:cNvSpPr/>
            <p:nvPr/>
          </p:nvSpPr>
          <p:spPr>
            <a:xfrm>
              <a:off x="2777790" y="5569841"/>
              <a:ext cx="188652" cy="157065"/>
            </a:xfrm>
            <a:custGeom>
              <a:avLst/>
              <a:pathLst>
                <a:path w="188652" h="157065">
                  <a:moveTo>
                    <a:pt x="148242" y="157065"/>
                  </a:moveTo>
                  <a:lnTo>
                    <a:pt x="0" y="73253"/>
                  </a:lnTo>
                  <a:lnTo>
                    <a:pt x="42734" y="0"/>
                  </a:lnTo>
                  <a:lnTo>
                    <a:pt x="188652" y="87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pg2112"/>
            <p:cNvSpPr/>
            <p:nvPr/>
          </p:nvSpPr>
          <p:spPr>
            <a:xfrm>
              <a:off x="2737055" y="5643095"/>
              <a:ext cx="188977" cy="154151"/>
            </a:xfrm>
            <a:custGeom>
              <a:avLst/>
              <a:pathLst>
                <a:path w="188977" h="154151">
                  <a:moveTo>
                    <a:pt x="150457" y="154151"/>
                  </a:moveTo>
                  <a:lnTo>
                    <a:pt x="0" y="74383"/>
                  </a:lnTo>
                  <a:lnTo>
                    <a:pt x="40735" y="0"/>
                  </a:lnTo>
                  <a:lnTo>
                    <a:pt x="188977" y="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pg2113"/>
            <p:cNvSpPr/>
            <p:nvPr/>
          </p:nvSpPr>
          <p:spPr>
            <a:xfrm>
              <a:off x="2698349" y="5717478"/>
              <a:ext cx="189163" cy="151123"/>
            </a:xfrm>
            <a:custGeom>
              <a:avLst/>
              <a:pathLst>
                <a:path w="189163" h="151123">
                  <a:moveTo>
                    <a:pt x="152562" y="151123"/>
                  </a:moveTo>
                  <a:lnTo>
                    <a:pt x="0" y="75459"/>
                  </a:lnTo>
                  <a:lnTo>
                    <a:pt x="38706" y="0"/>
                  </a:lnTo>
                  <a:lnTo>
                    <a:pt x="189163" y="797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pg2114"/>
            <p:cNvSpPr/>
            <p:nvPr/>
          </p:nvSpPr>
          <p:spPr>
            <a:xfrm>
              <a:off x="2661700" y="5792938"/>
              <a:ext cx="189210" cy="147984"/>
            </a:xfrm>
            <a:custGeom>
              <a:avLst/>
              <a:pathLst>
                <a:path w="189210" h="147984">
                  <a:moveTo>
                    <a:pt x="154555" y="147984"/>
                  </a:moveTo>
                  <a:lnTo>
                    <a:pt x="0" y="76480"/>
                  </a:lnTo>
                  <a:lnTo>
                    <a:pt x="36648" y="0"/>
                  </a:lnTo>
                  <a:lnTo>
                    <a:pt x="189210" y="756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pg2115"/>
            <p:cNvSpPr/>
            <p:nvPr/>
          </p:nvSpPr>
          <p:spPr>
            <a:xfrm>
              <a:off x="2627136" y="5869418"/>
              <a:ext cx="189119" cy="144737"/>
            </a:xfrm>
            <a:custGeom>
              <a:avLst/>
              <a:pathLst>
                <a:path w="189119" h="144737">
                  <a:moveTo>
                    <a:pt x="156434" y="144737"/>
                  </a:moveTo>
                  <a:lnTo>
                    <a:pt x="0" y="77444"/>
                  </a:lnTo>
                  <a:lnTo>
                    <a:pt x="34564" y="0"/>
                  </a:lnTo>
                  <a:lnTo>
                    <a:pt x="189119" y="71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pg2116"/>
            <p:cNvSpPr/>
            <p:nvPr/>
          </p:nvSpPr>
          <p:spPr>
            <a:xfrm>
              <a:off x="2594681" y="5946862"/>
              <a:ext cx="188889" cy="141384"/>
            </a:xfrm>
            <a:custGeom>
              <a:avLst/>
              <a:pathLst>
                <a:path w="188889" h="141384">
                  <a:moveTo>
                    <a:pt x="158199" y="141384"/>
                  </a:moveTo>
                  <a:lnTo>
                    <a:pt x="0" y="78352"/>
                  </a:lnTo>
                  <a:lnTo>
                    <a:pt x="32454" y="0"/>
                  </a:lnTo>
                  <a:lnTo>
                    <a:pt x="188889" y="67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pg2117"/>
            <p:cNvSpPr/>
            <p:nvPr/>
          </p:nvSpPr>
          <p:spPr>
            <a:xfrm>
              <a:off x="2564360" y="6025214"/>
              <a:ext cx="188520" cy="137927"/>
            </a:xfrm>
            <a:custGeom>
              <a:avLst/>
              <a:pathLst>
                <a:path w="188520" h="137927">
                  <a:moveTo>
                    <a:pt x="159848" y="137927"/>
                  </a:moveTo>
                  <a:lnTo>
                    <a:pt x="0" y="79202"/>
                  </a:lnTo>
                  <a:lnTo>
                    <a:pt x="30320" y="0"/>
                  </a:lnTo>
                  <a:lnTo>
                    <a:pt x="188520" y="630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pg2118"/>
            <p:cNvSpPr/>
            <p:nvPr/>
          </p:nvSpPr>
          <p:spPr>
            <a:xfrm>
              <a:off x="2536195" y="6104417"/>
              <a:ext cx="188013" cy="134369"/>
            </a:xfrm>
            <a:custGeom>
              <a:avLst/>
              <a:pathLst>
                <a:path w="188013" h="134369">
                  <a:moveTo>
                    <a:pt x="161380" y="134369"/>
                  </a:moveTo>
                  <a:lnTo>
                    <a:pt x="0" y="79994"/>
                  </a:lnTo>
                  <a:lnTo>
                    <a:pt x="28164" y="0"/>
                  </a:lnTo>
                  <a:lnTo>
                    <a:pt x="188013" y="587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pg2119"/>
            <p:cNvSpPr/>
            <p:nvPr/>
          </p:nvSpPr>
          <p:spPr>
            <a:xfrm>
              <a:off x="2510207" y="6184411"/>
              <a:ext cx="187368" cy="130712"/>
            </a:xfrm>
            <a:custGeom>
              <a:avLst/>
              <a:pathLst>
                <a:path w="187368" h="130712">
                  <a:moveTo>
                    <a:pt x="162793" y="130712"/>
                  </a:moveTo>
                  <a:lnTo>
                    <a:pt x="0" y="80727"/>
                  </a:lnTo>
                  <a:lnTo>
                    <a:pt x="25988" y="0"/>
                  </a:lnTo>
                  <a:lnTo>
                    <a:pt x="187368" y="543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pg2120"/>
            <p:cNvSpPr/>
            <p:nvPr/>
          </p:nvSpPr>
          <p:spPr>
            <a:xfrm>
              <a:off x="2486414" y="6265138"/>
              <a:ext cx="186586" cy="126960"/>
            </a:xfrm>
            <a:custGeom>
              <a:avLst/>
              <a:pathLst>
                <a:path w="186586" h="126960">
                  <a:moveTo>
                    <a:pt x="164087" y="126960"/>
                  </a:moveTo>
                  <a:lnTo>
                    <a:pt x="0" y="81401"/>
                  </a:lnTo>
                  <a:lnTo>
                    <a:pt x="23792" y="0"/>
                  </a:lnTo>
                  <a:lnTo>
                    <a:pt x="186586" y="4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pg2121"/>
            <p:cNvSpPr/>
            <p:nvPr/>
          </p:nvSpPr>
          <p:spPr>
            <a:xfrm>
              <a:off x="2464834" y="6346540"/>
              <a:ext cx="185667" cy="123114"/>
            </a:xfrm>
            <a:custGeom>
              <a:avLst/>
              <a:pathLst>
                <a:path w="185667" h="123114">
                  <a:moveTo>
                    <a:pt x="165260" y="123114"/>
                  </a:moveTo>
                  <a:lnTo>
                    <a:pt x="0" y="82016"/>
                  </a:lnTo>
                  <a:lnTo>
                    <a:pt x="21579" y="0"/>
                  </a:lnTo>
                  <a:lnTo>
                    <a:pt x="185667" y="45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pg2122"/>
            <p:cNvSpPr/>
            <p:nvPr/>
          </p:nvSpPr>
          <p:spPr>
            <a:xfrm>
              <a:off x="2445483" y="6428556"/>
              <a:ext cx="184611" cy="119178"/>
            </a:xfrm>
            <a:custGeom>
              <a:avLst/>
              <a:pathLst>
                <a:path w="184611" h="119178">
                  <a:moveTo>
                    <a:pt x="166313" y="119178"/>
                  </a:moveTo>
                  <a:lnTo>
                    <a:pt x="0" y="82570"/>
                  </a:lnTo>
                  <a:lnTo>
                    <a:pt x="19350" y="0"/>
                  </a:lnTo>
                  <a:lnTo>
                    <a:pt x="184611" y="41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pg2123"/>
            <p:cNvSpPr/>
            <p:nvPr/>
          </p:nvSpPr>
          <p:spPr>
            <a:xfrm>
              <a:off x="2428375" y="6511126"/>
              <a:ext cx="183421" cy="115155"/>
            </a:xfrm>
            <a:custGeom>
              <a:avLst/>
              <a:pathLst>
                <a:path w="183421" h="115155">
                  <a:moveTo>
                    <a:pt x="167243" y="115155"/>
                  </a:moveTo>
                  <a:lnTo>
                    <a:pt x="0" y="83064"/>
                  </a:lnTo>
                  <a:lnTo>
                    <a:pt x="17107" y="0"/>
                  </a:lnTo>
                  <a:lnTo>
                    <a:pt x="183421" y="36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pg2124"/>
            <p:cNvSpPr/>
            <p:nvPr/>
          </p:nvSpPr>
          <p:spPr>
            <a:xfrm>
              <a:off x="2413523" y="6594191"/>
              <a:ext cx="182095" cy="111047"/>
            </a:xfrm>
            <a:custGeom>
              <a:avLst/>
              <a:pathLst>
                <a:path w="182095" h="111047">
                  <a:moveTo>
                    <a:pt x="168051" y="111047"/>
                  </a:moveTo>
                  <a:lnTo>
                    <a:pt x="0" y="83496"/>
                  </a:lnTo>
                  <a:lnTo>
                    <a:pt x="14852" y="0"/>
                  </a:lnTo>
                  <a:lnTo>
                    <a:pt x="182095" y="32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pg2125"/>
            <p:cNvSpPr/>
            <p:nvPr/>
          </p:nvSpPr>
          <p:spPr>
            <a:xfrm>
              <a:off x="2400937" y="6677687"/>
              <a:ext cx="180636" cy="106858"/>
            </a:xfrm>
            <a:custGeom>
              <a:avLst/>
              <a:pathLst>
                <a:path w="180636" h="106858">
                  <a:moveTo>
                    <a:pt x="168735" y="106858"/>
                  </a:moveTo>
                  <a:lnTo>
                    <a:pt x="0" y="83868"/>
                  </a:lnTo>
                  <a:lnTo>
                    <a:pt x="12585" y="0"/>
                  </a:lnTo>
                  <a:lnTo>
                    <a:pt x="180636" y="275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pg2126"/>
            <p:cNvSpPr/>
            <p:nvPr/>
          </p:nvSpPr>
          <p:spPr>
            <a:xfrm>
              <a:off x="2390627" y="6761556"/>
              <a:ext cx="179045" cy="102590"/>
            </a:xfrm>
            <a:custGeom>
              <a:avLst/>
              <a:pathLst>
                <a:path w="179045" h="102590">
                  <a:moveTo>
                    <a:pt x="169296" y="102590"/>
                  </a:moveTo>
                  <a:lnTo>
                    <a:pt x="0" y="84178"/>
                  </a:lnTo>
                  <a:lnTo>
                    <a:pt x="10310" y="0"/>
                  </a:lnTo>
                  <a:lnTo>
                    <a:pt x="179045" y="229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pg2127"/>
            <p:cNvSpPr/>
            <p:nvPr/>
          </p:nvSpPr>
          <p:spPr>
            <a:xfrm>
              <a:off x="2382600" y="6845735"/>
              <a:ext cx="177323" cy="98247"/>
            </a:xfrm>
            <a:custGeom>
              <a:avLst/>
              <a:pathLst>
                <a:path w="177323" h="98247">
                  <a:moveTo>
                    <a:pt x="169732" y="98247"/>
                  </a:moveTo>
                  <a:lnTo>
                    <a:pt x="0" y="84426"/>
                  </a:lnTo>
                  <a:lnTo>
                    <a:pt x="8026" y="0"/>
                  </a:lnTo>
                  <a:lnTo>
                    <a:pt x="177323" y="184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pg2128"/>
            <p:cNvSpPr/>
            <p:nvPr/>
          </p:nvSpPr>
          <p:spPr>
            <a:xfrm>
              <a:off x="2376862" y="6930161"/>
              <a:ext cx="175470" cy="93832"/>
            </a:xfrm>
            <a:custGeom>
              <a:avLst/>
              <a:pathLst>
                <a:path w="175470" h="93832">
                  <a:moveTo>
                    <a:pt x="170044" y="93832"/>
                  </a:moveTo>
                  <a:lnTo>
                    <a:pt x="0" y="84613"/>
                  </a:lnTo>
                  <a:lnTo>
                    <a:pt x="5737" y="0"/>
                  </a:lnTo>
                  <a:lnTo>
                    <a:pt x="175470" y="13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pg2129"/>
            <p:cNvSpPr/>
            <p:nvPr/>
          </p:nvSpPr>
          <p:spPr>
            <a:xfrm>
              <a:off x="2373418" y="7014775"/>
              <a:ext cx="173489" cy="89349"/>
            </a:xfrm>
            <a:custGeom>
              <a:avLst/>
              <a:pathLst>
                <a:path w="173489" h="89349">
                  <a:moveTo>
                    <a:pt x="170232" y="89349"/>
                  </a:moveTo>
                  <a:lnTo>
                    <a:pt x="0" y="84737"/>
                  </a:lnTo>
                  <a:lnTo>
                    <a:pt x="3444" y="0"/>
                  </a:lnTo>
                  <a:lnTo>
                    <a:pt x="173489" y="9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pg2130"/>
            <p:cNvSpPr/>
            <p:nvPr/>
          </p:nvSpPr>
          <p:spPr>
            <a:xfrm>
              <a:off x="2372270" y="7099512"/>
              <a:ext cx="171380" cy="84799"/>
            </a:xfrm>
            <a:custGeom>
              <a:avLst/>
              <a:pathLst>
                <a:path w="171380" h="84799">
                  <a:moveTo>
                    <a:pt x="170294" y="84799"/>
                  </a:moveTo>
                  <a:lnTo>
                    <a:pt x="0" y="84799"/>
                  </a:lnTo>
                  <a:lnTo>
                    <a:pt x="1148" y="0"/>
                  </a:lnTo>
                  <a:lnTo>
                    <a:pt x="171380" y="4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pg2131"/>
            <p:cNvSpPr/>
            <p:nvPr/>
          </p:nvSpPr>
          <p:spPr>
            <a:xfrm>
              <a:off x="2372270" y="7184312"/>
              <a:ext cx="171380" cy="84799"/>
            </a:xfrm>
            <a:custGeom>
              <a:avLst/>
              <a:pathLst>
                <a:path w="171380" h="84799">
                  <a:moveTo>
                    <a:pt x="171380" y="80188"/>
                  </a:moveTo>
                  <a:lnTo>
                    <a:pt x="1148" y="84799"/>
                  </a:lnTo>
                  <a:lnTo>
                    <a:pt x="0" y="0"/>
                  </a:lnTo>
                  <a:lnTo>
                    <a:pt x="1702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pg2132"/>
            <p:cNvSpPr/>
            <p:nvPr/>
          </p:nvSpPr>
          <p:spPr>
            <a:xfrm>
              <a:off x="2373418" y="7264500"/>
              <a:ext cx="173489" cy="89349"/>
            </a:xfrm>
            <a:custGeom>
              <a:avLst/>
              <a:pathLst>
                <a:path w="173489" h="89349">
                  <a:moveTo>
                    <a:pt x="173489" y="80129"/>
                  </a:moveTo>
                  <a:lnTo>
                    <a:pt x="3444" y="89349"/>
                  </a:lnTo>
                  <a:lnTo>
                    <a:pt x="0" y="4611"/>
                  </a:lnTo>
                  <a:lnTo>
                    <a:pt x="17023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pg2133"/>
            <p:cNvSpPr/>
            <p:nvPr/>
          </p:nvSpPr>
          <p:spPr>
            <a:xfrm>
              <a:off x="2376862" y="7344630"/>
              <a:ext cx="175470" cy="93832"/>
            </a:xfrm>
            <a:custGeom>
              <a:avLst/>
              <a:pathLst>
                <a:path w="175470" h="93832">
                  <a:moveTo>
                    <a:pt x="175470" y="80011"/>
                  </a:moveTo>
                  <a:lnTo>
                    <a:pt x="5737" y="93832"/>
                  </a:lnTo>
                  <a:lnTo>
                    <a:pt x="0" y="9219"/>
                  </a:lnTo>
                  <a:lnTo>
                    <a:pt x="17004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pg2134"/>
            <p:cNvSpPr/>
            <p:nvPr/>
          </p:nvSpPr>
          <p:spPr>
            <a:xfrm>
              <a:off x="2382600" y="7424642"/>
              <a:ext cx="177323" cy="98247"/>
            </a:xfrm>
            <a:custGeom>
              <a:avLst/>
              <a:pathLst>
                <a:path w="177323" h="98247">
                  <a:moveTo>
                    <a:pt x="177323" y="79835"/>
                  </a:moveTo>
                  <a:lnTo>
                    <a:pt x="8026" y="98247"/>
                  </a:lnTo>
                  <a:lnTo>
                    <a:pt x="0" y="13820"/>
                  </a:lnTo>
                  <a:lnTo>
                    <a:pt x="16973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pg2135"/>
            <p:cNvSpPr/>
            <p:nvPr/>
          </p:nvSpPr>
          <p:spPr>
            <a:xfrm>
              <a:off x="2390627" y="7504478"/>
              <a:ext cx="179045" cy="102590"/>
            </a:xfrm>
            <a:custGeom>
              <a:avLst/>
              <a:pathLst>
                <a:path w="179045" h="102590">
                  <a:moveTo>
                    <a:pt x="179045" y="79600"/>
                  </a:moveTo>
                  <a:lnTo>
                    <a:pt x="10310" y="102590"/>
                  </a:lnTo>
                  <a:lnTo>
                    <a:pt x="0" y="18412"/>
                  </a:lnTo>
                  <a:lnTo>
                    <a:pt x="16929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pg2136"/>
            <p:cNvSpPr/>
            <p:nvPr/>
          </p:nvSpPr>
          <p:spPr>
            <a:xfrm>
              <a:off x="2400937" y="7584079"/>
              <a:ext cx="180636" cy="106858"/>
            </a:xfrm>
            <a:custGeom>
              <a:avLst/>
              <a:pathLst>
                <a:path w="180636" h="106858">
                  <a:moveTo>
                    <a:pt x="180636" y="79307"/>
                  </a:moveTo>
                  <a:lnTo>
                    <a:pt x="12585" y="106858"/>
                  </a:lnTo>
                  <a:lnTo>
                    <a:pt x="0" y="22989"/>
                  </a:lnTo>
                  <a:lnTo>
                    <a:pt x="16873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pg2137"/>
            <p:cNvSpPr/>
            <p:nvPr/>
          </p:nvSpPr>
          <p:spPr>
            <a:xfrm>
              <a:off x="2413523" y="7663386"/>
              <a:ext cx="182095" cy="111047"/>
            </a:xfrm>
            <a:custGeom>
              <a:avLst/>
              <a:pathLst>
                <a:path w="182095" h="111047">
                  <a:moveTo>
                    <a:pt x="182095" y="78956"/>
                  </a:moveTo>
                  <a:lnTo>
                    <a:pt x="14852" y="111047"/>
                  </a:lnTo>
                  <a:lnTo>
                    <a:pt x="0" y="27550"/>
                  </a:lnTo>
                  <a:lnTo>
                    <a:pt x="16805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pg2138"/>
            <p:cNvSpPr/>
            <p:nvPr/>
          </p:nvSpPr>
          <p:spPr>
            <a:xfrm>
              <a:off x="2428375" y="7742343"/>
              <a:ext cx="183421" cy="115155"/>
            </a:xfrm>
            <a:custGeom>
              <a:avLst/>
              <a:pathLst>
                <a:path w="183421" h="115155">
                  <a:moveTo>
                    <a:pt x="183421" y="78547"/>
                  </a:moveTo>
                  <a:lnTo>
                    <a:pt x="17107" y="115155"/>
                  </a:lnTo>
                  <a:lnTo>
                    <a:pt x="0" y="32091"/>
                  </a:lnTo>
                  <a:lnTo>
                    <a:pt x="16724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pg2139"/>
            <p:cNvSpPr/>
            <p:nvPr/>
          </p:nvSpPr>
          <p:spPr>
            <a:xfrm>
              <a:off x="2445483" y="7820890"/>
              <a:ext cx="184611" cy="119178"/>
            </a:xfrm>
            <a:custGeom>
              <a:avLst/>
              <a:pathLst>
                <a:path w="184611" h="119178">
                  <a:moveTo>
                    <a:pt x="184611" y="78080"/>
                  </a:moveTo>
                  <a:lnTo>
                    <a:pt x="19350" y="119178"/>
                  </a:lnTo>
                  <a:lnTo>
                    <a:pt x="0" y="36608"/>
                  </a:lnTo>
                  <a:lnTo>
                    <a:pt x="16631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pg2140"/>
            <p:cNvSpPr/>
            <p:nvPr/>
          </p:nvSpPr>
          <p:spPr>
            <a:xfrm>
              <a:off x="2464834" y="7898970"/>
              <a:ext cx="185667" cy="123114"/>
            </a:xfrm>
            <a:custGeom>
              <a:avLst/>
              <a:pathLst>
                <a:path w="185667" h="123114">
                  <a:moveTo>
                    <a:pt x="185667" y="77556"/>
                  </a:moveTo>
                  <a:lnTo>
                    <a:pt x="21579" y="123114"/>
                  </a:lnTo>
                  <a:lnTo>
                    <a:pt x="0" y="41098"/>
                  </a:lnTo>
                  <a:lnTo>
                    <a:pt x="16526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pg2141"/>
            <p:cNvSpPr/>
            <p:nvPr/>
          </p:nvSpPr>
          <p:spPr>
            <a:xfrm>
              <a:off x="2486414" y="7976526"/>
              <a:ext cx="186586" cy="126960"/>
            </a:xfrm>
            <a:custGeom>
              <a:avLst/>
              <a:pathLst>
                <a:path w="186586" h="126960">
                  <a:moveTo>
                    <a:pt x="186586" y="76974"/>
                  </a:moveTo>
                  <a:lnTo>
                    <a:pt x="23792" y="126960"/>
                  </a:lnTo>
                  <a:lnTo>
                    <a:pt x="0" y="45558"/>
                  </a:lnTo>
                  <a:lnTo>
                    <a:pt x="164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pg2142"/>
            <p:cNvSpPr/>
            <p:nvPr/>
          </p:nvSpPr>
          <p:spPr>
            <a:xfrm>
              <a:off x="2510207" y="8053501"/>
              <a:ext cx="187368" cy="130712"/>
            </a:xfrm>
            <a:custGeom>
              <a:avLst/>
              <a:pathLst>
                <a:path w="187368" h="130712">
                  <a:moveTo>
                    <a:pt x="187368" y="76337"/>
                  </a:moveTo>
                  <a:lnTo>
                    <a:pt x="25988" y="130712"/>
                  </a:lnTo>
                  <a:lnTo>
                    <a:pt x="0" y="49985"/>
                  </a:lnTo>
                  <a:lnTo>
                    <a:pt x="16279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pg2143"/>
            <p:cNvSpPr/>
            <p:nvPr/>
          </p:nvSpPr>
          <p:spPr>
            <a:xfrm>
              <a:off x="2536195" y="8129838"/>
              <a:ext cx="188013" cy="134369"/>
            </a:xfrm>
            <a:custGeom>
              <a:avLst/>
              <a:pathLst>
                <a:path w="188013" h="134369">
                  <a:moveTo>
                    <a:pt x="188013" y="75644"/>
                  </a:moveTo>
                  <a:lnTo>
                    <a:pt x="28164" y="134369"/>
                  </a:lnTo>
                  <a:lnTo>
                    <a:pt x="0" y="54375"/>
                  </a:lnTo>
                  <a:lnTo>
                    <a:pt x="16138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pg2144"/>
            <p:cNvSpPr/>
            <p:nvPr/>
          </p:nvSpPr>
          <p:spPr>
            <a:xfrm>
              <a:off x="2564360" y="8205482"/>
              <a:ext cx="188520" cy="137927"/>
            </a:xfrm>
            <a:custGeom>
              <a:avLst/>
              <a:pathLst>
                <a:path w="188520" h="137927">
                  <a:moveTo>
                    <a:pt x="188520" y="74895"/>
                  </a:moveTo>
                  <a:lnTo>
                    <a:pt x="30320" y="137927"/>
                  </a:lnTo>
                  <a:lnTo>
                    <a:pt x="0" y="58725"/>
                  </a:lnTo>
                  <a:lnTo>
                    <a:pt x="15984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pg2145"/>
            <p:cNvSpPr/>
            <p:nvPr/>
          </p:nvSpPr>
          <p:spPr>
            <a:xfrm>
              <a:off x="2594681" y="8280377"/>
              <a:ext cx="188889" cy="141384"/>
            </a:xfrm>
            <a:custGeom>
              <a:avLst/>
              <a:pathLst>
                <a:path w="188889" h="141384">
                  <a:moveTo>
                    <a:pt x="188889" y="74091"/>
                  </a:moveTo>
                  <a:lnTo>
                    <a:pt x="32454" y="141384"/>
                  </a:lnTo>
                  <a:lnTo>
                    <a:pt x="0" y="63032"/>
                  </a:lnTo>
                  <a:lnTo>
                    <a:pt x="15819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pg2146"/>
            <p:cNvSpPr/>
            <p:nvPr/>
          </p:nvSpPr>
          <p:spPr>
            <a:xfrm>
              <a:off x="2627136" y="8354468"/>
              <a:ext cx="189119" cy="144737"/>
            </a:xfrm>
            <a:custGeom>
              <a:avLst/>
              <a:pathLst>
                <a:path w="189119" h="144737">
                  <a:moveTo>
                    <a:pt x="189119" y="73232"/>
                  </a:moveTo>
                  <a:lnTo>
                    <a:pt x="34564" y="144737"/>
                  </a:lnTo>
                  <a:lnTo>
                    <a:pt x="0" y="67293"/>
                  </a:lnTo>
                  <a:lnTo>
                    <a:pt x="1564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pg2147"/>
            <p:cNvSpPr/>
            <p:nvPr/>
          </p:nvSpPr>
          <p:spPr>
            <a:xfrm>
              <a:off x="2661700" y="8427701"/>
              <a:ext cx="189210" cy="147984"/>
            </a:xfrm>
            <a:custGeom>
              <a:avLst/>
              <a:pathLst>
                <a:path w="189210" h="147984">
                  <a:moveTo>
                    <a:pt x="189210" y="72321"/>
                  </a:moveTo>
                  <a:lnTo>
                    <a:pt x="36648" y="147984"/>
                  </a:lnTo>
                  <a:lnTo>
                    <a:pt x="0" y="71504"/>
                  </a:lnTo>
                  <a:lnTo>
                    <a:pt x="154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pg2148"/>
            <p:cNvSpPr/>
            <p:nvPr/>
          </p:nvSpPr>
          <p:spPr>
            <a:xfrm>
              <a:off x="2698349" y="8500022"/>
              <a:ext cx="189163" cy="151123"/>
            </a:xfrm>
            <a:custGeom>
              <a:avLst/>
              <a:pathLst>
                <a:path w="189163" h="151123">
                  <a:moveTo>
                    <a:pt x="189163" y="71356"/>
                  </a:moveTo>
                  <a:lnTo>
                    <a:pt x="38706" y="151123"/>
                  </a:lnTo>
                  <a:lnTo>
                    <a:pt x="0" y="75663"/>
                  </a:lnTo>
                  <a:lnTo>
                    <a:pt x="1525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pg2149"/>
            <p:cNvSpPr/>
            <p:nvPr/>
          </p:nvSpPr>
          <p:spPr>
            <a:xfrm>
              <a:off x="2737055" y="8571378"/>
              <a:ext cx="188977" cy="154151"/>
            </a:xfrm>
            <a:custGeom>
              <a:avLst/>
              <a:pathLst>
                <a:path w="188977" h="154151">
                  <a:moveTo>
                    <a:pt x="188977" y="70338"/>
                  </a:moveTo>
                  <a:lnTo>
                    <a:pt x="40735" y="154151"/>
                  </a:lnTo>
                  <a:lnTo>
                    <a:pt x="0" y="79767"/>
                  </a:lnTo>
                  <a:lnTo>
                    <a:pt x="150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pg2150"/>
            <p:cNvSpPr/>
            <p:nvPr/>
          </p:nvSpPr>
          <p:spPr>
            <a:xfrm>
              <a:off x="2777790" y="8641717"/>
              <a:ext cx="188652" cy="157065"/>
            </a:xfrm>
            <a:custGeom>
              <a:avLst/>
              <a:pathLst>
                <a:path w="188652" h="157065">
                  <a:moveTo>
                    <a:pt x="188652" y="69269"/>
                  </a:moveTo>
                  <a:lnTo>
                    <a:pt x="42734" y="157065"/>
                  </a:lnTo>
                  <a:lnTo>
                    <a:pt x="0" y="83812"/>
                  </a:lnTo>
                  <a:lnTo>
                    <a:pt x="148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pg2151"/>
            <p:cNvSpPr/>
            <p:nvPr/>
          </p:nvSpPr>
          <p:spPr>
            <a:xfrm>
              <a:off x="2820525" y="8710987"/>
              <a:ext cx="188189" cy="159865"/>
            </a:xfrm>
            <a:custGeom>
              <a:avLst/>
              <a:pathLst>
                <a:path w="188189" h="159865">
                  <a:moveTo>
                    <a:pt x="188189" y="68150"/>
                  </a:moveTo>
                  <a:lnTo>
                    <a:pt x="44702" y="159865"/>
                  </a:lnTo>
                  <a:lnTo>
                    <a:pt x="0" y="87795"/>
                  </a:lnTo>
                  <a:lnTo>
                    <a:pt x="14591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pg2152"/>
            <p:cNvSpPr/>
            <p:nvPr/>
          </p:nvSpPr>
          <p:spPr>
            <a:xfrm>
              <a:off x="2865228" y="8779137"/>
              <a:ext cx="187588" cy="162547"/>
            </a:xfrm>
            <a:custGeom>
              <a:avLst/>
              <a:pathLst>
                <a:path w="187588" h="162547">
                  <a:moveTo>
                    <a:pt x="187588" y="66980"/>
                  </a:moveTo>
                  <a:lnTo>
                    <a:pt x="46638" y="162547"/>
                  </a:lnTo>
                  <a:lnTo>
                    <a:pt x="0" y="91715"/>
                  </a:lnTo>
                  <a:lnTo>
                    <a:pt x="14348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pg2153"/>
            <p:cNvSpPr/>
            <p:nvPr/>
          </p:nvSpPr>
          <p:spPr>
            <a:xfrm>
              <a:off x="2911866" y="8846118"/>
              <a:ext cx="186850" cy="165110"/>
            </a:xfrm>
            <a:custGeom>
              <a:avLst/>
              <a:pathLst>
                <a:path w="186850" h="165110">
                  <a:moveTo>
                    <a:pt x="186850" y="65761"/>
                  </a:moveTo>
                  <a:lnTo>
                    <a:pt x="48539" y="165110"/>
                  </a:lnTo>
                  <a:lnTo>
                    <a:pt x="0" y="95567"/>
                  </a:lnTo>
                  <a:lnTo>
                    <a:pt x="14095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pg2154"/>
            <p:cNvSpPr/>
            <p:nvPr/>
          </p:nvSpPr>
          <p:spPr>
            <a:xfrm>
              <a:off x="2960405" y="8911879"/>
              <a:ext cx="185974" cy="167552"/>
            </a:xfrm>
            <a:custGeom>
              <a:avLst/>
              <a:pathLst>
                <a:path w="185974" h="167552">
                  <a:moveTo>
                    <a:pt x="185974" y="64494"/>
                  </a:moveTo>
                  <a:lnTo>
                    <a:pt x="50404" y="167552"/>
                  </a:lnTo>
                  <a:lnTo>
                    <a:pt x="0" y="99348"/>
                  </a:lnTo>
                  <a:lnTo>
                    <a:pt x="13831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pg2155"/>
            <p:cNvSpPr/>
            <p:nvPr/>
          </p:nvSpPr>
          <p:spPr>
            <a:xfrm>
              <a:off x="3010810" y="8976374"/>
              <a:ext cx="184962" cy="169871"/>
            </a:xfrm>
            <a:custGeom>
              <a:avLst/>
              <a:pathLst>
                <a:path w="184962" h="169871">
                  <a:moveTo>
                    <a:pt x="184962" y="63180"/>
                  </a:moveTo>
                  <a:lnTo>
                    <a:pt x="52232" y="169871"/>
                  </a:lnTo>
                  <a:lnTo>
                    <a:pt x="0" y="103057"/>
                  </a:lnTo>
                  <a:lnTo>
                    <a:pt x="1355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pg2156"/>
            <p:cNvSpPr/>
            <p:nvPr/>
          </p:nvSpPr>
          <p:spPr>
            <a:xfrm>
              <a:off x="3063043" y="9039554"/>
              <a:ext cx="183815" cy="172065"/>
            </a:xfrm>
            <a:custGeom>
              <a:avLst/>
              <a:pathLst>
                <a:path w="183815" h="172065">
                  <a:moveTo>
                    <a:pt x="183815" y="61819"/>
                  </a:moveTo>
                  <a:lnTo>
                    <a:pt x="54022" y="172065"/>
                  </a:lnTo>
                  <a:lnTo>
                    <a:pt x="0" y="106691"/>
                  </a:lnTo>
                  <a:lnTo>
                    <a:pt x="13272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pg2157"/>
            <p:cNvSpPr/>
            <p:nvPr/>
          </p:nvSpPr>
          <p:spPr>
            <a:xfrm>
              <a:off x="3117066" y="9101373"/>
              <a:ext cx="182532" cy="174134"/>
            </a:xfrm>
            <a:custGeom>
              <a:avLst/>
              <a:pathLst>
                <a:path w="182532" h="174134">
                  <a:moveTo>
                    <a:pt x="182532" y="60413"/>
                  </a:moveTo>
                  <a:lnTo>
                    <a:pt x="55773" y="174134"/>
                  </a:lnTo>
                  <a:lnTo>
                    <a:pt x="0" y="110246"/>
                  </a:lnTo>
                  <a:lnTo>
                    <a:pt x="12979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pg2158"/>
            <p:cNvSpPr/>
            <p:nvPr/>
          </p:nvSpPr>
          <p:spPr>
            <a:xfrm>
              <a:off x="3172839" y="9161787"/>
              <a:ext cx="181116" cy="176074"/>
            </a:xfrm>
            <a:custGeom>
              <a:avLst/>
              <a:pathLst>
                <a:path w="181116" h="176074">
                  <a:moveTo>
                    <a:pt x="181116" y="58963"/>
                  </a:moveTo>
                  <a:lnTo>
                    <a:pt x="57483" y="176074"/>
                  </a:lnTo>
                  <a:lnTo>
                    <a:pt x="0" y="113720"/>
                  </a:lnTo>
                  <a:lnTo>
                    <a:pt x="1267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pg2159"/>
            <p:cNvSpPr/>
            <p:nvPr/>
          </p:nvSpPr>
          <p:spPr>
            <a:xfrm>
              <a:off x="3230322" y="9220750"/>
              <a:ext cx="179566" cy="177886"/>
            </a:xfrm>
            <a:custGeom>
              <a:avLst/>
              <a:pathLst>
                <a:path w="179566" h="177886">
                  <a:moveTo>
                    <a:pt x="179566" y="57469"/>
                  </a:moveTo>
                  <a:lnTo>
                    <a:pt x="59150" y="177886"/>
                  </a:lnTo>
                  <a:lnTo>
                    <a:pt x="0" y="117111"/>
                  </a:lnTo>
                  <a:lnTo>
                    <a:pt x="1236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pg2160"/>
            <p:cNvSpPr/>
            <p:nvPr/>
          </p:nvSpPr>
          <p:spPr>
            <a:xfrm>
              <a:off x="3289473" y="9278220"/>
              <a:ext cx="177886" cy="179566"/>
            </a:xfrm>
            <a:custGeom>
              <a:avLst/>
              <a:pathLst>
                <a:path w="177886" h="179566">
                  <a:moveTo>
                    <a:pt x="177886" y="55933"/>
                  </a:moveTo>
                  <a:lnTo>
                    <a:pt x="60774" y="179566"/>
                  </a:lnTo>
                  <a:lnTo>
                    <a:pt x="0" y="120416"/>
                  </a:lnTo>
                  <a:lnTo>
                    <a:pt x="1204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pg2161"/>
            <p:cNvSpPr/>
            <p:nvPr/>
          </p:nvSpPr>
          <p:spPr>
            <a:xfrm>
              <a:off x="3350247" y="9334154"/>
              <a:ext cx="176074" cy="181116"/>
            </a:xfrm>
            <a:custGeom>
              <a:avLst/>
              <a:pathLst>
                <a:path w="176074" h="181116">
                  <a:moveTo>
                    <a:pt x="176074" y="54357"/>
                  </a:moveTo>
                  <a:lnTo>
                    <a:pt x="62354" y="181116"/>
                  </a:lnTo>
                  <a:lnTo>
                    <a:pt x="0" y="123633"/>
                  </a:lnTo>
                  <a:lnTo>
                    <a:pt x="1171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pg2162"/>
            <p:cNvSpPr/>
            <p:nvPr/>
          </p:nvSpPr>
          <p:spPr>
            <a:xfrm>
              <a:off x="3412601" y="9388511"/>
              <a:ext cx="174134" cy="182532"/>
            </a:xfrm>
            <a:custGeom>
              <a:avLst/>
              <a:pathLst>
                <a:path w="174134" h="182532">
                  <a:moveTo>
                    <a:pt x="174134" y="52740"/>
                  </a:moveTo>
                  <a:lnTo>
                    <a:pt x="63887" y="182532"/>
                  </a:lnTo>
                  <a:lnTo>
                    <a:pt x="0" y="126759"/>
                  </a:lnTo>
                  <a:lnTo>
                    <a:pt x="11372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pg2163"/>
            <p:cNvSpPr/>
            <p:nvPr/>
          </p:nvSpPr>
          <p:spPr>
            <a:xfrm>
              <a:off x="3476489" y="9441251"/>
              <a:ext cx="172065" cy="183815"/>
            </a:xfrm>
            <a:custGeom>
              <a:avLst/>
              <a:pathLst>
                <a:path w="172065" h="183815">
                  <a:moveTo>
                    <a:pt x="172065" y="51085"/>
                  </a:moveTo>
                  <a:lnTo>
                    <a:pt x="65374" y="183815"/>
                  </a:lnTo>
                  <a:lnTo>
                    <a:pt x="0" y="129792"/>
                  </a:lnTo>
                  <a:lnTo>
                    <a:pt x="1102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pg2164"/>
            <p:cNvSpPr/>
            <p:nvPr/>
          </p:nvSpPr>
          <p:spPr>
            <a:xfrm>
              <a:off x="3541864" y="9492336"/>
              <a:ext cx="169871" cy="184962"/>
            </a:xfrm>
            <a:custGeom>
              <a:avLst/>
              <a:pathLst>
                <a:path w="169871" h="184962">
                  <a:moveTo>
                    <a:pt x="169871" y="49392"/>
                  </a:moveTo>
                  <a:lnTo>
                    <a:pt x="66813" y="184962"/>
                  </a:lnTo>
                  <a:lnTo>
                    <a:pt x="0" y="132729"/>
                  </a:lnTo>
                  <a:lnTo>
                    <a:pt x="1066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pg2165"/>
            <p:cNvSpPr/>
            <p:nvPr/>
          </p:nvSpPr>
          <p:spPr>
            <a:xfrm>
              <a:off x="3608677" y="9541729"/>
              <a:ext cx="167552" cy="185974"/>
            </a:xfrm>
            <a:custGeom>
              <a:avLst/>
              <a:pathLst>
                <a:path w="167552" h="185974">
                  <a:moveTo>
                    <a:pt x="167552" y="47663"/>
                  </a:moveTo>
                  <a:lnTo>
                    <a:pt x="68203" y="185974"/>
                  </a:lnTo>
                  <a:lnTo>
                    <a:pt x="0" y="135570"/>
                  </a:lnTo>
                  <a:lnTo>
                    <a:pt x="1030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pg2166"/>
            <p:cNvSpPr/>
            <p:nvPr/>
          </p:nvSpPr>
          <p:spPr>
            <a:xfrm>
              <a:off x="3676881" y="9589392"/>
              <a:ext cx="165110" cy="186850"/>
            </a:xfrm>
            <a:custGeom>
              <a:avLst/>
              <a:pathLst>
                <a:path w="165110" h="186850">
                  <a:moveTo>
                    <a:pt x="165110" y="45899"/>
                  </a:moveTo>
                  <a:lnTo>
                    <a:pt x="69543" y="186850"/>
                  </a:lnTo>
                  <a:lnTo>
                    <a:pt x="0" y="138311"/>
                  </a:lnTo>
                  <a:lnTo>
                    <a:pt x="993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pg2167"/>
            <p:cNvSpPr/>
            <p:nvPr/>
          </p:nvSpPr>
          <p:spPr>
            <a:xfrm>
              <a:off x="3746424" y="9635292"/>
              <a:ext cx="162547" cy="187588"/>
            </a:xfrm>
            <a:custGeom>
              <a:avLst/>
              <a:pathLst>
                <a:path w="162547" h="187588">
                  <a:moveTo>
                    <a:pt x="162547" y="44101"/>
                  </a:moveTo>
                  <a:lnTo>
                    <a:pt x="70832" y="187588"/>
                  </a:lnTo>
                  <a:lnTo>
                    <a:pt x="0" y="140950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pg2168"/>
            <p:cNvSpPr/>
            <p:nvPr/>
          </p:nvSpPr>
          <p:spPr>
            <a:xfrm>
              <a:off x="3817257" y="9679394"/>
              <a:ext cx="159865" cy="188189"/>
            </a:xfrm>
            <a:custGeom>
              <a:avLst/>
              <a:pathLst>
                <a:path w="159865" h="188189">
                  <a:moveTo>
                    <a:pt x="159865" y="42271"/>
                  </a:moveTo>
                  <a:lnTo>
                    <a:pt x="72069" y="188189"/>
                  </a:lnTo>
                  <a:lnTo>
                    <a:pt x="0" y="143487"/>
                  </a:lnTo>
                  <a:lnTo>
                    <a:pt x="917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pg2169"/>
            <p:cNvSpPr/>
            <p:nvPr/>
          </p:nvSpPr>
          <p:spPr>
            <a:xfrm>
              <a:off x="3889326" y="9721665"/>
              <a:ext cx="157065" cy="188652"/>
            </a:xfrm>
            <a:custGeom>
              <a:avLst/>
              <a:pathLst>
                <a:path w="157065" h="188652">
                  <a:moveTo>
                    <a:pt x="157065" y="40410"/>
                  </a:moveTo>
                  <a:lnTo>
                    <a:pt x="73253" y="188652"/>
                  </a:lnTo>
                  <a:lnTo>
                    <a:pt x="0" y="145918"/>
                  </a:lnTo>
                  <a:lnTo>
                    <a:pt x="877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3962579" y="9762076"/>
              <a:ext cx="154151" cy="188977"/>
            </a:xfrm>
            <a:custGeom>
              <a:avLst/>
              <a:pathLst>
                <a:path w="154151" h="188977">
                  <a:moveTo>
                    <a:pt x="154151" y="38520"/>
                  </a:moveTo>
                  <a:lnTo>
                    <a:pt x="74383" y="188977"/>
                  </a:lnTo>
                  <a:lnTo>
                    <a:pt x="0" y="148242"/>
                  </a:lnTo>
                  <a:lnTo>
                    <a:pt x="83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4036963" y="9800597"/>
              <a:ext cx="151123" cy="189163"/>
            </a:xfrm>
            <a:custGeom>
              <a:avLst/>
              <a:pathLst>
                <a:path w="151123" h="189163">
                  <a:moveTo>
                    <a:pt x="151123" y="36601"/>
                  </a:moveTo>
                  <a:lnTo>
                    <a:pt x="75459" y="189163"/>
                  </a:lnTo>
                  <a:lnTo>
                    <a:pt x="0" y="150457"/>
                  </a:lnTo>
                  <a:lnTo>
                    <a:pt x="797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4112423" y="9837198"/>
              <a:ext cx="147984" cy="189210"/>
            </a:xfrm>
            <a:custGeom>
              <a:avLst/>
              <a:pathLst>
                <a:path w="147984" h="189210">
                  <a:moveTo>
                    <a:pt x="147984" y="34655"/>
                  </a:moveTo>
                  <a:lnTo>
                    <a:pt x="76480" y="189210"/>
                  </a:lnTo>
                  <a:lnTo>
                    <a:pt x="0" y="152562"/>
                  </a:lnTo>
                  <a:lnTo>
                    <a:pt x="75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4188903" y="9871854"/>
              <a:ext cx="144737" cy="189119"/>
            </a:xfrm>
            <a:custGeom>
              <a:avLst/>
              <a:pathLst>
                <a:path w="144737" h="189119">
                  <a:moveTo>
                    <a:pt x="144737" y="32684"/>
                  </a:moveTo>
                  <a:lnTo>
                    <a:pt x="77444" y="189119"/>
                  </a:lnTo>
                  <a:lnTo>
                    <a:pt x="0" y="154555"/>
                  </a:lnTo>
                  <a:lnTo>
                    <a:pt x="715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4266347" y="9904539"/>
              <a:ext cx="141384" cy="188889"/>
            </a:xfrm>
            <a:custGeom>
              <a:avLst/>
              <a:pathLst>
                <a:path w="141384" h="188889">
                  <a:moveTo>
                    <a:pt x="141384" y="30689"/>
                  </a:moveTo>
                  <a:lnTo>
                    <a:pt x="78352" y="188889"/>
                  </a:lnTo>
                  <a:lnTo>
                    <a:pt x="0" y="156434"/>
                  </a:lnTo>
                  <a:lnTo>
                    <a:pt x="672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4344699" y="9935228"/>
              <a:ext cx="137927" cy="188520"/>
            </a:xfrm>
            <a:custGeom>
              <a:avLst/>
              <a:pathLst>
                <a:path w="137927" h="188520">
                  <a:moveTo>
                    <a:pt x="137927" y="28671"/>
                  </a:moveTo>
                  <a:lnTo>
                    <a:pt x="79202" y="188520"/>
                  </a:lnTo>
                  <a:lnTo>
                    <a:pt x="0" y="158199"/>
                  </a:lnTo>
                  <a:lnTo>
                    <a:pt x="630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4423901" y="9963900"/>
              <a:ext cx="134369" cy="188013"/>
            </a:xfrm>
            <a:custGeom>
              <a:avLst/>
              <a:pathLst>
                <a:path w="134369" h="188013">
                  <a:moveTo>
                    <a:pt x="134369" y="26633"/>
                  </a:moveTo>
                  <a:lnTo>
                    <a:pt x="79994" y="188013"/>
                  </a:lnTo>
                  <a:lnTo>
                    <a:pt x="0" y="159848"/>
                  </a:lnTo>
                  <a:lnTo>
                    <a:pt x="587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4503895" y="9990534"/>
              <a:ext cx="130712" cy="187368"/>
            </a:xfrm>
            <a:custGeom>
              <a:avLst/>
              <a:pathLst>
                <a:path w="130712" h="187368">
                  <a:moveTo>
                    <a:pt x="130712" y="24575"/>
                  </a:moveTo>
                  <a:lnTo>
                    <a:pt x="80727" y="187368"/>
                  </a:lnTo>
                  <a:lnTo>
                    <a:pt x="0" y="161380"/>
                  </a:lnTo>
                  <a:lnTo>
                    <a:pt x="543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pg2178"/>
            <p:cNvSpPr/>
            <p:nvPr/>
          </p:nvSpPr>
          <p:spPr>
            <a:xfrm>
              <a:off x="4584623" y="10015109"/>
              <a:ext cx="126960" cy="186586"/>
            </a:xfrm>
            <a:custGeom>
              <a:avLst/>
              <a:pathLst>
                <a:path w="126960" h="186586">
                  <a:moveTo>
                    <a:pt x="126960" y="22498"/>
                  </a:moveTo>
                  <a:lnTo>
                    <a:pt x="81401" y="186586"/>
                  </a:lnTo>
                  <a:lnTo>
                    <a:pt x="0" y="162793"/>
                  </a:lnTo>
                  <a:lnTo>
                    <a:pt x="4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666025" y="10037608"/>
              <a:ext cx="123114" cy="185667"/>
            </a:xfrm>
            <a:custGeom>
              <a:avLst/>
              <a:pathLst>
                <a:path w="123114" h="185667">
                  <a:moveTo>
                    <a:pt x="123114" y="20406"/>
                  </a:moveTo>
                  <a:lnTo>
                    <a:pt x="82016" y="185667"/>
                  </a:lnTo>
                  <a:lnTo>
                    <a:pt x="0" y="164087"/>
                  </a:lnTo>
                  <a:lnTo>
                    <a:pt x="455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748041" y="10058014"/>
              <a:ext cx="119178" cy="184611"/>
            </a:xfrm>
            <a:custGeom>
              <a:avLst/>
              <a:pathLst>
                <a:path w="119178" h="184611">
                  <a:moveTo>
                    <a:pt x="119178" y="18298"/>
                  </a:moveTo>
                  <a:lnTo>
                    <a:pt x="82570" y="184611"/>
                  </a:lnTo>
                  <a:lnTo>
                    <a:pt x="0" y="165260"/>
                  </a:lnTo>
                  <a:lnTo>
                    <a:pt x="410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830611" y="10076313"/>
              <a:ext cx="115155" cy="183421"/>
            </a:xfrm>
            <a:custGeom>
              <a:avLst/>
              <a:pathLst>
                <a:path w="115155" h="183421">
                  <a:moveTo>
                    <a:pt x="115155" y="16177"/>
                  </a:moveTo>
                  <a:lnTo>
                    <a:pt x="83064" y="183421"/>
                  </a:lnTo>
                  <a:lnTo>
                    <a:pt x="0" y="166313"/>
                  </a:lnTo>
                  <a:lnTo>
                    <a:pt x="366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913675" y="10092490"/>
              <a:ext cx="111047" cy="182095"/>
            </a:xfrm>
            <a:custGeom>
              <a:avLst/>
              <a:pathLst>
                <a:path w="111047" h="182095">
                  <a:moveTo>
                    <a:pt x="111047" y="14044"/>
                  </a:moveTo>
                  <a:lnTo>
                    <a:pt x="83496" y="182095"/>
                  </a:lnTo>
                  <a:lnTo>
                    <a:pt x="0" y="167243"/>
                  </a:lnTo>
                  <a:lnTo>
                    <a:pt x="32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997172" y="10106535"/>
              <a:ext cx="106858" cy="180636"/>
            </a:xfrm>
            <a:custGeom>
              <a:avLst/>
              <a:pathLst>
                <a:path w="106858" h="180636">
                  <a:moveTo>
                    <a:pt x="106858" y="11901"/>
                  </a:moveTo>
                  <a:lnTo>
                    <a:pt x="83868" y="180636"/>
                  </a:lnTo>
                  <a:lnTo>
                    <a:pt x="0" y="168051"/>
                  </a:lnTo>
                  <a:lnTo>
                    <a:pt x="275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5081041" y="10118436"/>
              <a:ext cx="102590" cy="179045"/>
            </a:xfrm>
            <a:custGeom>
              <a:avLst/>
              <a:pathLst>
                <a:path w="102590" h="179045">
                  <a:moveTo>
                    <a:pt x="102590" y="9749"/>
                  </a:moveTo>
                  <a:lnTo>
                    <a:pt x="84178" y="179045"/>
                  </a:lnTo>
                  <a:lnTo>
                    <a:pt x="0" y="168735"/>
                  </a:lnTo>
                  <a:lnTo>
                    <a:pt x="2298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5165219" y="10128186"/>
              <a:ext cx="98247" cy="177323"/>
            </a:xfrm>
            <a:custGeom>
              <a:avLst/>
              <a:pathLst>
                <a:path w="98247" h="177323">
                  <a:moveTo>
                    <a:pt x="98247" y="7590"/>
                  </a:moveTo>
                  <a:lnTo>
                    <a:pt x="84426" y="177323"/>
                  </a:lnTo>
                  <a:lnTo>
                    <a:pt x="0" y="169296"/>
                  </a:lnTo>
                  <a:lnTo>
                    <a:pt x="184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5249646" y="10135776"/>
              <a:ext cx="93832" cy="175470"/>
            </a:xfrm>
            <a:custGeom>
              <a:avLst/>
              <a:pathLst>
                <a:path w="93832" h="175470">
                  <a:moveTo>
                    <a:pt x="93832" y="5425"/>
                  </a:moveTo>
                  <a:lnTo>
                    <a:pt x="84613" y="175470"/>
                  </a:lnTo>
                  <a:lnTo>
                    <a:pt x="0" y="169732"/>
                  </a:lnTo>
                  <a:lnTo>
                    <a:pt x="13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5334259" y="10141202"/>
              <a:ext cx="89349" cy="173489"/>
            </a:xfrm>
            <a:custGeom>
              <a:avLst/>
              <a:pathLst>
                <a:path w="89349" h="173489">
                  <a:moveTo>
                    <a:pt x="89349" y="3256"/>
                  </a:moveTo>
                  <a:lnTo>
                    <a:pt x="84737" y="173489"/>
                  </a:lnTo>
                  <a:lnTo>
                    <a:pt x="0" y="170044"/>
                  </a:lnTo>
                  <a:lnTo>
                    <a:pt x="92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5418997" y="10144459"/>
              <a:ext cx="84799" cy="171380"/>
            </a:xfrm>
            <a:custGeom>
              <a:avLst/>
              <a:pathLst>
                <a:path w="84799" h="171380">
                  <a:moveTo>
                    <a:pt x="84799" y="1085"/>
                  </a:moveTo>
                  <a:lnTo>
                    <a:pt x="84799" y="171380"/>
                  </a:lnTo>
                  <a:lnTo>
                    <a:pt x="0" y="170232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5503797" y="10144459"/>
              <a:ext cx="84799" cy="171380"/>
            </a:xfrm>
            <a:custGeom>
              <a:avLst/>
              <a:pathLst>
                <a:path w="84799" h="171380">
                  <a:moveTo>
                    <a:pt x="80188" y="0"/>
                  </a:moveTo>
                  <a:lnTo>
                    <a:pt x="84799" y="170232"/>
                  </a:lnTo>
                  <a:lnTo>
                    <a:pt x="0" y="171380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5583985" y="10141202"/>
              <a:ext cx="89349" cy="173489"/>
            </a:xfrm>
            <a:custGeom>
              <a:avLst/>
              <a:pathLst>
                <a:path w="89349" h="173489">
                  <a:moveTo>
                    <a:pt x="80129" y="0"/>
                  </a:moveTo>
                  <a:lnTo>
                    <a:pt x="89349" y="170044"/>
                  </a:lnTo>
                  <a:lnTo>
                    <a:pt x="4611" y="173489"/>
                  </a:lnTo>
                  <a:lnTo>
                    <a:pt x="0" y="3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5664115" y="10135776"/>
              <a:ext cx="93832" cy="175470"/>
            </a:xfrm>
            <a:custGeom>
              <a:avLst/>
              <a:pathLst>
                <a:path w="93832" h="175470">
                  <a:moveTo>
                    <a:pt x="80011" y="0"/>
                  </a:moveTo>
                  <a:lnTo>
                    <a:pt x="93832" y="169732"/>
                  </a:lnTo>
                  <a:lnTo>
                    <a:pt x="9219" y="175470"/>
                  </a:lnTo>
                  <a:lnTo>
                    <a:pt x="0" y="5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5744127" y="10128186"/>
              <a:ext cx="98247" cy="177323"/>
            </a:xfrm>
            <a:custGeom>
              <a:avLst/>
              <a:pathLst>
                <a:path w="98247" h="177323">
                  <a:moveTo>
                    <a:pt x="79835" y="0"/>
                  </a:moveTo>
                  <a:lnTo>
                    <a:pt x="98247" y="169296"/>
                  </a:lnTo>
                  <a:lnTo>
                    <a:pt x="13820" y="177323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5823962" y="10118436"/>
              <a:ext cx="102590" cy="179045"/>
            </a:xfrm>
            <a:custGeom>
              <a:avLst/>
              <a:pathLst>
                <a:path w="102590" h="179045">
                  <a:moveTo>
                    <a:pt x="79600" y="0"/>
                  </a:moveTo>
                  <a:lnTo>
                    <a:pt x="102590" y="168735"/>
                  </a:lnTo>
                  <a:lnTo>
                    <a:pt x="18412" y="179045"/>
                  </a:lnTo>
                  <a:lnTo>
                    <a:pt x="0" y="9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5903563" y="10106535"/>
              <a:ext cx="106858" cy="180636"/>
            </a:xfrm>
            <a:custGeom>
              <a:avLst/>
              <a:pathLst>
                <a:path w="106858" h="180636">
                  <a:moveTo>
                    <a:pt x="79307" y="0"/>
                  </a:moveTo>
                  <a:lnTo>
                    <a:pt x="106858" y="168051"/>
                  </a:lnTo>
                  <a:lnTo>
                    <a:pt x="22989" y="180636"/>
                  </a:lnTo>
                  <a:lnTo>
                    <a:pt x="0" y="119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5982871" y="10092490"/>
              <a:ext cx="111047" cy="182095"/>
            </a:xfrm>
            <a:custGeom>
              <a:avLst/>
              <a:pathLst>
                <a:path w="111047" h="182095">
                  <a:moveTo>
                    <a:pt x="78956" y="0"/>
                  </a:moveTo>
                  <a:lnTo>
                    <a:pt x="111047" y="167243"/>
                  </a:lnTo>
                  <a:lnTo>
                    <a:pt x="27550" y="182095"/>
                  </a:lnTo>
                  <a:lnTo>
                    <a:pt x="0" y="14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6061827" y="10076313"/>
              <a:ext cx="115155" cy="183421"/>
            </a:xfrm>
            <a:custGeom>
              <a:avLst/>
              <a:pathLst>
                <a:path w="115155" h="183421">
                  <a:moveTo>
                    <a:pt x="78547" y="0"/>
                  </a:moveTo>
                  <a:lnTo>
                    <a:pt x="115155" y="166313"/>
                  </a:lnTo>
                  <a:lnTo>
                    <a:pt x="32091" y="183421"/>
                  </a:lnTo>
                  <a:lnTo>
                    <a:pt x="0" y="161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6140374" y="10058014"/>
              <a:ext cx="119178" cy="184611"/>
            </a:xfrm>
            <a:custGeom>
              <a:avLst/>
              <a:pathLst>
                <a:path w="119178" h="184611">
                  <a:moveTo>
                    <a:pt x="78080" y="0"/>
                  </a:moveTo>
                  <a:lnTo>
                    <a:pt x="119178" y="165260"/>
                  </a:lnTo>
                  <a:lnTo>
                    <a:pt x="36608" y="184611"/>
                  </a:lnTo>
                  <a:lnTo>
                    <a:pt x="0" y="18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6218454" y="10037608"/>
              <a:ext cx="123114" cy="185667"/>
            </a:xfrm>
            <a:custGeom>
              <a:avLst/>
              <a:pathLst>
                <a:path w="123114" h="185667">
                  <a:moveTo>
                    <a:pt x="77556" y="0"/>
                  </a:moveTo>
                  <a:lnTo>
                    <a:pt x="123114" y="164087"/>
                  </a:lnTo>
                  <a:lnTo>
                    <a:pt x="41098" y="185667"/>
                  </a:lnTo>
                  <a:lnTo>
                    <a:pt x="0" y="20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6296010" y="10015109"/>
              <a:ext cx="126960" cy="186586"/>
            </a:xfrm>
            <a:custGeom>
              <a:avLst/>
              <a:pathLst>
                <a:path w="126960" h="186586">
                  <a:moveTo>
                    <a:pt x="76974" y="0"/>
                  </a:moveTo>
                  <a:lnTo>
                    <a:pt x="126960" y="162793"/>
                  </a:lnTo>
                  <a:lnTo>
                    <a:pt x="45558" y="186586"/>
                  </a:lnTo>
                  <a:lnTo>
                    <a:pt x="0" y="224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6372985" y="9990534"/>
              <a:ext cx="130712" cy="187368"/>
            </a:xfrm>
            <a:custGeom>
              <a:avLst/>
              <a:pathLst>
                <a:path w="130712" h="187368">
                  <a:moveTo>
                    <a:pt x="76337" y="0"/>
                  </a:moveTo>
                  <a:lnTo>
                    <a:pt x="130712" y="161380"/>
                  </a:lnTo>
                  <a:lnTo>
                    <a:pt x="49985" y="187368"/>
                  </a:lnTo>
                  <a:lnTo>
                    <a:pt x="0" y="24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6449323" y="9963900"/>
              <a:ext cx="134369" cy="188013"/>
            </a:xfrm>
            <a:custGeom>
              <a:avLst/>
              <a:pathLst>
                <a:path w="134369" h="188013">
                  <a:moveTo>
                    <a:pt x="75644" y="0"/>
                  </a:moveTo>
                  <a:lnTo>
                    <a:pt x="134369" y="159848"/>
                  </a:lnTo>
                  <a:lnTo>
                    <a:pt x="54375" y="188013"/>
                  </a:lnTo>
                  <a:lnTo>
                    <a:pt x="0" y="2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6524967" y="9935228"/>
              <a:ext cx="137927" cy="188520"/>
            </a:xfrm>
            <a:custGeom>
              <a:avLst/>
              <a:pathLst>
                <a:path w="137927" h="188520">
                  <a:moveTo>
                    <a:pt x="74895" y="0"/>
                  </a:moveTo>
                  <a:lnTo>
                    <a:pt x="137927" y="158199"/>
                  </a:lnTo>
                  <a:lnTo>
                    <a:pt x="58725" y="188520"/>
                  </a:lnTo>
                  <a:lnTo>
                    <a:pt x="0" y="28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6599862" y="9904539"/>
              <a:ext cx="141384" cy="188889"/>
            </a:xfrm>
            <a:custGeom>
              <a:avLst/>
              <a:pathLst>
                <a:path w="141384" h="188889">
                  <a:moveTo>
                    <a:pt x="74091" y="0"/>
                  </a:moveTo>
                  <a:lnTo>
                    <a:pt x="141384" y="156434"/>
                  </a:lnTo>
                  <a:lnTo>
                    <a:pt x="63032" y="188889"/>
                  </a:lnTo>
                  <a:lnTo>
                    <a:pt x="0" y="3068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6673953" y="9871854"/>
              <a:ext cx="144737" cy="189119"/>
            </a:xfrm>
            <a:custGeom>
              <a:avLst/>
              <a:pathLst>
                <a:path w="144737" h="189119">
                  <a:moveTo>
                    <a:pt x="73232" y="0"/>
                  </a:moveTo>
                  <a:lnTo>
                    <a:pt x="144737" y="154555"/>
                  </a:lnTo>
                  <a:lnTo>
                    <a:pt x="67293" y="189119"/>
                  </a:lnTo>
                  <a:lnTo>
                    <a:pt x="0" y="32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6747186" y="9837198"/>
              <a:ext cx="147984" cy="189210"/>
            </a:xfrm>
            <a:custGeom>
              <a:avLst/>
              <a:pathLst>
                <a:path w="147984" h="189210">
                  <a:moveTo>
                    <a:pt x="72321" y="0"/>
                  </a:moveTo>
                  <a:lnTo>
                    <a:pt x="147984" y="152562"/>
                  </a:lnTo>
                  <a:lnTo>
                    <a:pt x="71504" y="189210"/>
                  </a:lnTo>
                  <a:lnTo>
                    <a:pt x="0" y="34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6819507" y="9800597"/>
              <a:ext cx="151123" cy="189163"/>
            </a:xfrm>
            <a:custGeom>
              <a:avLst/>
              <a:pathLst>
                <a:path w="151123" h="189163">
                  <a:moveTo>
                    <a:pt x="71356" y="0"/>
                  </a:moveTo>
                  <a:lnTo>
                    <a:pt x="151123" y="150457"/>
                  </a:lnTo>
                  <a:lnTo>
                    <a:pt x="75663" y="189163"/>
                  </a:lnTo>
                  <a:lnTo>
                    <a:pt x="0" y="3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6890863" y="9762076"/>
              <a:ext cx="154151" cy="188977"/>
            </a:xfrm>
            <a:custGeom>
              <a:avLst/>
              <a:pathLst>
                <a:path w="154151" h="188977">
                  <a:moveTo>
                    <a:pt x="70338" y="0"/>
                  </a:moveTo>
                  <a:lnTo>
                    <a:pt x="154151" y="148242"/>
                  </a:lnTo>
                  <a:lnTo>
                    <a:pt x="79767" y="188977"/>
                  </a:lnTo>
                  <a:lnTo>
                    <a:pt x="0" y="38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6961202" y="9721665"/>
              <a:ext cx="157065" cy="188652"/>
            </a:xfrm>
            <a:custGeom>
              <a:avLst/>
              <a:pathLst>
                <a:path w="157065" h="188652">
                  <a:moveTo>
                    <a:pt x="69269" y="0"/>
                  </a:moveTo>
                  <a:lnTo>
                    <a:pt x="157065" y="145918"/>
                  </a:lnTo>
                  <a:lnTo>
                    <a:pt x="83812" y="188652"/>
                  </a:lnTo>
                  <a:lnTo>
                    <a:pt x="0" y="40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7030472" y="9679394"/>
              <a:ext cx="159865" cy="188189"/>
            </a:xfrm>
            <a:custGeom>
              <a:avLst/>
              <a:pathLst>
                <a:path w="159865" h="188189">
                  <a:moveTo>
                    <a:pt x="68150" y="0"/>
                  </a:moveTo>
                  <a:lnTo>
                    <a:pt x="159865" y="143487"/>
                  </a:lnTo>
                  <a:lnTo>
                    <a:pt x="87795" y="188189"/>
                  </a:lnTo>
                  <a:lnTo>
                    <a:pt x="0" y="422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7098622" y="9635292"/>
              <a:ext cx="162547" cy="187588"/>
            </a:xfrm>
            <a:custGeom>
              <a:avLst/>
              <a:pathLst>
                <a:path w="162547" h="187588">
                  <a:moveTo>
                    <a:pt x="66980" y="0"/>
                  </a:moveTo>
                  <a:lnTo>
                    <a:pt x="162547" y="140950"/>
                  </a:lnTo>
                  <a:lnTo>
                    <a:pt x="91715" y="187588"/>
                  </a:lnTo>
                  <a:lnTo>
                    <a:pt x="0" y="4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7165602" y="9589392"/>
              <a:ext cx="165110" cy="186850"/>
            </a:xfrm>
            <a:custGeom>
              <a:avLst/>
              <a:pathLst>
                <a:path w="165110" h="186850">
                  <a:moveTo>
                    <a:pt x="65761" y="0"/>
                  </a:moveTo>
                  <a:lnTo>
                    <a:pt x="165110" y="138311"/>
                  </a:lnTo>
                  <a:lnTo>
                    <a:pt x="95567" y="186850"/>
                  </a:lnTo>
                  <a:lnTo>
                    <a:pt x="0" y="4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7231364" y="9541729"/>
              <a:ext cx="167552" cy="185974"/>
            </a:xfrm>
            <a:custGeom>
              <a:avLst/>
              <a:pathLst>
                <a:path w="167552" h="185974">
                  <a:moveTo>
                    <a:pt x="64494" y="0"/>
                  </a:moveTo>
                  <a:lnTo>
                    <a:pt x="167552" y="135570"/>
                  </a:lnTo>
                  <a:lnTo>
                    <a:pt x="99348" y="185974"/>
                  </a:lnTo>
                  <a:lnTo>
                    <a:pt x="0" y="47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7295858" y="9492336"/>
              <a:ext cx="169871" cy="184962"/>
            </a:xfrm>
            <a:custGeom>
              <a:avLst/>
              <a:pathLst>
                <a:path w="169871" h="184962">
                  <a:moveTo>
                    <a:pt x="63180" y="0"/>
                  </a:moveTo>
                  <a:lnTo>
                    <a:pt x="169871" y="132729"/>
                  </a:lnTo>
                  <a:lnTo>
                    <a:pt x="103057" y="184962"/>
                  </a:lnTo>
                  <a:lnTo>
                    <a:pt x="0" y="4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7359039" y="9441251"/>
              <a:ext cx="172065" cy="183815"/>
            </a:xfrm>
            <a:custGeom>
              <a:avLst/>
              <a:pathLst>
                <a:path w="172065" h="183815">
                  <a:moveTo>
                    <a:pt x="61819" y="0"/>
                  </a:moveTo>
                  <a:lnTo>
                    <a:pt x="172065" y="129792"/>
                  </a:lnTo>
                  <a:lnTo>
                    <a:pt x="106691" y="183815"/>
                  </a:lnTo>
                  <a:lnTo>
                    <a:pt x="0" y="5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7420858" y="9388511"/>
              <a:ext cx="174134" cy="182532"/>
            </a:xfrm>
            <a:custGeom>
              <a:avLst/>
              <a:pathLst>
                <a:path w="174134" h="182532">
                  <a:moveTo>
                    <a:pt x="60413" y="0"/>
                  </a:moveTo>
                  <a:lnTo>
                    <a:pt x="174134" y="126759"/>
                  </a:lnTo>
                  <a:lnTo>
                    <a:pt x="110246" y="182532"/>
                  </a:lnTo>
                  <a:lnTo>
                    <a:pt x="0" y="52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7481272" y="9334154"/>
              <a:ext cx="176074" cy="181116"/>
            </a:xfrm>
            <a:custGeom>
              <a:avLst/>
              <a:pathLst>
                <a:path w="176074" h="181116">
                  <a:moveTo>
                    <a:pt x="58963" y="0"/>
                  </a:moveTo>
                  <a:lnTo>
                    <a:pt x="176074" y="123633"/>
                  </a:lnTo>
                  <a:lnTo>
                    <a:pt x="113720" y="181116"/>
                  </a:lnTo>
                  <a:lnTo>
                    <a:pt x="0" y="54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7540235" y="9278220"/>
              <a:ext cx="177886" cy="179566"/>
            </a:xfrm>
            <a:custGeom>
              <a:avLst/>
              <a:pathLst>
                <a:path w="177886" h="179566">
                  <a:moveTo>
                    <a:pt x="57469" y="0"/>
                  </a:moveTo>
                  <a:lnTo>
                    <a:pt x="177886" y="120416"/>
                  </a:lnTo>
                  <a:lnTo>
                    <a:pt x="117111" y="179566"/>
                  </a:lnTo>
                  <a:lnTo>
                    <a:pt x="0" y="559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7597704" y="9220750"/>
              <a:ext cx="179566" cy="177886"/>
            </a:xfrm>
            <a:custGeom>
              <a:avLst/>
              <a:pathLst>
                <a:path w="179566" h="177886">
                  <a:moveTo>
                    <a:pt x="55933" y="0"/>
                  </a:moveTo>
                  <a:lnTo>
                    <a:pt x="179566" y="117111"/>
                  </a:lnTo>
                  <a:lnTo>
                    <a:pt x="120416" y="177886"/>
                  </a:lnTo>
                  <a:lnTo>
                    <a:pt x="0" y="57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7653638" y="9161787"/>
              <a:ext cx="181116" cy="176074"/>
            </a:xfrm>
            <a:custGeom>
              <a:avLst/>
              <a:pathLst>
                <a:path w="181116" h="176074">
                  <a:moveTo>
                    <a:pt x="54357" y="0"/>
                  </a:moveTo>
                  <a:lnTo>
                    <a:pt x="181116" y="113720"/>
                  </a:lnTo>
                  <a:lnTo>
                    <a:pt x="123633" y="176074"/>
                  </a:lnTo>
                  <a:lnTo>
                    <a:pt x="0" y="58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7707995" y="9101373"/>
              <a:ext cx="182532" cy="174134"/>
            </a:xfrm>
            <a:custGeom>
              <a:avLst/>
              <a:pathLst>
                <a:path w="182532" h="174134">
                  <a:moveTo>
                    <a:pt x="52740" y="0"/>
                  </a:moveTo>
                  <a:lnTo>
                    <a:pt x="182532" y="110246"/>
                  </a:lnTo>
                  <a:lnTo>
                    <a:pt x="126759" y="174134"/>
                  </a:lnTo>
                  <a:lnTo>
                    <a:pt x="0" y="604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7760736" y="9039554"/>
              <a:ext cx="183815" cy="172065"/>
            </a:xfrm>
            <a:custGeom>
              <a:avLst/>
              <a:pathLst>
                <a:path w="183815" h="172065">
                  <a:moveTo>
                    <a:pt x="51085" y="0"/>
                  </a:moveTo>
                  <a:lnTo>
                    <a:pt x="183815" y="106691"/>
                  </a:lnTo>
                  <a:lnTo>
                    <a:pt x="129792" y="172065"/>
                  </a:lnTo>
                  <a:lnTo>
                    <a:pt x="0" y="618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7811821" y="8976374"/>
              <a:ext cx="184962" cy="169871"/>
            </a:xfrm>
            <a:custGeom>
              <a:avLst/>
              <a:pathLst>
                <a:path w="184962" h="169871">
                  <a:moveTo>
                    <a:pt x="49392" y="0"/>
                  </a:moveTo>
                  <a:lnTo>
                    <a:pt x="184962" y="103057"/>
                  </a:lnTo>
                  <a:lnTo>
                    <a:pt x="132729" y="169871"/>
                  </a:lnTo>
                  <a:lnTo>
                    <a:pt x="0" y="631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7861213" y="8911879"/>
              <a:ext cx="185974" cy="167552"/>
            </a:xfrm>
            <a:custGeom>
              <a:avLst/>
              <a:pathLst>
                <a:path w="185974" h="167552">
                  <a:moveTo>
                    <a:pt x="47663" y="0"/>
                  </a:moveTo>
                  <a:lnTo>
                    <a:pt x="185974" y="99348"/>
                  </a:lnTo>
                  <a:lnTo>
                    <a:pt x="135570" y="167552"/>
                  </a:lnTo>
                  <a:lnTo>
                    <a:pt x="0" y="644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7908877" y="8846118"/>
              <a:ext cx="186850" cy="165110"/>
            </a:xfrm>
            <a:custGeom>
              <a:avLst/>
              <a:pathLst>
                <a:path w="186850" h="165110">
                  <a:moveTo>
                    <a:pt x="45899" y="0"/>
                  </a:moveTo>
                  <a:lnTo>
                    <a:pt x="186850" y="95567"/>
                  </a:lnTo>
                  <a:lnTo>
                    <a:pt x="138311" y="165110"/>
                  </a:lnTo>
                  <a:lnTo>
                    <a:pt x="0" y="65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7954776" y="8779137"/>
              <a:ext cx="187588" cy="162547"/>
            </a:xfrm>
            <a:custGeom>
              <a:avLst/>
              <a:pathLst>
                <a:path w="187588" h="162547">
                  <a:moveTo>
                    <a:pt x="44101" y="0"/>
                  </a:moveTo>
                  <a:lnTo>
                    <a:pt x="187588" y="91715"/>
                  </a:lnTo>
                  <a:lnTo>
                    <a:pt x="140950" y="162547"/>
                  </a:lnTo>
                  <a:lnTo>
                    <a:pt x="0" y="669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7998878" y="8710987"/>
              <a:ext cx="188189" cy="159865"/>
            </a:xfrm>
            <a:custGeom>
              <a:avLst/>
              <a:pathLst>
                <a:path w="188189" h="159865">
                  <a:moveTo>
                    <a:pt x="42271" y="0"/>
                  </a:moveTo>
                  <a:lnTo>
                    <a:pt x="188189" y="87795"/>
                  </a:lnTo>
                  <a:lnTo>
                    <a:pt x="143487" y="159865"/>
                  </a:lnTo>
                  <a:lnTo>
                    <a:pt x="0" y="681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8041150" y="8641717"/>
              <a:ext cx="188652" cy="157065"/>
            </a:xfrm>
            <a:custGeom>
              <a:avLst/>
              <a:pathLst>
                <a:path w="188652" h="157065">
                  <a:moveTo>
                    <a:pt x="40410" y="0"/>
                  </a:moveTo>
                  <a:lnTo>
                    <a:pt x="188652" y="83812"/>
                  </a:lnTo>
                  <a:lnTo>
                    <a:pt x="145918" y="157065"/>
                  </a:lnTo>
                  <a:lnTo>
                    <a:pt x="0" y="6926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8081561" y="8571378"/>
              <a:ext cx="188977" cy="154151"/>
            </a:xfrm>
            <a:custGeom>
              <a:avLst/>
              <a:pathLst>
                <a:path w="188977" h="154151">
                  <a:moveTo>
                    <a:pt x="38520" y="0"/>
                  </a:moveTo>
                  <a:lnTo>
                    <a:pt x="188977" y="79767"/>
                  </a:lnTo>
                  <a:lnTo>
                    <a:pt x="148242" y="154151"/>
                  </a:lnTo>
                  <a:lnTo>
                    <a:pt x="0" y="7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8120081" y="8500022"/>
              <a:ext cx="189163" cy="151123"/>
            </a:xfrm>
            <a:custGeom>
              <a:avLst/>
              <a:pathLst>
                <a:path w="189163" h="151123">
                  <a:moveTo>
                    <a:pt x="36601" y="0"/>
                  </a:moveTo>
                  <a:lnTo>
                    <a:pt x="189163" y="75663"/>
                  </a:lnTo>
                  <a:lnTo>
                    <a:pt x="150457" y="151123"/>
                  </a:lnTo>
                  <a:lnTo>
                    <a:pt x="0" y="71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8156683" y="8427701"/>
              <a:ext cx="189210" cy="147984"/>
            </a:xfrm>
            <a:custGeom>
              <a:avLst/>
              <a:pathLst>
                <a:path w="189210" h="147984">
                  <a:moveTo>
                    <a:pt x="34655" y="0"/>
                  </a:moveTo>
                  <a:lnTo>
                    <a:pt x="189210" y="71504"/>
                  </a:lnTo>
                  <a:lnTo>
                    <a:pt x="152562" y="147984"/>
                  </a:lnTo>
                  <a:lnTo>
                    <a:pt x="0" y="72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8191339" y="8354468"/>
              <a:ext cx="189119" cy="144737"/>
            </a:xfrm>
            <a:custGeom>
              <a:avLst/>
              <a:pathLst>
                <a:path w="189119" h="144737">
                  <a:moveTo>
                    <a:pt x="32684" y="0"/>
                  </a:moveTo>
                  <a:lnTo>
                    <a:pt x="189119" y="67293"/>
                  </a:lnTo>
                  <a:lnTo>
                    <a:pt x="154555" y="144737"/>
                  </a:lnTo>
                  <a:lnTo>
                    <a:pt x="0" y="73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8224023" y="8280377"/>
              <a:ext cx="188889" cy="141384"/>
            </a:xfrm>
            <a:custGeom>
              <a:avLst/>
              <a:pathLst>
                <a:path w="188889" h="141384">
                  <a:moveTo>
                    <a:pt x="30689" y="0"/>
                  </a:moveTo>
                  <a:lnTo>
                    <a:pt x="188889" y="63032"/>
                  </a:lnTo>
                  <a:lnTo>
                    <a:pt x="156434" y="141384"/>
                  </a:lnTo>
                  <a:lnTo>
                    <a:pt x="0" y="740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8254713" y="8205482"/>
              <a:ext cx="188520" cy="137927"/>
            </a:xfrm>
            <a:custGeom>
              <a:avLst/>
              <a:pathLst>
                <a:path w="188520" h="137927">
                  <a:moveTo>
                    <a:pt x="28671" y="0"/>
                  </a:moveTo>
                  <a:lnTo>
                    <a:pt x="188520" y="58725"/>
                  </a:lnTo>
                  <a:lnTo>
                    <a:pt x="158199" y="137927"/>
                  </a:lnTo>
                  <a:lnTo>
                    <a:pt x="0" y="74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8283385" y="8129838"/>
              <a:ext cx="188013" cy="134369"/>
            </a:xfrm>
            <a:custGeom>
              <a:avLst/>
              <a:pathLst>
                <a:path w="188013" h="134369">
                  <a:moveTo>
                    <a:pt x="26633" y="0"/>
                  </a:moveTo>
                  <a:lnTo>
                    <a:pt x="188013" y="54375"/>
                  </a:lnTo>
                  <a:lnTo>
                    <a:pt x="159848" y="134369"/>
                  </a:lnTo>
                  <a:lnTo>
                    <a:pt x="0" y="75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8310018" y="8053501"/>
              <a:ext cx="187368" cy="130712"/>
            </a:xfrm>
            <a:custGeom>
              <a:avLst/>
              <a:pathLst>
                <a:path w="187368" h="130712">
                  <a:moveTo>
                    <a:pt x="24575" y="0"/>
                  </a:moveTo>
                  <a:lnTo>
                    <a:pt x="187368" y="49985"/>
                  </a:lnTo>
                  <a:lnTo>
                    <a:pt x="161380" y="130712"/>
                  </a:lnTo>
                  <a:lnTo>
                    <a:pt x="0" y="76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8334593" y="7976526"/>
              <a:ext cx="186586" cy="126960"/>
            </a:xfrm>
            <a:custGeom>
              <a:avLst/>
              <a:pathLst>
                <a:path w="186586" h="126960">
                  <a:moveTo>
                    <a:pt x="22498" y="0"/>
                  </a:moveTo>
                  <a:lnTo>
                    <a:pt x="186586" y="45558"/>
                  </a:lnTo>
                  <a:lnTo>
                    <a:pt x="162793" y="126960"/>
                  </a:lnTo>
                  <a:lnTo>
                    <a:pt x="0" y="769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8357092" y="7898970"/>
              <a:ext cx="185667" cy="123114"/>
            </a:xfrm>
            <a:custGeom>
              <a:avLst/>
              <a:pathLst>
                <a:path w="185667" h="123114">
                  <a:moveTo>
                    <a:pt x="20406" y="0"/>
                  </a:moveTo>
                  <a:lnTo>
                    <a:pt x="185667" y="41098"/>
                  </a:lnTo>
                  <a:lnTo>
                    <a:pt x="164087" y="123114"/>
                  </a:lnTo>
                  <a:lnTo>
                    <a:pt x="0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8377499" y="7820890"/>
              <a:ext cx="184611" cy="119178"/>
            </a:xfrm>
            <a:custGeom>
              <a:avLst/>
              <a:pathLst>
                <a:path w="184611" h="119178">
                  <a:moveTo>
                    <a:pt x="18298" y="0"/>
                  </a:moveTo>
                  <a:lnTo>
                    <a:pt x="184611" y="36608"/>
                  </a:lnTo>
                  <a:lnTo>
                    <a:pt x="165260" y="119178"/>
                  </a:lnTo>
                  <a:lnTo>
                    <a:pt x="0" y="7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8395797" y="7742343"/>
              <a:ext cx="183421" cy="115155"/>
            </a:xfrm>
            <a:custGeom>
              <a:avLst/>
              <a:pathLst>
                <a:path w="183421" h="115155">
                  <a:moveTo>
                    <a:pt x="16177" y="0"/>
                  </a:moveTo>
                  <a:lnTo>
                    <a:pt x="183421" y="32091"/>
                  </a:lnTo>
                  <a:lnTo>
                    <a:pt x="166313" y="115155"/>
                  </a:lnTo>
                  <a:lnTo>
                    <a:pt x="0" y="78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8411975" y="7663386"/>
              <a:ext cx="182095" cy="111047"/>
            </a:xfrm>
            <a:custGeom>
              <a:avLst/>
              <a:pathLst>
                <a:path w="182095" h="111047">
                  <a:moveTo>
                    <a:pt x="14044" y="0"/>
                  </a:moveTo>
                  <a:lnTo>
                    <a:pt x="182095" y="27550"/>
                  </a:lnTo>
                  <a:lnTo>
                    <a:pt x="167243" y="111047"/>
                  </a:lnTo>
                  <a:lnTo>
                    <a:pt x="0" y="78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8426020" y="7584079"/>
              <a:ext cx="180636" cy="106858"/>
            </a:xfrm>
            <a:custGeom>
              <a:avLst/>
              <a:pathLst>
                <a:path w="180636" h="106858">
                  <a:moveTo>
                    <a:pt x="11901" y="0"/>
                  </a:moveTo>
                  <a:lnTo>
                    <a:pt x="180636" y="22989"/>
                  </a:lnTo>
                  <a:lnTo>
                    <a:pt x="168051" y="106858"/>
                  </a:lnTo>
                  <a:lnTo>
                    <a:pt x="0" y="79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8437921" y="7504478"/>
              <a:ext cx="179045" cy="102590"/>
            </a:xfrm>
            <a:custGeom>
              <a:avLst/>
              <a:pathLst>
                <a:path w="179045" h="102590">
                  <a:moveTo>
                    <a:pt x="9749" y="0"/>
                  </a:moveTo>
                  <a:lnTo>
                    <a:pt x="179045" y="18412"/>
                  </a:lnTo>
                  <a:lnTo>
                    <a:pt x="168735" y="102590"/>
                  </a:lnTo>
                  <a:lnTo>
                    <a:pt x="0" y="7960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8447670" y="7424642"/>
              <a:ext cx="177323" cy="98247"/>
            </a:xfrm>
            <a:custGeom>
              <a:avLst/>
              <a:pathLst>
                <a:path w="177323" h="98247">
                  <a:moveTo>
                    <a:pt x="7590" y="0"/>
                  </a:moveTo>
                  <a:lnTo>
                    <a:pt x="177323" y="13820"/>
                  </a:lnTo>
                  <a:lnTo>
                    <a:pt x="169296" y="98247"/>
                  </a:lnTo>
                  <a:lnTo>
                    <a:pt x="0" y="79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8455261" y="7344630"/>
              <a:ext cx="175470" cy="93832"/>
            </a:xfrm>
            <a:custGeom>
              <a:avLst/>
              <a:pathLst>
                <a:path w="175470" h="93832">
                  <a:moveTo>
                    <a:pt x="5425" y="0"/>
                  </a:moveTo>
                  <a:lnTo>
                    <a:pt x="175470" y="9219"/>
                  </a:lnTo>
                  <a:lnTo>
                    <a:pt x="169732" y="93832"/>
                  </a:lnTo>
                  <a:lnTo>
                    <a:pt x="0" y="8001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8460686" y="7264500"/>
              <a:ext cx="173489" cy="89349"/>
            </a:xfrm>
            <a:custGeom>
              <a:avLst/>
              <a:pathLst>
                <a:path w="173489" h="89349">
                  <a:moveTo>
                    <a:pt x="3256" y="0"/>
                  </a:moveTo>
                  <a:lnTo>
                    <a:pt x="173489" y="4611"/>
                  </a:lnTo>
                  <a:lnTo>
                    <a:pt x="170044" y="89349"/>
                  </a:lnTo>
                  <a:lnTo>
                    <a:pt x="0" y="80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8463943" y="7184312"/>
              <a:ext cx="171380" cy="84799"/>
            </a:xfrm>
            <a:custGeom>
              <a:avLst/>
              <a:pathLst>
                <a:path w="171380" h="84799">
                  <a:moveTo>
                    <a:pt x="1085" y="0"/>
                  </a:moveTo>
                  <a:lnTo>
                    <a:pt x="171380" y="0"/>
                  </a:lnTo>
                  <a:lnTo>
                    <a:pt x="170232" y="84799"/>
                  </a:lnTo>
                  <a:lnTo>
                    <a:pt x="0" y="80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8634175" y="7094901"/>
              <a:ext cx="171442" cy="89411"/>
            </a:xfrm>
            <a:custGeom>
              <a:avLst/>
              <a:pathLst>
                <a:path w="171442" h="89411">
                  <a:moveTo>
                    <a:pt x="0" y="4611"/>
                  </a:moveTo>
                  <a:lnTo>
                    <a:pt x="170232" y="0"/>
                  </a:lnTo>
                  <a:lnTo>
                    <a:pt x="171442" y="89411"/>
                  </a:lnTo>
                  <a:lnTo>
                    <a:pt x="1148" y="8941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8630731" y="7005555"/>
              <a:ext cx="173676" cy="93957"/>
            </a:xfrm>
            <a:custGeom>
              <a:avLst/>
              <a:pathLst>
                <a:path w="173676" h="93957">
                  <a:moveTo>
                    <a:pt x="0" y="9219"/>
                  </a:moveTo>
                  <a:lnTo>
                    <a:pt x="170044" y="0"/>
                  </a:lnTo>
                  <a:lnTo>
                    <a:pt x="173676" y="89345"/>
                  </a:lnTo>
                  <a:lnTo>
                    <a:pt x="3444" y="93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8624993" y="6916341"/>
              <a:ext cx="175782" cy="98434"/>
            </a:xfrm>
            <a:custGeom>
              <a:avLst/>
              <a:pathLst>
                <a:path w="175782" h="98434">
                  <a:moveTo>
                    <a:pt x="0" y="13820"/>
                  </a:moveTo>
                  <a:lnTo>
                    <a:pt x="169732" y="0"/>
                  </a:lnTo>
                  <a:lnTo>
                    <a:pt x="175782" y="89214"/>
                  </a:lnTo>
                  <a:lnTo>
                    <a:pt x="5737" y="984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8616967" y="6827322"/>
              <a:ext cx="177759" cy="102838"/>
            </a:xfrm>
            <a:custGeom>
              <a:avLst/>
              <a:pathLst>
                <a:path w="177759" h="102838">
                  <a:moveTo>
                    <a:pt x="0" y="18412"/>
                  </a:moveTo>
                  <a:lnTo>
                    <a:pt x="169296" y="0"/>
                  </a:lnTo>
                  <a:lnTo>
                    <a:pt x="177759" y="89018"/>
                  </a:lnTo>
                  <a:lnTo>
                    <a:pt x="8026" y="102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8606657" y="6738566"/>
              <a:ext cx="179606" cy="107168"/>
            </a:xfrm>
            <a:custGeom>
              <a:avLst/>
              <a:pathLst>
                <a:path w="179606" h="107168">
                  <a:moveTo>
                    <a:pt x="0" y="22989"/>
                  </a:moveTo>
                  <a:lnTo>
                    <a:pt x="168735" y="0"/>
                  </a:lnTo>
                  <a:lnTo>
                    <a:pt x="179606" y="88756"/>
                  </a:lnTo>
                  <a:lnTo>
                    <a:pt x="10310" y="10716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8594071" y="6650137"/>
              <a:ext cx="181321" cy="111419"/>
            </a:xfrm>
            <a:custGeom>
              <a:avLst/>
              <a:pathLst>
                <a:path w="181321" h="111419">
                  <a:moveTo>
                    <a:pt x="0" y="27550"/>
                  </a:moveTo>
                  <a:lnTo>
                    <a:pt x="168051" y="0"/>
                  </a:lnTo>
                  <a:lnTo>
                    <a:pt x="181321" y="88429"/>
                  </a:lnTo>
                  <a:lnTo>
                    <a:pt x="12585" y="1114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8579218" y="6562099"/>
              <a:ext cx="182903" cy="115588"/>
            </a:xfrm>
            <a:custGeom>
              <a:avLst/>
              <a:pathLst>
                <a:path w="182903" h="115588">
                  <a:moveTo>
                    <a:pt x="0" y="32091"/>
                  </a:moveTo>
                  <a:lnTo>
                    <a:pt x="167243" y="0"/>
                  </a:lnTo>
                  <a:lnTo>
                    <a:pt x="182903" y="88037"/>
                  </a:lnTo>
                  <a:lnTo>
                    <a:pt x="14852" y="11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8562110" y="6474518"/>
              <a:ext cx="184351" cy="119672"/>
            </a:xfrm>
            <a:custGeom>
              <a:avLst/>
              <a:pathLst>
                <a:path w="184351" h="119672">
                  <a:moveTo>
                    <a:pt x="0" y="36608"/>
                  </a:moveTo>
                  <a:lnTo>
                    <a:pt x="166313" y="0"/>
                  </a:lnTo>
                  <a:lnTo>
                    <a:pt x="184351" y="87581"/>
                  </a:lnTo>
                  <a:lnTo>
                    <a:pt x="17107" y="119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8542759" y="6387457"/>
              <a:ext cx="185664" cy="123668"/>
            </a:xfrm>
            <a:custGeom>
              <a:avLst/>
              <a:pathLst>
                <a:path w="185664" h="123668">
                  <a:moveTo>
                    <a:pt x="0" y="41098"/>
                  </a:moveTo>
                  <a:lnTo>
                    <a:pt x="165260" y="0"/>
                  </a:lnTo>
                  <a:lnTo>
                    <a:pt x="185664" y="87060"/>
                  </a:lnTo>
                  <a:lnTo>
                    <a:pt x="19350" y="1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8521180" y="6300981"/>
              <a:ext cx="186840" cy="127574"/>
            </a:xfrm>
            <a:custGeom>
              <a:avLst/>
              <a:pathLst>
                <a:path w="186840" h="127574">
                  <a:moveTo>
                    <a:pt x="0" y="45558"/>
                  </a:moveTo>
                  <a:lnTo>
                    <a:pt x="164087" y="0"/>
                  </a:lnTo>
                  <a:lnTo>
                    <a:pt x="186840" y="86476"/>
                  </a:lnTo>
                  <a:lnTo>
                    <a:pt x="21579" y="127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8497387" y="6215153"/>
              <a:ext cx="187880" cy="131386"/>
            </a:xfrm>
            <a:custGeom>
              <a:avLst/>
              <a:pathLst>
                <a:path w="187880" h="131386">
                  <a:moveTo>
                    <a:pt x="0" y="49985"/>
                  </a:moveTo>
                  <a:lnTo>
                    <a:pt x="162793" y="0"/>
                  </a:lnTo>
                  <a:lnTo>
                    <a:pt x="187880" y="85828"/>
                  </a:lnTo>
                  <a:lnTo>
                    <a:pt x="23792" y="131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8471398" y="6130035"/>
              <a:ext cx="188781" cy="135102"/>
            </a:xfrm>
            <a:custGeom>
              <a:avLst/>
              <a:pathLst>
                <a:path w="188781" h="135102">
                  <a:moveTo>
                    <a:pt x="0" y="54375"/>
                  </a:moveTo>
                  <a:lnTo>
                    <a:pt x="161380" y="0"/>
                  </a:lnTo>
                  <a:lnTo>
                    <a:pt x="188781" y="85117"/>
                  </a:lnTo>
                  <a:lnTo>
                    <a:pt x="25988" y="135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8443233" y="6045691"/>
              <a:ext cx="189545" cy="138719"/>
            </a:xfrm>
            <a:custGeom>
              <a:avLst/>
              <a:pathLst>
                <a:path w="189545" h="138719">
                  <a:moveTo>
                    <a:pt x="0" y="58725"/>
                  </a:moveTo>
                  <a:lnTo>
                    <a:pt x="159848" y="0"/>
                  </a:lnTo>
                  <a:lnTo>
                    <a:pt x="189545" y="84344"/>
                  </a:lnTo>
                  <a:lnTo>
                    <a:pt x="28164" y="138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8412912" y="5962182"/>
              <a:ext cx="190169" cy="142234"/>
            </a:xfrm>
            <a:custGeom>
              <a:avLst/>
              <a:pathLst>
                <a:path w="190169" h="142234">
                  <a:moveTo>
                    <a:pt x="0" y="63032"/>
                  </a:moveTo>
                  <a:lnTo>
                    <a:pt x="158199" y="0"/>
                  </a:lnTo>
                  <a:lnTo>
                    <a:pt x="190169" y="83509"/>
                  </a:lnTo>
                  <a:lnTo>
                    <a:pt x="30320" y="142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8380458" y="5879569"/>
              <a:ext cx="190654" cy="145645"/>
            </a:xfrm>
            <a:custGeom>
              <a:avLst/>
              <a:pathLst>
                <a:path w="190654" h="145645">
                  <a:moveTo>
                    <a:pt x="0" y="67293"/>
                  </a:moveTo>
                  <a:lnTo>
                    <a:pt x="156434" y="0"/>
                  </a:lnTo>
                  <a:lnTo>
                    <a:pt x="190654" y="82612"/>
                  </a:lnTo>
                  <a:lnTo>
                    <a:pt x="32454" y="145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8345894" y="5797913"/>
              <a:ext cx="190999" cy="148949"/>
            </a:xfrm>
            <a:custGeom>
              <a:avLst/>
              <a:pathLst>
                <a:path w="190999" h="148949">
                  <a:moveTo>
                    <a:pt x="0" y="71504"/>
                  </a:moveTo>
                  <a:lnTo>
                    <a:pt x="154555" y="0"/>
                  </a:lnTo>
                  <a:lnTo>
                    <a:pt x="190999" y="81655"/>
                  </a:lnTo>
                  <a:lnTo>
                    <a:pt x="34564" y="148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8309245" y="5717274"/>
              <a:ext cx="191203" cy="152143"/>
            </a:xfrm>
            <a:custGeom>
              <a:avLst/>
              <a:pathLst>
                <a:path w="191203" h="152143">
                  <a:moveTo>
                    <a:pt x="0" y="75663"/>
                  </a:moveTo>
                  <a:lnTo>
                    <a:pt x="152562" y="0"/>
                  </a:lnTo>
                  <a:lnTo>
                    <a:pt x="191203" y="80639"/>
                  </a:lnTo>
                  <a:lnTo>
                    <a:pt x="36648" y="1521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8270539" y="5637711"/>
              <a:ext cx="191268" cy="155226"/>
            </a:xfrm>
            <a:custGeom>
              <a:avLst/>
              <a:pathLst>
                <a:path w="191268" h="155226">
                  <a:moveTo>
                    <a:pt x="0" y="79767"/>
                  </a:moveTo>
                  <a:lnTo>
                    <a:pt x="150457" y="0"/>
                  </a:lnTo>
                  <a:lnTo>
                    <a:pt x="191268" y="79563"/>
                  </a:lnTo>
                  <a:lnTo>
                    <a:pt x="38706" y="1552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8229803" y="5559282"/>
              <a:ext cx="191192" cy="158196"/>
            </a:xfrm>
            <a:custGeom>
              <a:avLst/>
              <a:pathLst>
                <a:path w="191192" h="158196">
                  <a:moveTo>
                    <a:pt x="0" y="83812"/>
                  </a:moveTo>
                  <a:lnTo>
                    <a:pt x="148242" y="0"/>
                  </a:lnTo>
                  <a:lnTo>
                    <a:pt x="191192" y="78428"/>
                  </a:lnTo>
                  <a:lnTo>
                    <a:pt x="40735" y="158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8187068" y="5482045"/>
              <a:ext cx="190976" cy="161049"/>
            </a:xfrm>
            <a:custGeom>
              <a:avLst/>
              <a:pathLst>
                <a:path w="190976" h="161049">
                  <a:moveTo>
                    <a:pt x="0" y="87795"/>
                  </a:moveTo>
                  <a:lnTo>
                    <a:pt x="145918" y="0"/>
                  </a:lnTo>
                  <a:lnTo>
                    <a:pt x="190976" y="77236"/>
                  </a:lnTo>
                  <a:lnTo>
                    <a:pt x="42734" y="161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8142365" y="5406057"/>
              <a:ext cx="190620" cy="163784"/>
            </a:xfrm>
            <a:custGeom>
              <a:avLst/>
              <a:pathLst>
                <a:path w="190620" h="163784">
                  <a:moveTo>
                    <a:pt x="0" y="91715"/>
                  </a:moveTo>
                  <a:lnTo>
                    <a:pt x="143487" y="0"/>
                  </a:lnTo>
                  <a:lnTo>
                    <a:pt x="190620" y="75988"/>
                  </a:lnTo>
                  <a:lnTo>
                    <a:pt x="44702" y="1637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8095727" y="5331373"/>
              <a:ext cx="190125" cy="166399"/>
            </a:xfrm>
            <a:custGeom>
              <a:avLst/>
              <a:pathLst>
                <a:path w="190125" h="166399">
                  <a:moveTo>
                    <a:pt x="0" y="95567"/>
                  </a:moveTo>
                  <a:lnTo>
                    <a:pt x="140950" y="0"/>
                  </a:lnTo>
                  <a:lnTo>
                    <a:pt x="190125" y="74684"/>
                  </a:lnTo>
                  <a:lnTo>
                    <a:pt x="46638" y="1663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8047188" y="5258047"/>
              <a:ext cx="189489" cy="168892"/>
            </a:xfrm>
            <a:custGeom>
              <a:avLst/>
              <a:pathLst>
                <a:path w="189489" h="168892">
                  <a:moveTo>
                    <a:pt x="0" y="99348"/>
                  </a:moveTo>
                  <a:lnTo>
                    <a:pt x="138311" y="0"/>
                  </a:lnTo>
                  <a:lnTo>
                    <a:pt x="189489" y="73325"/>
                  </a:lnTo>
                  <a:lnTo>
                    <a:pt x="48539" y="1688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7996784" y="5186135"/>
              <a:ext cx="188715" cy="171261"/>
            </a:xfrm>
            <a:custGeom>
              <a:avLst/>
              <a:pathLst>
                <a:path w="188715" h="171261">
                  <a:moveTo>
                    <a:pt x="0" y="103057"/>
                  </a:moveTo>
                  <a:lnTo>
                    <a:pt x="135570" y="0"/>
                  </a:lnTo>
                  <a:lnTo>
                    <a:pt x="188715" y="71912"/>
                  </a:lnTo>
                  <a:lnTo>
                    <a:pt x="50404" y="17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7944551" y="5115688"/>
              <a:ext cx="187803" cy="173504"/>
            </a:xfrm>
            <a:custGeom>
              <a:avLst/>
              <a:pathLst>
                <a:path w="187803" h="173504">
                  <a:moveTo>
                    <a:pt x="0" y="106691"/>
                  </a:moveTo>
                  <a:lnTo>
                    <a:pt x="132729" y="0"/>
                  </a:lnTo>
                  <a:lnTo>
                    <a:pt x="187803" y="70446"/>
                  </a:lnTo>
                  <a:lnTo>
                    <a:pt x="52232" y="173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7890528" y="5046758"/>
              <a:ext cx="186752" cy="175620"/>
            </a:xfrm>
            <a:custGeom>
              <a:avLst/>
              <a:pathLst>
                <a:path w="186752" h="175620">
                  <a:moveTo>
                    <a:pt x="0" y="110246"/>
                  </a:moveTo>
                  <a:lnTo>
                    <a:pt x="129792" y="0"/>
                  </a:lnTo>
                  <a:lnTo>
                    <a:pt x="186752" y="68929"/>
                  </a:lnTo>
                  <a:lnTo>
                    <a:pt x="54022" y="17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7834754" y="4979396"/>
              <a:ext cx="185565" cy="177608"/>
            </a:xfrm>
            <a:custGeom>
              <a:avLst/>
              <a:pathLst>
                <a:path w="185565" h="177608">
                  <a:moveTo>
                    <a:pt x="0" y="113720"/>
                  </a:moveTo>
                  <a:lnTo>
                    <a:pt x="126759" y="0"/>
                  </a:lnTo>
                  <a:lnTo>
                    <a:pt x="185565" y="67362"/>
                  </a:lnTo>
                  <a:lnTo>
                    <a:pt x="55773" y="1776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7777271" y="4913651"/>
              <a:ext cx="184242" cy="179465"/>
            </a:xfrm>
            <a:custGeom>
              <a:avLst/>
              <a:pathLst>
                <a:path w="184242" h="179465">
                  <a:moveTo>
                    <a:pt x="0" y="117111"/>
                  </a:moveTo>
                  <a:lnTo>
                    <a:pt x="123633" y="0"/>
                  </a:lnTo>
                  <a:lnTo>
                    <a:pt x="184242" y="65744"/>
                  </a:lnTo>
                  <a:lnTo>
                    <a:pt x="57483" y="179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7718121" y="4849572"/>
              <a:ext cx="182783" cy="181190"/>
            </a:xfrm>
            <a:custGeom>
              <a:avLst/>
              <a:pathLst>
                <a:path w="182783" h="181190">
                  <a:moveTo>
                    <a:pt x="0" y="120416"/>
                  </a:moveTo>
                  <a:lnTo>
                    <a:pt x="120416" y="0"/>
                  </a:lnTo>
                  <a:lnTo>
                    <a:pt x="182783" y="64079"/>
                  </a:lnTo>
                  <a:lnTo>
                    <a:pt x="59150" y="18119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7657346" y="4787205"/>
              <a:ext cx="181190" cy="182783"/>
            </a:xfrm>
            <a:custGeom>
              <a:avLst/>
              <a:pathLst>
                <a:path w="181190" h="182783">
                  <a:moveTo>
                    <a:pt x="0" y="123633"/>
                  </a:moveTo>
                  <a:lnTo>
                    <a:pt x="117111" y="0"/>
                  </a:lnTo>
                  <a:lnTo>
                    <a:pt x="181190" y="62367"/>
                  </a:lnTo>
                  <a:lnTo>
                    <a:pt x="60774" y="182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7594992" y="4726596"/>
              <a:ext cx="179465" cy="184242"/>
            </a:xfrm>
            <a:custGeom>
              <a:avLst/>
              <a:pathLst>
                <a:path w="179465" h="184242">
                  <a:moveTo>
                    <a:pt x="0" y="126759"/>
                  </a:moveTo>
                  <a:lnTo>
                    <a:pt x="113720" y="0"/>
                  </a:lnTo>
                  <a:lnTo>
                    <a:pt x="179465" y="60609"/>
                  </a:lnTo>
                  <a:lnTo>
                    <a:pt x="62354" y="184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7531104" y="4667789"/>
              <a:ext cx="177608" cy="185565"/>
            </a:xfrm>
            <a:custGeom>
              <a:avLst/>
              <a:pathLst>
                <a:path w="177608" h="185565">
                  <a:moveTo>
                    <a:pt x="0" y="129792"/>
                  </a:moveTo>
                  <a:lnTo>
                    <a:pt x="110246" y="0"/>
                  </a:lnTo>
                  <a:lnTo>
                    <a:pt x="177608" y="58806"/>
                  </a:lnTo>
                  <a:lnTo>
                    <a:pt x="63887" y="1855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7465730" y="4610828"/>
              <a:ext cx="175620" cy="186752"/>
            </a:xfrm>
            <a:custGeom>
              <a:avLst/>
              <a:pathLst>
                <a:path w="175620" h="186752">
                  <a:moveTo>
                    <a:pt x="0" y="132729"/>
                  </a:moveTo>
                  <a:lnTo>
                    <a:pt x="106691" y="0"/>
                  </a:lnTo>
                  <a:lnTo>
                    <a:pt x="175620" y="56960"/>
                  </a:lnTo>
                  <a:lnTo>
                    <a:pt x="65374" y="1867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7398916" y="4555755"/>
              <a:ext cx="173504" cy="187803"/>
            </a:xfrm>
            <a:custGeom>
              <a:avLst/>
              <a:pathLst>
                <a:path w="173504" h="187803">
                  <a:moveTo>
                    <a:pt x="0" y="135570"/>
                  </a:moveTo>
                  <a:lnTo>
                    <a:pt x="103057" y="0"/>
                  </a:lnTo>
                  <a:lnTo>
                    <a:pt x="173504" y="55073"/>
                  </a:lnTo>
                  <a:lnTo>
                    <a:pt x="66813" y="187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7330713" y="4502609"/>
              <a:ext cx="171261" cy="188715"/>
            </a:xfrm>
            <a:custGeom>
              <a:avLst/>
              <a:pathLst>
                <a:path w="171261" h="188715">
                  <a:moveTo>
                    <a:pt x="0" y="138311"/>
                  </a:moveTo>
                  <a:lnTo>
                    <a:pt x="99348" y="0"/>
                  </a:lnTo>
                  <a:lnTo>
                    <a:pt x="171261" y="53145"/>
                  </a:lnTo>
                  <a:lnTo>
                    <a:pt x="68203" y="188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7261169" y="4451431"/>
              <a:ext cx="168892" cy="189489"/>
            </a:xfrm>
            <a:custGeom>
              <a:avLst/>
              <a:pathLst>
                <a:path w="168892" h="189489">
                  <a:moveTo>
                    <a:pt x="0" y="140950"/>
                  </a:moveTo>
                  <a:lnTo>
                    <a:pt x="95567" y="0"/>
                  </a:lnTo>
                  <a:lnTo>
                    <a:pt x="168892" y="51178"/>
                  </a:lnTo>
                  <a:lnTo>
                    <a:pt x="69543" y="1894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7190337" y="4402256"/>
              <a:ext cx="166399" cy="190125"/>
            </a:xfrm>
            <a:custGeom>
              <a:avLst/>
              <a:pathLst>
                <a:path w="166399" h="190125">
                  <a:moveTo>
                    <a:pt x="0" y="143487"/>
                  </a:moveTo>
                  <a:lnTo>
                    <a:pt x="91715" y="0"/>
                  </a:lnTo>
                  <a:lnTo>
                    <a:pt x="166399" y="49174"/>
                  </a:lnTo>
                  <a:lnTo>
                    <a:pt x="70832" y="1901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7118268" y="4355123"/>
              <a:ext cx="163784" cy="190620"/>
            </a:xfrm>
            <a:custGeom>
              <a:avLst/>
              <a:pathLst>
                <a:path w="163784" h="190620">
                  <a:moveTo>
                    <a:pt x="0" y="145918"/>
                  </a:moveTo>
                  <a:lnTo>
                    <a:pt x="87795" y="0"/>
                  </a:lnTo>
                  <a:lnTo>
                    <a:pt x="163784" y="47133"/>
                  </a:lnTo>
                  <a:lnTo>
                    <a:pt x="72069" y="1906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7045014" y="4310064"/>
              <a:ext cx="161049" cy="190976"/>
            </a:xfrm>
            <a:custGeom>
              <a:avLst/>
              <a:pathLst>
                <a:path w="161049" h="190976">
                  <a:moveTo>
                    <a:pt x="0" y="148242"/>
                  </a:moveTo>
                  <a:lnTo>
                    <a:pt x="83812" y="0"/>
                  </a:lnTo>
                  <a:lnTo>
                    <a:pt x="161049" y="45058"/>
                  </a:lnTo>
                  <a:lnTo>
                    <a:pt x="73253" y="1909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6970630" y="4267113"/>
              <a:ext cx="158196" cy="191192"/>
            </a:xfrm>
            <a:custGeom>
              <a:avLst/>
              <a:pathLst>
                <a:path w="158196" h="191192">
                  <a:moveTo>
                    <a:pt x="0" y="150457"/>
                  </a:moveTo>
                  <a:lnTo>
                    <a:pt x="79767" y="0"/>
                  </a:lnTo>
                  <a:lnTo>
                    <a:pt x="158196" y="42950"/>
                  </a:lnTo>
                  <a:lnTo>
                    <a:pt x="74383" y="191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6895171" y="4226302"/>
              <a:ext cx="155226" cy="191268"/>
            </a:xfrm>
            <a:custGeom>
              <a:avLst/>
              <a:pathLst>
                <a:path w="155226" h="191268">
                  <a:moveTo>
                    <a:pt x="0" y="152562"/>
                  </a:moveTo>
                  <a:lnTo>
                    <a:pt x="75663" y="0"/>
                  </a:lnTo>
                  <a:lnTo>
                    <a:pt x="155226" y="40811"/>
                  </a:lnTo>
                  <a:lnTo>
                    <a:pt x="75459" y="1912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6818691" y="4187660"/>
              <a:ext cx="152143" cy="191203"/>
            </a:xfrm>
            <a:custGeom>
              <a:avLst/>
              <a:pathLst>
                <a:path w="152143" h="191203">
                  <a:moveTo>
                    <a:pt x="0" y="154555"/>
                  </a:moveTo>
                  <a:lnTo>
                    <a:pt x="71504" y="0"/>
                  </a:lnTo>
                  <a:lnTo>
                    <a:pt x="152143" y="38641"/>
                  </a:lnTo>
                  <a:lnTo>
                    <a:pt x="76480" y="1912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6741246" y="4151216"/>
              <a:ext cx="148949" cy="190999"/>
            </a:xfrm>
            <a:custGeom>
              <a:avLst/>
              <a:pathLst>
                <a:path w="148949" h="190999">
                  <a:moveTo>
                    <a:pt x="0" y="156434"/>
                  </a:moveTo>
                  <a:lnTo>
                    <a:pt x="67293" y="0"/>
                  </a:lnTo>
                  <a:lnTo>
                    <a:pt x="148949" y="36443"/>
                  </a:lnTo>
                  <a:lnTo>
                    <a:pt x="77444" y="1909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6662894" y="4116997"/>
              <a:ext cx="145645" cy="190654"/>
            </a:xfrm>
            <a:custGeom>
              <a:avLst/>
              <a:pathLst>
                <a:path w="145645" h="190654">
                  <a:moveTo>
                    <a:pt x="0" y="158199"/>
                  </a:moveTo>
                  <a:lnTo>
                    <a:pt x="63032" y="0"/>
                  </a:lnTo>
                  <a:lnTo>
                    <a:pt x="145645" y="34219"/>
                  </a:lnTo>
                  <a:lnTo>
                    <a:pt x="78352" y="1906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6583692" y="4085027"/>
              <a:ext cx="142234" cy="190169"/>
            </a:xfrm>
            <a:custGeom>
              <a:avLst/>
              <a:pathLst>
                <a:path w="142234" h="190169">
                  <a:moveTo>
                    <a:pt x="0" y="159848"/>
                  </a:moveTo>
                  <a:lnTo>
                    <a:pt x="58725" y="0"/>
                  </a:lnTo>
                  <a:lnTo>
                    <a:pt x="142234" y="31969"/>
                  </a:lnTo>
                  <a:lnTo>
                    <a:pt x="79202" y="19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6503698" y="4055330"/>
              <a:ext cx="138719" cy="189545"/>
            </a:xfrm>
            <a:custGeom>
              <a:avLst/>
              <a:pathLst>
                <a:path w="138719" h="189545">
                  <a:moveTo>
                    <a:pt x="0" y="161380"/>
                  </a:moveTo>
                  <a:lnTo>
                    <a:pt x="54375" y="0"/>
                  </a:lnTo>
                  <a:lnTo>
                    <a:pt x="138719" y="29696"/>
                  </a:lnTo>
                  <a:lnTo>
                    <a:pt x="79994" y="1895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6422971" y="4027929"/>
              <a:ext cx="135102" cy="188781"/>
            </a:xfrm>
            <a:custGeom>
              <a:avLst/>
              <a:pathLst>
                <a:path w="135102" h="188781">
                  <a:moveTo>
                    <a:pt x="0" y="162793"/>
                  </a:moveTo>
                  <a:lnTo>
                    <a:pt x="49985" y="0"/>
                  </a:lnTo>
                  <a:lnTo>
                    <a:pt x="135102" y="27401"/>
                  </a:lnTo>
                  <a:lnTo>
                    <a:pt x="80727" y="188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6341569" y="4002842"/>
              <a:ext cx="131386" cy="187880"/>
            </a:xfrm>
            <a:custGeom>
              <a:avLst/>
              <a:pathLst>
                <a:path w="131386" h="187880">
                  <a:moveTo>
                    <a:pt x="0" y="164087"/>
                  </a:moveTo>
                  <a:lnTo>
                    <a:pt x="45558" y="0"/>
                  </a:lnTo>
                  <a:lnTo>
                    <a:pt x="131386" y="25086"/>
                  </a:lnTo>
                  <a:lnTo>
                    <a:pt x="81401" y="1878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6259553" y="3980089"/>
              <a:ext cx="127574" cy="186840"/>
            </a:xfrm>
            <a:custGeom>
              <a:avLst/>
              <a:pathLst>
                <a:path w="127574" h="186840">
                  <a:moveTo>
                    <a:pt x="0" y="165260"/>
                  </a:moveTo>
                  <a:lnTo>
                    <a:pt x="41098" y="0"/>
                  </a:lnTo>
                  <a:lnTo>
                    <a:pt x="127574" y="22753"/>
                  </a:lnTo>
                  <a:lnTo>
                    <a:pt x="82016" y="18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6176983" y="3959685"/>
              <a:ext cx="123668" cy="185664"/>
            </a:xfrm>
            <a:custGeom>
              <a:avLst/>
              <a:pathLst>
                <a:path w="123668" h="185664">
                  <a:moveTo>
                    <a:pt x="0" y="166313"/>
                  </a:moveTo>
                  <a:lnTo>
                    <a:pt x="36608" y="0"/>
                  </a:lnTo>
                  <a:lnTo>
                    <a:pt x="123668" y="20403"/>
                  </a:lnTo>
                  <a:lnTo>
                    <a:pt x="82570" y="1856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6093918" y="3941647"/>
              <a:ext cx="119672" cy="184351"/>
            </a:xfrm>
            <a:custGeom>
              <a:avLst/>
              <a:pathLst>
                <a:path w="119672" h="184351">
                  <a:moveTo>
                    <a:pt x="0" y="167243"/>
                  </a:moveTo>
                  <a:lnTo>
                    <a:pt x="32091" y="0"/>
                  </a:lnTo>
                  <a:lnTo>
                    <a:pt x="119672" y="18038"/>
                  </a:lnTo>
                  <a:lnTo>
                    <a:pt x="83064" y="184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6010421" y="3925987"/>
              <a:ext cx="115588" cy="182903"/>
            </a:xfrm>
            <a:custGeom>
              <a:avLst/>
              <a:pathLst>
                <a:path w="115588" h="182903">
                  <a:moveTo>
                    <a:pt x="0" y="168051"/>
                  </a:moveTo>
                  <a:lnTo>
                    <a:pt x="27550" y="0"/>
                  </a:lnTo>
                  <a:lnTo>
                    <a:pt x="115588" y="15660"/>
                  </a:lnTo>
                  <a:lnTo>
                    <a:pt x="83496" y="182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5926553" y="3912717"/>
              <a:ext cx="111419" cy="181321"/>
            </a:xfrm>
            <a:custGeom>
              <a:avLst/>
              <a:pathLst>
                <a:path w="111419" h="181321">
                  <a:moveTo>
                    <a:pt x="0" y="168735"/>
                  </a:moveTo>
                  <a:lnTo>
                    <a:pt x="22989" y="0"/>
                  </a:lnTo>
                  <a:lnTo>
                    <a:pt x="111419" y="13270"/>
                  </a:lnTo>
                  <a:lnTo>
                    <a:pt x="83868" y="181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5842374" y="3901846"/>
              <a:ext cx="107168" cy="179606"/>
            </a:xfrm>
            <a:custGeom>
              <a:avLst/>
              <a:pathLst>
                <a:path w="107168" h="179606">
                  <a:moveTo>
                    <a:pt x="0" y="169296"/>
                  </a:moveTo>
                  <a:lnTo>
                    <a:pt x="18412" y="0"/>
                  </a:lnTo>
                  <a:lnTo>
                    <a:pt x="107168" y="10870"/>
                  </a:lnTo>
                  <a:lnTo>
                    <a:pt x="84178" y="1796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5757948" y="3893383"/>
              <a:ext cx="102838" cy="177759"/>
            </a:xfrm>
            <a:custGeom>
              <a:avLst/>
              <a:pathLst>
                <a:path w="102838" h="177759">
                  <a:moveTo>
                    <a:pt x="0" y="169732"/>
                  </a:moveTo>
                  <a:lnTo>
                    <a:pt x="13820" y="0"/>
                  </a:lnTo>
                  <a:lnTo>
                    <a:pt x="102838" y="8463"/>
                  </a:lnTo>
                  <a:lnTo>
                    <a:pt x="84426" y="177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5673334" y="3887333"/>
              <a:ext cx="98434" cy="175782"/>
            </a:xfrm>
            <a:custGeom>
              <a:avLst/>
              <a:pathLst>
                <a:path w="98434" h="175782">
                  <a:moveTo>
                    <a:pt x="0" y="170044"/>
                  </a:moveTo>
                  <a:lnTo>
                    <a:pt x="9219" y="0"/>
                  </a:lnTo>
                  <a:lnTo>
                    <a:pt x="98434" y="6049"/>
                  </a:lnTo>
                  <a:lnTo>
                    <a:pt x="84613" y="1757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5588597" y="3883701"/>
              <a:ext cx="93957" cy="173676"/>
            </a:xfrm>
            <a:custGeom>
              <a:avLst/>
              <a:pathLst>
                <a:path w="93957" h="173676">
                  <a:moveTo>
                    <a:pt x="0" y="170232"/>
                  </a:moveTo>
                  <a:lnTo>
                    <a:pt x="4611" y="0"/>
                  </a:lnTo>
                  <a:lnTo>
                    <a:pt x="93957" y="3631"/>
                  </a:lnTo>
                  <a:lnTo>
                    <a:pt x="84737" y="173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5503797" y="3882491"/>
              <a:ext cx="89411" cy="171442"/>
            </a:xfrm>
            <a:custGeom>
              <a:avLst/>
              <a:pathLst>
                <a:path w="89411" h="171442">
                  <a:moveTo>
                    <a:pt x="0" y="170294"/>
                  </a:moveTo>
                  <a:lnTo>
                    <a:pt x="0" y="0"/>
                  </a:lnTo>
                  <a:lnTo>
                    <a:pt x="89411" y="1210"/>
                  </a:lnTo>
                  <a:lnTo>
                    <a:pt x="84799" y="1714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5414385" y="3882491"/>
              <a:ext cx="89411" cy="171442"/>
            </a:xfrm>
            <a:custGeom>
              <a:avLst/>
              <a:pathLst>
                <a:path w="89411" h="171442">
                  <a:moveTo>
                    <a:pt x="4611" y="171442"/>
                  </a:moveTo>
                  <a:lnTo>
                    <a:pt x="0" y="1210"/>
                  </a:lnTo>
                  <a:lnTo>
                    <a:pt x="89411" y="0"/>
                  </a:lnTo>
                  <a:lnTo>
                    <a:pt x="89411" y="170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5325040" y="3883701"/>
              <a:ext cx="93957" cy="173676"/>
            </a:xfrm>
            <a:custGeom>
              <a:avLst/>
              <a:pathLst>
                <a:path w="93957" h="173676">
                  <a:moveTo>
                    <a:pt x="9219" y="173676"/>
                  </a:moveTo>
                  <a:lnTo>
                    <a:pt x="0" y="3631"/>
                  </a:lnTo>
                  <a:lnTo>
                    <a:pt x="89345" y="0"/>
                  </a:lnTo>
                  <a:lnTo>
                    <a:pt x="93957" y="170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5235825" y="3887333"/>
              <a:ext cx="98434" cy="175782"/>
            </a:xfrm>
            <a:custGeom>
              <a:avLst/>
              <a:pathLst>
                <a:path w="98434" h="175782">
                  <a:moveTo>
                    <a:pt x="13820" y="175782"/>
                  </a:moveTo>
                  <a:lnTo>
                    <a:pt x="0" y="6049"/>
                  </a:lnTo>
                  <a:lnTo>
                    <a:pt x="89214" y="0"/>
                  </a:lnTo>
                  <a:lnTo>
                    <a:pt x="98434" y="170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5146807" y="3893383"/>
              <a:ext cx="102838" cy="177759"/>
            </a:xfrm>
            <a:custGeom>
              <a:avLst/>
              <a:pathLst>
                <a:path w="102838" h="177759">
                  <a:moveTo>
                    <a:pt x="18412" y="177759"/>
                  </a:moveTo>
                  <a:lnTo>
                    <a:pt x="0" y="8463"/>
                  </a:lnTo>
                  <a:lnTo>
                    <a:pt x="89018" y="0"/>
                  </a:lnTo>
                  <a:lnTo>
                    <a:pt x="102838" y="1697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5058051" y="3901846"/>
              <a:ext cx="107168" cy="179606"/>
            </a:xfrm>
            <a:custGeom>
              <a:avLst/>
              <a:pathLst>
                <a:path w="107168" h="179606">
                  <a:moveTo>
                    <a:pt x="22989" y="179606"/>
                  </a:moveTo>
                  <a:lnTo>
                    <a:pt x="0" y="10870"/>
                  </a:lnTo>
                  <a:lnTo>
                    <a:pt x="88756" y="0"/>
                  </a:lnTo>
                  <a:lnTo>
                    <a:pt x="107168" y="1692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969621" y="3912717"/>
              <a:ext cx="111419" cy="181321"/>
            </a:xfrm>
            <a:custGeom>
              <a:avLst/>
              <a:pathLst>
                <a:path w="111419" h="181321">
                  <a:moveTo>
                    <a:pt x="27550" y="181321"/>
                  </a:moveTo>
                  <a:lnTo>
                    <a:pt x="0" y="13270"/>
                  </a:lnTo>
                  <a:lnTo>
                    <a:pt x="88429" y="0"/>
                  </a:lnTo>
                  <a:lnTo>
                    <a:pt x="111419" y="168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881584" y="3925987"/>
              <a:ext cx="115588" cy="182903"/>
            </a:xfrm>
            <a:custGeom>
              <a:avLst/>
              <a:pathLst>
                <a:path w="115588" h="182903">
                  <a:moveTo>
                    <a:pt x="32091" y="182903"/>
                  </a:moveTo>
                  <a:lnTo>
                    <a:pt x="0" y="15660"/>
                  </a:lnTo>
                  <a:lnTo>
                    <a:pt x="88037" y="0"/>
                  </a:lnTo>
                  <a:lnTo>
                    <a:pt x="115588" y="168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794003" y="3941647"/>
              <a:ext cx="119672" cy="184351"/>
            </a:xfrm>
            <a:custGeom>
              <a:avLst/>
              <a:pathLst>
                <a:path w="119672" h="184351">
                  <a:moveTo>
                    <a:pt x="36608" y="184351"/>
                  </a:moveTo>
                  <a:lnTo>
                    <a:pt x="0" y="18038"/>
                  </a:lnTo>
                  <a:lnTo>
                    <a:pt x="87581" y="0"/>
                  </a:lnTo>
                  <a:lnTo>
                    <a:pt x="119672" y="1672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706942" y="3959685"/>
              <a:ext cx="123668" cy="185664"/>
            </a:xfrm>
            <a:custGeom>
              <a:avLst/>
              <a:pathLst>
                <a:path w="123668" h="185664">
                  <a:moveTo>
                    <a:pt x="41098" y="185664"/>
                  </a:moveTo>
                  <a:lnTo>
                    <a:pt x="0" y="20403"/>
                  </a:lnTo>
                  <a:lnTo>
                    <a:pt x="87060" y="0"/>
                  </a:lnTo>
                  <a:lnTo>
                    <a:pt x="123668" y="166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620466" y="3980089"/>
              <a:ext cx="127574" cy="186840"/>
            </a:xfrm>
            <a:custGeom>
              <a:avLst/>
              <a:pathLst>
                <a:path w="127574" h="186840">
                  <a:moveTo>
                    <a:pt x="45558" y="186840"/>
                  </a:moveTo>
                  <a:lnTo>
                    <a:pt x="0" y="22753"/>
                  </a:lnTo>
                  <a:lnTo>
                    <a:pt x="86476" y="0"/>
                  </a:lnTo>
                  <a:lnTo>
                    <a:pt x="127574" y="1652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534638" y="4002842"/>
              <a:ext cx="131386" cy="187880"/>
            </a:xfrm>
            <a:custGeom>
              <a:avLst/>
              <a:pathLst>
                <a:path w="131386" h="187880">
                  <a:moveTo>
                    <a:pt x="49985" y="187880"/>
                  </a:moveTo>
                  <a:lnTo>
                    <a:pt x="0" y="25086"/>
                  </a:lnTo>
                  <a:lnTo>
                    <a:pt x="85828" y="0"/>
                  </a:lnTo>
                  <a:lnTo>
                    <a:pt x="131386" y="164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449520" y="4027929"/>
              <a:ext cx="135102" cy="188781"/>
            </a:xfrm>
            <a:custGeom>
              <a:avLst/>
              <a:pathLst>
                <a:path w="135102" h="188781">
                  <a:moveTo>
                    <a:pt x="54375" y="188781"/>
                  </a:moveTo>
                  <a:lnTo>
                    <a:pt x="0" y="27401"/>
                  </a:lnTo>
                  <a:lnTo>
                    <a:pt x="85117" y="0"/>
                  </a:lnTo>
                  <a:lnTo>
                    <a:pt x="135102" y="162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65176" y="4055330"/>
              <a:ext cx="138719" cy="189545"/>
            </a:xfrm>
            <a:custGeom>
              <a:avLst/>
              <a:pathLst>
                <a:path w="138719" h="189545">
                  <a:moveTo>
                    <a:pt x="58725" y="189545"/>
                  </a:moveTo>
                  <a:lnTo>
                    <a:pt x="0" y="29696"/>
                  </a:lnTo>
                  <a:lnTo>
                    <a:pt x="84344" y="0"/>
                  </a:lnTo>
                  <a:lnTo>
                    <a:pt x="138719" y="161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281667" y="4085027"/>
              <a:ext cx="142234" cy="190169"/>
            </a:xfrm>
            <a:custGeom>
              <a:avLst/>
              <a:pathLst>
                <a:path w="142234" h="190169">
                  <a:moveTo>
                    <a:pt x="63032" y="190169"/>
                  </a:moveTo>
                  <a:lnTo>
                    <a:pt x="0" y="31969"/>
                  </a:lnTo>
                  <a:lnTo>
                    <a:pt x="83509" y="0"/>
                  </a:lnTo>
                  <a:lnTo>
                    <a:pt x="142234" y="15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199054" y="4116997"/>
              <a:ext cx="145645" cy="190654"/>
            </a:xfrm>
            <a:custGeom>
              <a:avLst/>
              <a:pathLst>
                <a:path w="145645" h="190654">
                  <a:moveTo>
                    <a:pt x="67293" y="190654"/>
                  </a:moveTo>
                  <a:lnTo>
                    <a:pt x="0" y="34219"/>
                  </a:lnTo>
                  <a:lnTo>
                    <a:pt x="82612" y="0"/>
                  </a:lnTo>
                  <a:lnTo>
                    <a:pt x="145645" y="158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117398" y="4151216"/>
              <a:ext cx="148949" cy="190999"/>
            </a:xfrm>
            <a:custGeom>
              <a:avLst/>
              <a:pathLst>
                <a:path w="148949" h="190999">
                  <a:moveTo>
                    <a:pt x="71504" y="190999"/>
                  </a:moveTo>
                  <a:lnTo>
                    <a:pt x="0" y="36443"/>
                  </a:lnTo>
                  <a:lnTo>
                    <a:pt x="81655" y="0"/>
                  </a:lnTo>
                  <a:lnTo>
                    <a:pt x="148949" y="156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036759" y="4187660"/>
              <a:ext cx="152143" cy="191203"/>
            </a:xfrm>
            <a:custGeom>
              <a:avLst/>
              <a:pathLst>
                <a:path w="152143" h="191203">
                  <a:moveTo>
                    <a:pt x="75663" y="191203"/>
                  </a:moveTo>
                  <a:lnTo>
                    <a:pt x="0" y="38641"/>
                  </a:lnTo>
                  <a:lnTo>
                    <a:pt x="80639" y="0"/>
                  </a:lnTo>
                  <a:lnTo>
                    <a:pt x="152143" y="154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957196" y="4226302"/>
              <a:ext cx="155226" cy="191268"/>
            </a:xfrm>
            <a:custGeom>
              <a:avLst/>
              <a:pathLst>
                <a:path w="155226" h="191268">
                  <a:moveTo>
                    <a:pt x="79767" y="191268"/>
                  </a:moveTo>
                  <a:lnTo>
                    <a:pt x="0" y="40811"/>
                  </a:lnTo>
                  <a:lnTo>
                    <a:pt x="79563" y="0"/>
                  </a:lnTo>
                  <a:lnTo>
                    <a:pt x="155226" y="152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878767" y="4267113"/>
              <a:ext cx="158196" cy="191192"/>
            </a:xfrm>
            <a:custGeom>
              <a:avLst/>
              <a:pathLst>
                <a:path w="158196" h="191192">
                  <a:moveTo>
                    <a:pt x="83812" y="191192"/>
                  </a:moveTo>
                  <a:lnTo>
                    <a:pt x="0" y="42950"/>
                  </a:lnTo>
                  <a:lnTo>
                    <a:pt x="78428" y="0"/>
                  </a:lnTo>
                  <a:lnTo>
                    <a:pt x="158196" y="1504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801530" y="4310064"/>
              <a:ext cx="161049" cy="190976"/>
            </a:xfrm>
            <a:custGeom>
              <a:avLst/>
              <a:pathLst>
                <a:path w="161049" h="190976">
                  <a:moveTo>
                    <a:pt x="87795" y="190976"/>
                  </a:moveTo>
                  <a:lnTo>
                    <a:pt x="0" y="45058"/>
                  </a:lnTo>
                  <a:lnTo>
                    <a:pt x="77236" y="0"/>
                  </a:lnTo>
                  <a:lnTo>
                    <a:pt x="161049" y="1482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725541" y="4355123"/>
              <a:ext cx="163784" cy="190620"/>
            </a:xfrm>
            <a:custGeom>
              <a:avLst/>
              <a:pathLst>
                <a:path w="163784" h="190620">
                  <a:moveTo>
                    <a:pt x="91715" y="190620"/>
                  </a:moveTo>
                  <a:lnTo>
                    <a:pt x="0" y="47133"/>
                  </a:lnTo>
                  <a:lnTo>
                    <a:pt x="75988" y="0"/>
                  </a:lnTo>
                  <a:lnTo>
                    <a:pt x="163784" y="145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650857" y="4402256"/>
              <a:ext cx="166399" cy="190125"/>
            </a:xfrm>
            <a:custGeom>
              <a:avLst/>
              <a:pathLst>
                <a:path w="166399" h="190125">
                  <a:moveTo>
                    <a:pt x="95567" y="190125"/>
                  </a:moveTo>
                  <a:lnTo>
                    <a:pt x="0" y="49174"/>
                  </a:lnTo>
                  <a:lnTo>
                    <a:pt x="74684" y="0"/>
                  </a:lnTo>
                  <a:lnTo>
                    <a:pt x="166399" y="143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577532" y="4451431"/>
              <a:ext cx="168892" cy="189489"/>
            </a:xfrm>
            <a:custGeom>
              <a:avLst/>
              <a:pathLst>
                <a:path w="168892" h="189489">
                  <a:moveTo>
                    <a:pt x="99348" y="189489"/>
                  </a:moveTo>
                  <a:lnTo>
                    <a:pt x="0" y="51178"/>
                  </a:lnTo>
                  <a:lnTo>
                    <a:pt x="73325" y="0"/>
                  </a:lnTo>
                  <a:lnTo>
                    <a:pt x="168892" y="140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505619" y="4502609"/>
              <a:ext cx="171261" cy="188715"/>
            </a:xfrm>
            <a:custGeom>
              <a:avLst/>
              <a:pathLst>
                <a:path w="171261" h="188715">
                  <a:moveTo>
                    <a:pt x="103057" y="188715"/>
                  </a:moveTo>
                  <a:lnTo>
                    <a:pt x="0" y="53145"/>
                  </a:lnTo>
                  <a:lnTo>
                    <a:pt x="71912" y="0"/>
                  </a:lnTo>
                  <a:lnTo>
                    <a:pt x="171261" y="138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435173" y="4555755"/>
              <a:ext cx="173504" cy="187803"/>
            </a:xfrm>
            <a:custGeom>
              <a:avLst/>
              <a:pathLst>
                <a:path w="173504" h="187803">
                  <a:moveTo>
                    <a:pt x="106691" y="187803"/>
                  </a:moveTo>
                  <a:lnTo>
                    <a:pt x="0" y="55073"/>
                  </a:lnTo>
                  <a:lnTo>
                    <a:pt x="70446" y="0"/>
                  </a:lnTo>
                  <a:lnTo>
                    <a:pt x="173504" y="135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366243" y="4610828"/>
              <a:ext cx="175620" cy="186752"/>
            </a:xfrm>
            <a:custGeom>
              <a:avLst/>
              <a:pathLst>
                <a:path w="175620" h="186752">
                  <a:moveTo>
                    <a:pt x="110246" y="186752"/>
                  </a:moveTo>
                  <a:lnTo>
                    <a:pt x="0" y="56960"/>
                  </a:lnTo>
                  <a:lnTo>
                    <a:pt x="68929" y="0"/>
                  </a:lnTo>
                  <a:lnTo>
                    <a:pt x="175620" y="1327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3298881" y="4667789"/>
              <a:ext cx="177608" cy="185565"/>
            </a:xfrm>
            <a:custGeom>
              <a:avLst/>
              <a:pathLst>
                <a:path w="177608" h="185565">
                  <a:moveTo>
                    <a:pt x="113720" y="185565"/>
                  </a:moveTo>
                  <a:lnTo>
                    <a:pt x="0" y="58806"/>
                  </a:lnTo>
                  <a:lnTo>
                    <a:pt x="67362" y="0"/>
                  </a:lnTo>
                  <a:lnTo>
                    <a:pt x="177608" y="129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3233136" y="4726596"/>
              <a:ext cx="179465" cy="184242"/>
            </a:xfrm>
            <a:custGeom>
              <a:avLst/>
              <a:pathLst>
                <a:path w="179465" h="184242">
                  <a:moveTo>
                    <a:pt x="117111" y="184242"/>
                  </a:moveTo>
                  <a:lnTo>
                    <a:pt x="0" y="60609"/>
                  </a:lnTo>
                  <a:lnTo>
                    <a:pt x="65744" y="0"/>
                  </a:lnTo>
                  <a:lnTo>
                    <a:pt x="179465" y="126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3169056" y="4787205"/>
              <a:ext cx="181190" cy="182783"/>
            </a:xfrm>
            <a:custGeom>
              <a:avLst/>
              <a:pathLst>
                <a:path w="181190" h="182783">
                  <a:moveTo>
                    <a:pt x="120416" y="182783"/>
                  </a:moveTo>
                  <a:lnTo>
                    <a:pt x="0" y="62367"/>
                  </a:lnTo>
                  <a:lnTo>
                    <a:pt x="64079" y="0"/>
                  </a:lnTo>
                  <a:lnTo>
                    <a:pt x="181190" y="123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3106689" y="4849572"/>
              <a:ext cx="182783" cy="181190"/>
            </a:xfrm>
            <a:custGeom>
              <a:avLst/>
              <a:pathLst>
                <a:path w="182783" h="181190">
                  <a:moveTo>
                    <a:pt x="123633" y="181190"/>
                  </a:moveTo>
                  <a:lnTo>
                    <a:pt x="0" y="64079"/>
                  </a:lnTo>
                  <a:lnTo>
                    <a:pt x="62367" y="0"/>
                  </a:lnTo>
                  <a:lnTo>
                    <a:pt x="182783" y="120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3046080" y="4913651"/>
              <a:ext cx="184242" cy="179465"/>
            </a:xfrm>
            <a:custGeom>
              <a:avLst/>
              <a:pathLst>
                <a:path w="184242" h="179465">
                  <a:moveTo>
                    <a:pt x="126759" y="179465"/>
                  </a:moveTo>
                  <a:lnTo>
                    <a:pt x="0" y="65744"/>
                  </a:lnTo>
                  <a:lnTo>
                    <a:pt x="60609" y="0"/>
                  </a:lnTo>
                  <a:lnTo>
                    <a:pt x="184242" y="11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2987274" y="4979396"/>
              <a:ext cx="185565" cy="177608"/>
            </a:xfrm>
            <a:custGeom>
              <a:avLst/>
              <a:pathLst>
                <a:path w="185565" h="177608">
                  <a:moveTo>
                    <a:pt x="129792" y="177608"/>
                  </a:moveTo>
                  <a:lnTo>
                    <a:pt x="0" y="67362"/>
                  </a:lnTo>
                  <a:lnTo>
                    <a:pt x="58806" y="0"/>
                  </a:lnTo>
                  <a:lnTo>
                    <a:pt x="185565" y="113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2930313" y="5046758"/>
              <a:ext cx="186752" cy="175620"/>
            </a:xfrm>
            <a:custGeom>
              <a:avLst/>
              <a:pathLst>
                <a:path w="186752" h="175620">
                  <a:moveTo>
                    <a:pt x="132729" y="175620"/>
                  </a:moveTo>
                  <a:lnTo>
                    <a:pt x="0" y="68929"/>
                  </a:lnTo>
                  <a:lnTo>
                    <a:pt x="56960" y="0"/>
                  </a:lnTo>
                  <a:lnTo>
                    <a:pt x="186752" y="1102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2875240" y="5115688"/>
              <a:ext cx="187803" cy="173504"/>
            </a:xfrm>
            <a:custGeom>
              <a:avLst/>
              <a:pathLst>
                <a:path w="187803" h="173504">
                  <a:moveTo>
                    <a:pt x="135570" y="173504"/>
                  </a:moveTo>
                  <a:lnTo>
                    <a:pt x="0" y="70446"/>
                  </a:lnTo>
                  <a:lnTo>
                    <a:pt x="55073" y="0"/>
                  </a:lnTo>
                  <a:lnTo>
                    <a:pt x="187803" y="106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2822094" y="5186135"/>
              <a:ext cx="188715" cy="171261"/>
            </a:xfrm>
            <a:custGeom>
              <a:avLst/>
              <a:pathLst>
                <a:path w="188715" h="171261">
                  <a:moveTo>
                    <a:pt x="138311" y="171261"/>
                  </a:moveTo>
                  <a:lnTo>
                    <a:pt x="0" y="71912"/>
                  </a:lnTo>
                  <a:lnTo>
                    <a:pt x="53145" y="0"/>
                  </a:lnTo>
                  <a:lnTo>
                    <a:pt x="188715" y="103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2770915" y="5258047"/>
              <a:ext cx="189489" cy="168892"/>
            </a:xfrm>
            <a:custGeom>
              <a:avLst/>
              <a:pathLst>
                <a:path w="189489" h="168892">
                  <a:moveTo>
                    <a:pt x="140950" y="168892"/>
                  </a:moveTo>
                  <a:lnTo>
                    <a:pt x="0" y="73325"/>
                  </a:lnTo>
                  <a:lnTo>
                    <a:pt x="51178" y="0"/>
                  </a:lnTo>
                  <a:lnTo>
                    <a:pt x="189489" y="99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2721741" y="5331373"/>
              <a:ext cx="190125" cy="166399"/>
            </a:xfrm>
            <a:custGeom>
              <a:avLst/>
              <a:pathLst>
                <a:path w="190125" h="166399">
                  <a:moveTo>
                    <a:pt x="143487" y="166399"/>
                  </a:moveTo>
                  <a:lnTo>
                    <a:pt x="0" y="74684"/>
                  </a:lnTo>
                  <a:lnTo>
                    <a:pt x="49174" y="0"/>
                  </a:lnTo>
                  <a:lnTo>
                    <a:pt x="190125" y="9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2674607" y="5406057"/>
              <a:ext cx="190620" cy="163784"/>
            </a:xfrm>
            <a:custGeom>
              <a:avLst/>
              <a:pathLst>
                <a:path w="190620" h="163784">
                  <a:moveTo>
                    <a:pt x="145918" y="163784"/>
                  </a:moveTo>
                  <a:lnTo>
                    <a:pt x="0" y="75988"/>
                  </a:lnTo>
                  <a:lnTo>
                    <a:pt x="47133" y="0"/>
                  </a:lnTo>
                  <a:lnTo>
                    <a:pt x="190620" y="917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2629548" y="5482045"/>
              <a:ext cx="190976" cy="161049"/>
            </a:xfrm>
            <a:custGeom>
              <a:avLst/>
              <a:pathLst>
                <a:path w="190976" h="161049">
                  <a:moveTo>
                    <a:pt x="148242" y="161049"/>
                  </a:moveTo>
                  <a:lnTo>
                    <a:pt x="0" y="77236"/>
                  </a:lnTo>
                  <a:lnTo>
                    <a:pt x="45058" y="0"/>
                  </a:lnTo>
                  <a:lnTo>
                    <a:pt x="190976" y="8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2586598" y="5559282"/>
              <a:ext cx="191192" cy="158196"/>
            </a:xfrm>
            <a:custGeom>
              <a:avLst/>
              <a:pathLst>
                <a:path w="191192" h="158196">
                  <a:moveTo>
                    <a:pt x="150457" y="158196"/>
                  </a:moveTo>
                  <a:lnTo>
                    <a:pt x="0" y="78428"/>
                  </a:lnTo>
                  <a:lnTo>
                    <a:pt x="42950" y="0"/>
                  </a:lnTo>
                  <a:lnTo>
                    <a:pt x="191192" y="838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2545786" y="5637711"/>
              <a:ext cx="191268" cy="155226"/>
            </a:xfrm>
            <a:custGeom>
              <a:avLst/>
              <a:pathLst>
                <a:path w="191268" h="155226">
                  <a:moveTo>
                    <a:pt x="152562" y="155226"/>
                  </a:moveTo>
                  <a:lnTo>
                    <a:pt x="0" y="79563"/>
                  </a:lnTo>
                  <a:lnTo>
                    <a:pt x="40811" y="0"/>
                  </a:lnTo>
                  <a:lnTo>
                    <a:pt x="191268" y="79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2507145" y="5717274"/>
              <a:ext cx="191203" cy="152143"/>
            </a:xfrm>
            <a:custGeom>
              <a:avLst/>
              <a:pathLst>
                <a:path w="191203" h="152143">
                  <a:moveTo>
                    <a:pt x="154555" y="152143"/>
                  </a:moveTo>
                  <a:lnTo>
                    <a:pt x="0" y="80639"/>
                  </a:lnTo>
                  <a:lnTo>
                    <a:pt x="38641" y="0"/>
                  </a:lnTo>
                  <a:lnTo>
                    <a:pt x="191203" y="75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2470701" y="5797913"/>
              <a:ext cx="190999" cy="148949"/>
            </a:xfrm>
            <a:custGeom>
              <a:avLst/>
              <a:pathLst>
                <a:path w="190999" h="148949">
                  <a:moveTo>
                    <a:pt x="156434" y="148949"/>
                  </a:moveTo>
                  <a:lnTo>
                    <a:pt x="0" y="81655"/>
                  </a:lnTo>
                  <a:lnTo>
                    <a:pt x="36443" y="0"/>
                  </a:lnTo>
                  <a:lnTo>
                    <a:pt x="190999" y="7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2436481" y="5879569"/>
              <a:ext cx="190654" cy="145645"/>
            </a:xfrm>
            <a:custGeom>
              <a:avLst/>
              <a:pathLst>
                <a:path w="190654" h="145645">
                  <a:moveTo>
                    <a:pt x="158199" y="145645"/>
                  </a:moveTo>
                  <a:lnTo>
                    <a:pt x="0" y="82612"/>
                  </a:lnTo>
                  <a:lnTo>
                    <a:pt x="34219" y="0"/>
                  </a:lnTo>
                  <a:lnTo>
                    <a:pt x="190654" y="6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2404512" y="5962182"/>
              <a:ext cx="190169" cy="142234"/>
            </a:xfrm>
            <a:custGeom>
              <a:avLst/>
              <a:pathLst>
                <a:path w="190169" h="142234">
                  <a:moveTo>
                    <a:pt x="159848" y="142234"/>
                  </a:moveTo>
                  <a:lnTo>
                    <a:pt x="0" y="83509"/>
                  </a:lnTo>
                  <a:lnTo>
                    <a:pt x="31969" y="0"/>
                  </a:lnTo>
                  <a:lnTo>
                    <a:pt x="190169" y="63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2374815" y="6045691"/>
              <a:ext cx="189545" cy="138719"/>
            </a:xfrm>
            <a:custGeom>
              <a:avLst/>
              <a:pathLst>
                <a:path w="189545" h="138719">
                  <a:moveTo>
                    <a:pt x="161380" y="138719"/>
                  </a:moveTo>
                  <a:lnTo>
                    <a:pt x="0" y="84344"/>
                  </a:lnTo>
                  <a:lnTo>
                    <a:pt x="29696" y="0"/>
                  </a:lnTo>
                  <a:lnTo>
                    <a:pt x="189545" y="58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2347413" y="6130035"/>
              <a:ext cx="188781" cy="135102"/>
            </a:xfrm>
            <a:custGeom>
              <a:avLst/>
              <a:pathLst>
                <a:path w="188781" h="135102">
                  <a:moveTo>
                    <a:pt x="162793" y="135102"/>
                  </a:moveTo>
                  <a:lnTo>
                    <a:pt x="0" y="85117"/>
                  </a:lnTo>
                  <a:lnTo>
                    <a:pt x="27401" y="0"/>
                  </a:lnTo>
                  <a:lnTo>
                    <a:pt x="188781" y="543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2322327" y="6215153"/>
              <a:ext cx="187880" cy="131386"/>
            </a:xfrm>
            <a:custGeom>
              <a:avLst/>
              <a:pathLst>
                <a:path w="187880" h="131386">
                  <a:moveTo>
                    <a:pt x="164087" y="131386"/>
                  </a:moveTo>
                  <a:lnTo>
                    <a:pt x="0" y="85828"/>
                  </a:lnTo>
                  <a:lnTo>
                    <a:pt x="25086" y="0"/>
                  </a:lnTo>
                  <a:lnTo>
                    <a:pt x="187880" y="49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2299573" y="6300981"/>
              <a:ext cx="186840" cy="127574"/>
            </a:xfrm>
            <a:custGeom>
              <a:avLst/>
              <a:pathLst>
                <a:path w="186840" h="127574">
                  <a:moveTo>
                    <a:pt x="165260" y="127574"/>
                  </a:moveTo>
                  <a:lnTo>
                    <a:pt x="0" y="86476"/>
                  </a:lnTo>
                  <a:lnTo>
                    <a:pt x="22753" y="0"/>
                  </a:lnTo>
                  <a:lnTo>
                    <a:pt x="186840" y="45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2279170" y="6387457"/>
              <a:ext cx="185664" cy="123668"/>
            </a:xfrm>
            <a:custGeom>
              <a:avLst/>
              <a:pathLst>
                <a:path w="185664" h="123668">
                  <a:moveTo>
                    <a:pt x="166313" y="123668"/>
                  </a:moveTo>
                  <a:lnTo>
                    <a:pt x="0" y="87060"/>
                  </a:lnTo>
                  <a:lnTo>
                    <a:pt x="20403" y="0"/>
                  </a:lnTo>
                  <a:lnTo>
                    <a:pt x="185664" y="41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2261132" y="6474518"/>
              <a:ext cx="184351" cy="119672"/>
            </a:xfrm>
            <a:custGeom>
              <a:avLst/>
              <a:pathLst>
                <a:path w="184351" h="119672">
                  <a:moveTo>
                    <a:pt x="167243" y="119672"/>
                  </a:moveTo>
                  <a:lnTo>
                    <a:pt x="0" y="87581"/>
                  </a:lnTo>
                  <a:lnTo>
                    <a:pt x="18038" y="0"/>
                  </a:lnTo>
                  <a:lnTo>
                    <a:pt x="184351" y="366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2245472" y="6562099"/>
              <a:ext cx="182903" cy="115588"/>
            </a:xfrm>
            <a:custGeom>
              <a:avLst/>
              <a:pathLst>
                <a:path w="182903" h="115588">
                  <a:moveTo>
                    <a:pt x="168051" y="115588"/>
                  </a:moveTo>
                  <a:lnTo>
                    <a:pt x="0" y="88037"/>
                  </a:lnTo>
                  <a:lnTo>
                    <a:pt x="15660" y="0"/>
                  </a:lnTo>
                  <a:lnTo>
                    <a:pt x="182903" y="320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2232201" y="6650137"/>
              <a:ext cx="181321" cy="111419"/>
            </a:xfrm>
            <a:custGeom>
              <a:avLst/>
              <a:pathLst>
                <a:path w="181321" h="111419">
                  <a:moveTo>
                    <a:pt x="168735" y="111419"/>
                  </a:moveTo>
                  <a:lnTo>
                    <a:pt x="0" y="88429"/>
                  </a:lnTo>
                  <a:lnTo>
                    <a:pt x="13270" y="0"/>
                  </a:lnTo>
                  <a:lnTo>
                    <a:pt x="181321" y="27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2221331" y="6738566"/>
              <a:ext cx="179606" cy="107168"/>
            </a:xfrm>
            <a:custGeom>
              <a:avLst/>
              <a:pathLst>
                <a:path w="179606" h="107168">
                  <a:moveTo>
                    <a:pt x="169296" y="107168"/>
                  </a:moveTo>
                  <a:lnTo>
                    <a:pt x="0" y="88756"/>
                  </a:lnTo>
                  <a:lnTo>
                    <a:pt x="10870" y="0"/>
                  </a:lnTo>
                  <a:lnTo>
                    <a:pt x="179606" y="2298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2212867" y="6827322"/>
              <a:ext cx="177759" cy="102838"/>
            </a:xfrm>
            <a:custGeom>
              <a:avLst/>
              <a:pathLst>
                <a:path w="177759" h="102838">
                  <a:moveTo>
                    <a:pt x="169732" y="102838"/>
                  </a:moveTo>
                  <a:lnTo>
                    <a:pt x="0" y="89018"/>
                  </a:lnTo>
                  <a:lnTo>
                    <a:pt x="8463" y="0"/>
                  </a:lnTo>
                  <a:lnTo>
                    <a:pt x="177759" y="184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2206818" y="6916341"/>
              <a:ext cx="175782" cy="98434"/>
            </a:xfrm>
            <a:custGeom>
              <a:avLst/>
              <a:pathLst>
                <a:path w="175782" h="98434">
                  <a:moveTo>
                    <a:pt x="170044" y="98434"/>
                  </a:moveTo>
                  <a:lnTo>
                    <a:pt x="0" y="89214"/>
                  </a:lnTo>
                  <a:lnTo>
                    <a:pt x="6049" y="0"/>
                  </a:lnTo>
                  <a:lnTo>
                    <a:pt x="175782" y="138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2203186" y="7005555"/>
              <a:ext cx="173676" cy="93957"/>
            </a:xfrm>
            <a:custGeom>
              <a:avLst/>
              <a:pathLst>
                <a:path w="173676" h="93957">
                  <a:moveTo>
                    <a:pt x="170232" y="93957"/>
                  </a:moveTo>
                  <a:lnTo>
                    <a:pt x="0" y="89345"/>
                  </a:lnTo>
                  <a:lnTo>
                    <a:pt x="3631" y="0"/>
                  </a:lnTo>
                  <a:lnTo>
                    <a:pt x="173676" y="9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2201975" y="7094901"/>
              <a:ext cx="171442" cy="89411"/>
            </a:xfrm>
            <a:custGeom>
              <a:avLst/>
              <a:pathLst>
                <a:path w="171442" h="89411">
                  <a:moveTo>
                    <a:pt x="170294" y="89411"/>
                  </a:moveTo>
                  <a:lnTo>
                    <a:pt x="0" y="89411"/>
                  </a:lnTo>
                  <a:lnTo>
                    <a:pt x="1210" y="0"/>
                  </a:lnTo>
                  <a:lnTo>
                    <a:pt x="171442" y="4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2201975" y="7184312"/>
              <a:ext cx="171442" cy="89411"/>
            </a:xfrm>
            <a:custGeom>
              <a:avLst/>
              <a:pathLst>
                <a:path w="171442" h="89411">
                  <a:moveTo>
                    <a:pt x="171442" y="84799"/>
                  </a:moveTo>
                  <a:lnTo>
                    <a:pt x="1210" y="89411"/>
                  </a:lnTo>
                  <a:lnTo>
                    <a:pt x="0" y="0"/>
                  </a:lnTo>
                  <a:lnTo>
                    <a:pt x="17029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2203186" y="7269112"/>
              <a:ext cx="173676" cy="93957"/>
            </a:xfrm>
            <a:custGeom>
              <a:avLst/>
              <a:pathLst>
                <a:path w="173676" h="93957">
                  <a:moveTo>
                    <a:pt x="173676" y="84737"/>
                  </a:moveTo>
                  <a:lnTo>
                    <a:pt x="3631" y="93957"/>
                  </a:lnTo>
                  <a:lnTo>
                    <a:pt x="0" y="4611"/>
                  </a:lnTo>
                  <a:lnTo>
                    <a:pt x="17023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2206818" y="7353850"/>
              <a:ext cx="175782" cy="98434"/>
            </a:xfrm>
            <a:custGeom>
              <a:avLst/>
              <a:pathLst>
                <a:path w="175782" h="98434">
                  <a:moveTo>
                    <a:pt x="175782" y="84613"/>
                  </a:moveTo>
                  <a:lnTo>
                    <a:pt x="6049" y="98434"/>
                  </a:lnTo>
                  <a:lnTo>
                    <a:pt x="0" y="9219"/>
                  </a:lnTo>
                  <a:lnTo>
                    <a:pt x="170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2212867" y="7438463"/>
              <a:ext cx="177759" cy="102838"/>
            </a:xfrm>
            <a:custGeom>
              <a:avLst/>
              <a:pathLst>
                <a:path w="177759" h="102838">
                  <a:moveTo>
                    <a:pt x="177759" y="84426"/>
                  </a:moveTo>
                  <a:lnTo>
                    <a:pt x="8463" y="102838"/>
                  </a:lnTo>
                  <a:lnTo>
                    <a:pt x="0" y="13820"/>
                  </a:lnTo>
                  <a:lnTo>
                    <a:pt x="16973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2221331" y="7522890"/>
              <a:ext cx="179606" cy="107168"/>
            </a:xfrm>
            <a:custGeom>
              <a:avLst/>
              <a:pathLst>
                <a:path w="179606" h="107168">
                  <a:moveTo>
                    <a:pt x="179606" y="84178"/>
                  </a:moveTo>
                  <a:lnTo>
                    <a:pt x="10870" y="107168"/>
                  </a:lnTo>
                  <a:lnTo>
                    <a:pt x="0" y="18412"/>
                  </a:lnTo>
                  <a:lnTo>
                    <a:pt x="1692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2232201" y="7607068"/>
              <a:ext cx="181321" cy="111419"/>
            </a:xfrm>
            <a:custGeom>
              <a:avLst/>
              <a:pathLst>
                <a:path w="181321" h="111419">
                  <a:moveTo>
                    <a:pt x="181321" y="83868"/>
                  </a:moveTo>
                  <a:lnTo>
                    <a:pt x="13270" y="111419"/>
                  </a:lnTo>
                  <a:lnTo>
                    <a:pt x="0" y="22989"/>
                  </a:lnTo>
                  <a:lnTo>
                    <a:pt x="16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2245472" y="7690937"/>
              <a:ext cx="182903" cy="115588"/>
            </a:xfrm>
            <a:custGeom>
              <a:avLst/>
              <a:pathLst>
                <a:path w="182903" h="115588">
                  <a:moveTo>
                    <a:pt x="182903" y="83496"/>
                  </a:moveTo>
                  <a:lnTo>
                    <a:pt x="15660" y="115588"/>
                  </a:lnTo>
                  <a:lnTo>
                    <a:pt x="0" y="27550"/>
                  </a:lnTo>
                  <a:lnTo>
                    <a:pt x="1680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2261132" y="7774434"/>
              <a:ext cx="184351" cy="119672"/>
            </a:xfrm>
            <a:custGeom>
              <a:avLst/>
              <a:pathLst>
                <a:path w="184351" h="119672">
                  <a:moveTo>
                    <a:pt x="184351" y="83064"/>
                  </a:moveTo>
                  <a:lnTo>
                    <a:pt x="18038" y="119672"/>
                  </a:lnTo>
                  <a:lnTo>
                    <a:pt x="0" y="32091"/>
                  </a:lnTo>
                  <a:lnTo>
                    <a:pt x="1672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2279170" y="7857498"/>
              <a:ext cx="185664" cy="123668"/>
            </a:xfrm>
            <a:custGeom>
              <a:avLst/>
              <a:pathLst>
                <a:path w="185664" h="123668">
                  <a:moveTo>
                    <a:pt x="185664" y="82570"/>
                  </a:moveTo>
                  <a:lnTo>
                    <a:pt x="20403" y="123668"/>
                  </a:lnTo>
                  <a:lnTo>
                    <a:pt x="0" y="36608"/>
                  </a:lnTo>
                  <a:lnTo>
                    <a:pt x="1663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2299573" y="7940068"/>
              <a:ext cx="186840" cy="127574"/>
            </a:xfrm>
            <a:custGeom>
              <a:avLst/>
              <a:pathLst>
                <a:path w="186840" h="127574">
                  <a:moveTo>
                    <a:pt x="186840" y="82016"/>
                  </a:moveTo>
                  <a:lnTo>
                    <a:pt x="22753" y="127574"/>
                  </a:lnTo>
                  <a:lnTo>
                    <a:pt x="0" y="41098"/>
                  </a:lnTo>
                  <a:lnTo>
                    <a:pt x="1652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322327" y="8022084"/>
              <a:ext cx="187880" cy="131386"/>
            </a:xfrm>
            <a:custGeom>
              <a:avLst/>
              <a:pathLst>
                <a:path w="187880" h="131386">
                  <a:moveTo>
                    <a:pt x="187880" y="81401"/>
                  </a:moveTo>
                  <a:lnTo>
                    <a:pt x="25086" y="131386"/>
                  </a:lnTo>
                  <a:lnTo>
                    <a:pt x="0" y="45558"/>
                  </a:lnTo>
                  <a:lnTo>
                    <a:pt x="164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347413" y="8103486"/>
              <a:ext cx="188781" cy="135102"/>
            </a:xfrm>
            <a:custGeom>
              <a:avLst/>
              <a:pathLst>
                <a:path w="188781" h="135102">
                  <a:moveTo>
                    <a:pt x="188781" y="80727"/>
                  </a:moveTo>
                  <a:lnTo>
                    <a:pt x="27401" y="135102"/>
                  </a:lnTo>
                  <a:lnTo>
                    <a:pt x="0" y="49985"/>
                  </a:lnTo>
                  <a:lnTo>
                    <a:pt x="1627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374815" y="8184214"/>
              <a:ext cx="189545" cy="138719"/>
            </a:xfrm>
            <a:custGeom>
              <a:avLst/>
              <a:pathLst>
                <a:path w="189545" h="138719">
                  <a:moveTo>
                    <a:pt x="189545" y="79994"/>
                  </a:moveTo>
                  <a:lnTo>
                    <a:pt x="29696" y="138719"/>
                  </a:lnTo>
                  <a:lnTo>
                    <a:pt x="0" y="54375"/>
                  </a:lnTo>
                  <a:lnTo>
                    <a:pt x="161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404512" y="8264208"/>
              <a:ext cx="190169" cy="142234"/>
            </a:xfrm>
            <a:custGeom>
              <a:avLst/>
              <a:pathLst>
                <a:path w="190169" h="142234">
                  <a:moveTo>
                    <a:pt x="190169" y="79202"/>
                  </a:moveTo>
                  <a:lnTo>
                    <a:pt x="31969" y="142234"/>
                  </a:lnTo>
                  <a:lnTo>
                    <a:pt x="0" y="58725"/>
                  </a:lnTo>
                  <a:lnTo>
                    <a:pt x="1598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436481" y="8343410"/>
              <a:ext cx="190654" cy="145645"/>
            </a:xfrm>
            <a:custGeom>
              <a:avLst/>
              <a:pathLst>
                <a:path w="190654" h="145645">
                  <a:moveTo>
                    <a:pt x="190654" y="78352"/>
                  </a:moveTo>
                  <a:lnTo>
                    <a:pt x="34219" y="145645"/>
                  </a:lnTo>
                  <a:lnTo>
                    <a:pt x="0" y="63032"/>
                  </a:lnTo>
                  <a:lnTo>
                    <a:pt x="1581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470701" y="8421762"/>
              <a:ext cx="190999" cy="148949"/>
            </a:xfrm>
            <a:custGeom>
              <a:avLst/>
              <a:pathLst>
                <a:path w="190999" h="148949">
                  <a:moveTo>
                    <a:pt x="190999" y="77444"/>
                  </a:moveTo>
                  <a:lnTo>
                    <a:pt x="36443" y="148949"/>
                  </a:lnTo>
                  <a:lnTo>
                    <a:pt x="0" y="67293"/>
                  </a:lnTo>
                  <a:lnTo>
                    <a:pt x="1564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507145" y="8499206"/>
              <a:ext cx="191203" cy="152143"/>
            </a:xfrm>
            <a:custGeom>
              <a:avLst/>
              <a:pathLst>
                <a:path w="191203" h="152143">
                  <a:moveTo>
                    <a:pt x="191203" y="76480"/>
                  </a:moveTo>
                  <a:lnTo>
                    <a:pt x="38641" y="152143"/>
                  </a:lnTo>
                  <a:lnTo>
                    <a:pt x="0" y="71504"/>
                  </a:lnTo>
                  <a:lnTo>
                    <a:pt x="154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545786" y="8575686"/>
              <a:ext cx="191268" cy="155226"/>
            </a:xfrm>
            <a:custGeom>
              <a:avLst/>
              <a:pathLst>
                <a:path w="191268" h="155226">
                  <a:moveTo>
                    <a:pt x="191268" y="75459"/>
                  </a:moveTo>
                  <a:lnTo>
                    <a:pt x="40811" y="155226"/>
                  </a:lnTo>
                  <a:lnTo>
                    <a:pt x="0" y="75663"/>
                  </a:lnTo>
                  <a:lnTo>
                    <a:pt x="1525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586598" y="8651146"/>
              <a:ext cx="191192" cy="158196"/>
            </a:xfrm>
            <a:custGeom>
              <a:avLst/>
              <a:pathLst>
                <a:path w="191192" h="158196">
                  <a:moveTo>
                    <a:pt x="191192" y="74383"/>
                  </a:moveTo>
                  <a:lnTo>
                    <a:pt x="42950" y="158196"/>
                  </a:lnTo>
                  <a:lnTo>
                    <a:pt x="0" y="79767"/>
                  </a:lnTo>
                  <a:lnTo>
                    <a:pt x="150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629548" y="8725530"/>
              <a:ext cx="190976" cy="161049"/>
            </a:xfrm>
            <a:custGeom>
              <a:avLst/>
              <a:pathLst>
                <a:path w="190976" h="161049">
                  <a:moveTo>
                    <a:pt x="190976" y="73253"/>
                  </a:moveTo>
                  <a:lnTo>
                    <a:pt x="45058" y="161049"/>
                  </a:lnTo>
                  <a:lnTo>
                    <a:pt x="0" y="83812"/>
                  </a:lnTo>
                  <a:lnTo>
                    <a:pt x="148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674607" y="8798783"/>
              <a:ext cx="190620" cy="163784"/>
            </a:xfrm>
            <a:custGeom>
              <a:avLst/>
              <a:pathLst>
                <a:path w="190620" h="163784">
                  <a:moveTo>
                    <a:pt x="190620" y="72069"/>
                  </a:moveTo>
                  <a:lnTo>
                    <a:pt x="47133" y="163784"/>
                  </a:lnTo>
                  <a:lnTo>
                    <a:pt x="0" y="87795"/>
                  </a:lnTo>
                  <a:lnTo>
                    <a:pt x="14591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721741" y="8870852"/>
              <a:ext cx="190125" cy="166399"/>
            </a:xfrm>
            <a:custGeom>
              <a:avLst/>
              <a:pathLst>
                <a:path w="190125" h="166399">
                  <a:moveTo>
                    <a:pt x="190125" y="70832"/>
                  </a:moveTo>
                  <a:lnTo>
                    <a:pt x="49174" y="166399"/>
                  </a:lnTo>
                  <a:lnTo>
                    <a:pt x="0" y="91715"/>
                  </a:lnTo>
                  <a:lnTo>
                    <a:pt x="143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770915" y="8941685"/>
              <a:ext cx="189489" cy="168892"/>
            </a:xfrm>
            <a:custGeom>
              <a:avLst/>
              <a:pathLst>
                <a:path w="189489" h="168892">
                  <a:moveTo>
                    <a:pt x="189489" y="69543"/>
                  </a:moveTo>
                  <a:lnTo>
                    <a:pt x="51178" y="168892"/>
                  </a:lnTo>
                  <a:lnTo>
                    <a:pt x="0" y="95567"/>
                  </a:lnTo>
                  <a:lnTo>
                    <a:pt x="140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822094" y="9011228"/>
              <a:ext cx="188715" cy="171261"/>
            </a:xfrm>
            <a:custGeom>
              <a:avLst/>
              <a:pathLst>
                <a:path w="188715" h="171261">
                  <a:moveTo>
                    <a:pt x="188715" y="68203"/>
                  </a:moveTo>
                  <a:lnTo>
                    <a:pt x="53145" y="171261"/>
                  </a:lnTo>
                  <a:lnTo>
                    <a:pt x="0" y="99348"/>
                  </a:lnTo>
                  <a:lnTo>
                    <a:pt x="1383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875240" y="9079432"/>
              <a:ext cx="187803" cy="173504"/>
            </a:xfrm>
            <a:custGeom>
              <a:avLst/>
              <a:pathLst>
                <a:path w="187803" h="173504">
                  <a:moveTo>
                    <a:pt x="187803" y="66813"/>
                  </a:moveTo>
                  <a:lnTo>
                    <a:pt x="55073" y="173504"/>
                  </a:lnTo>
                  <a:lnTo>
                    <a:pt x="0" y="103057"/>
                  </a:lnTo>
                  <a:lnTo>
                    <a:pt x="1355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930313" y="9146245"/>
              <a:ext cx="186752" cy="175620"/>
            </a:xfrm>
            <a:custGeom>
              <a:avLst/>
              <a:pathLst>
                <a:path w="186752" h="175620">
                  <a:moveTo>
                    <a:pt x="186752" y="65374"/>
                  </a:moveTo>
                  <a:lnTo>
                    <a:pt x="56960" y="175620"/>
                  </a:lnTo>
                  <a:lnTo>
                    <a:pt x="0" y="106691"/>
                  </a:lnTo>
                  <a:lnTo>
                    <a:pt x="1327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987274" y="9211620"/>
              <a:ext cx="185565" cy="177608"/>
            </a:xfrm>
            <a:custGeom>
              <a:avLst/>
              <a:pathLst>
                <a:path w="185565" h="177608">
                  <a:moveTo>
                    <a:pt x="185565" y="63887"/>
                  </a:moveTo>
                  <a:lnTo>
                    <a:pt x="58806" y="177608"/>
                  </a:lnTo>
                  <a:lnTo>
                    <a:pt x="0" y="110246"/>
                  </a:lnTo>
                  <a:lnTo>
                    <a:pt x="129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046080" y="9275508"/>
              <a:ext cx="184242" cy="179465"/>
            </a:xfrm>
            <a:custGeom>
              <a:avLst/>
              <a:pathLst>
                <a:path w="184242" h="179465">
                  <a:moveTo>
                    <a:pt x="184242" y="62354"/>
                  </a:moveTo>
                  <a:lnTo>
                    <a:pt x="60609" y="179465"/>
                  </a:lnTo>
                  <a:lnTo>
                    <a:pt x="0" y="113720"/>
                  </a:lnTo>
                  <a:lnTo>
                    <a:pt x="1267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106689" y="9337862"/>
              <a:ext cx="182783" cy="181190"/>
            </a:xfrm>
            <a:custGeom>
              <a:avLst/>
              <a:pathLst>
                <a:path w="182783" h="181190">
                  <a:moveTo>
                    <a:pt x="182783" y="60774"/>
                  </a:moveTo>
                  <a:lnTo>
                    <a:pt x="62367" y="181190"/>
                  </a:lnTo>
                  <a:lnTo>
                    <a:pt x="0" y="117111"/>
                  </a:lnTo>
                  <a:lnTo>
                    <a:pt x="1236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169056" y="9398636"/>
              <a:ext cx="181190" cy="182783"/>
            </a:xfrm>
            <a:custGeom>
              <a:avLst/>
              <a:pathLst>
                <a:path w="181190" h="182783">
                  <a:moveTo>
                    <a:pt x="181190" y="59150"/>
                  </a:moveTo>
                  <a:lnTo>
                    <a:pt x="64079" y="182783"/>
                  </a:lnTo>
                  <a:lnTo>
                    <a:pt x="0" y="120416"/>
                  </a:lnTo>
                  <a:lnTo>
                    <a:pt x="1204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233136" y="9457787"/>
              <a:ext cx="179465" cy="184242"/>
            </a:xfrm>
            <a:custGeom>
              <a:avLst/>
              <a:pathLst>
                <a:path w="179465" h="184242">
                  <a:moveTo>
                    <a:pt x="179465" y="57483"/>
                  </a:moveTo>
                  <a:lnTo>
                    <a:pt x="65744" y="184242"/>
                  </a:lnTo>
                  <a:lnTo>
                    <a:pt x="0" y="123633"/>
                  </a:lnTo>
                  <a:lnTo>
                    <a:pt x="1171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298881" y="9515270"/>
              <a:ext cx="177608" cy="185565"/>
            </a:xfrm>
            <a:custGeom>
              <a:avLst/>
              <a:pathLst>
                <a:path w="177608" h="185565">
                  <a:moveTo>
                    <a:pt x="177608" y="55773"/>
                  </a:moveTo>
                  <a:lnTo>
                    <a:pt x="67362" y="185565"/>
                  </a:lnTo>
                  <a:lnTo>
                    <a:pt x="0" y="126759"/>
                  </a:lnTo>
                  <a:lnTo>
                    <a:pt x="1137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366243" y="9571043"/>
              <a:ext cx="175620" cy="186752"/>
            </a:xfrm>
            <a:custGeom>
              <a:avLst/>
              <a:pathLst>
                <a:path w="175620" h="186752">
                  <a:moveTo>
                    <a:pt x="175620" y="54022"/>
                  </a:moveTo>
                  <a:lnTo>
                    <a:pt x="68929" y="186752"/>
                  </a:lnTo>
                  <a:lnTo>
                    <a:pt x="0" y="129792"/>
                  </a:lnTo>
                  <a:lnTo>
                    <a:pt x="1102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435173" y="9625066"/>
              <a:ext cx="173504" cy="187803"/>
            </a:xfrm>
            <a:custGeom>
              <a:avLst/>
              <a:pathLst>
                <a:path w="173504" h="187803">
                  <a:moveTo>
                    <a:pt x="173504" y="52232"/>
                  </a:moveTo>
                  <a:lnTo>
                    <a:pt x="70446" y="187803"/>
                  </a:lnTo>
                  <a:lnTo>
                    <a:pt x="0" y="132729"/>
                  </a:lnTo>
                  <a:lnTo>
                    <a:pt x="1066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505619" y="9677299"/>
              <a:ext cx="171261" cy="188715"/>
            </a:xfrm>
            <a:custGeom>
              <a:avLst/>
              <a:pathLst>
                <a:path w="171261" h="188715">
                  <a:moveTo>
                    <a:pt x="171261" y="50404"/>
                  </a:moveTo>
                  <a:lnTo>
                    <a:pt x="71912" y="188715"/>
                  </a:lnTo>
                  <a:lnTo>
                    <a:pt x="0" y="135570"/>
                  </a:lnTo>
                  <a:lnTo>
                    <a:pt x="1030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577532" y="9727704"/>
              <a:ext cx="168892" cy="189489"/>
            </a:xfrm>
            <a:custGeom>
              <a:avLst/>
              <a:pathLst>
                <a:path w="168892" h="189489">
                  <a:moveTo>
                    <a:pt x="168892" y="48539"/>
                  </a:moveTo>
                  <a:lnTo>
                    <a:pt x="73325" y="189489"/>
                  </a:lnTo>
                  <a:lnTo>
                    <a:pt x="0" y="138311"/>
                  </a:lnTo>
                  <a:lnTo>
                    <a:pt x="993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650857" y="9776243"/>
              <a:ext cx="166399" cy="190125"/>
            </a:xfrm>
            <a:custGeom>
              <a:avLst/>
              <a:pathLst>
                <a:path w="166399" h="190125">
                  <a:moveTo>
                    <a:pt x="166399" y="46638"/>
                  </a:moveTo>
                  <a:lnTo>
                    <a:pt x="74684" y="190125"/>
                  </a:lnTo>
                  <a:lnTo>
                    <a:pt x="0" y="140950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25541" y="9822881"/>
              <a:ext cx="163784" cy="190620"/>
            </a:xfrm>
            <a:custGeom>
              <a:avLst/>
              <a:pathLst>
                <a:path w="163784" h="190620">
                  <a:moveTo>
                    <a:pt x="163784" y="44702"/>
                  </a:moveTo>
                  <a:lnTo>
                    <a:pt x="75988" y="190620"/>
                  </a:lnTo>
                  <a:lnTo>
                    <a:pt x="0" y="143487"/>
                  </a:lnTo>
                  <a:lnTo>
                    <a:pt x="917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801530" y="9867584"/>
              <a:ext cx="161049" cy="190976"/>
            </a:xfrm>
            <a:custGeom>
              <a:avLst/>
              <a:pathLst>
                <a:path w="161049" h="190976">
                  <a:moveTo>
                    <a:pt x="161049" y="42734"/>
                  </a:moveTo>
                  <a:lnTo>
                    <a:pt x="77236" y="190976"/>
                  </a:lnTo>
                  <a:lnTo>
                    <a:pt x="0" y="145918"/>
                  </a:lnTo>
                  <a:lnTo>
                    <a:pt x="877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878767" y="9910318"/>
              <a:ext cx="158196" cy="191192"/>
            </a:xfrm>
            <a:custGeom>
              <a:avLst/>
              <a:pathLst>
                <a:path w="158196" h="191192">
                  <a:moveTo>
                    <a:pt x="158196" y="40735"/>
                  </a:moveTo>
                  <a:lnTo>
                    <a:pt x="78428" y="191192"/>
                  </a:lnTo>
                  <a:lnTo>
                    <a:pt x="0" y="148242"/>
                  </a:lnTo>
                  <a:lnTo>
                    <a:pt x="83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957196" y="9951054"/>
              <a:ext cx="155226" cy="191268"/>
            </a:xfrm>
            <a:custGeom>
              <a:avLst/>
              <a:pathLst>
                <a:path w="155226" h="191268">
                  <a:moveTo>
                    <a:pt x="155226" y="38706"/>
                  </a:moveTo>
                  <a:lnTo>
                    <a:pt x="79563" y="191268"/>
                  </a:lnTo>
                  <a:lnTo>
                    <a:pt x="0" y="150457"/>
                  </a:lnTo>
                  <a:lnTo>
                    <a:pt x="797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4036759" y="9989760"/>
              <a:ext cx="152143" cy="191203"/>
            </a:xfrm>
            <a:custGeom>
              <a:avLst/>
              <a:pathLst>
                <a:path w="152143" h="191203">
                  <a:moveTo>
                    <a:pt x="152143" y="36648"/>
                  </a:moveTo>
                  <a:lnTo>
                    <a:pt x="80639" y="191203"/>
                  </a:lnTo>
                  <a:lnTo>
                    <a:pt x="0" y="152562"/>
                  </a:lnTo>
                  <a:lnTo>
                    <a:pt x="75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4117398" y="10026409"/>
              <a:ext cx="148949" cy="190999"/>
            </a:xfrm>
            <a:custGeom>
              <a:avLst/>
              <a:pathLst>
                <a:path w="148949" h="190999">
                  <a:moveTo>
                    <a:pt x="148949" y="34564"/>
                  </a:moveTo>
                  <a:lnTo>
                    <a:pt x="81655" y="190999"/>
                  </a:lnTo>
                  <a:lnTo>
                    <a:pt x="0" y="154555"/>
                  </a:lnTo>
                  <a:lnTo>
                    <a:pt x="715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4199054" y="10060973"/>
              <a:ext cx="145645" cy="190654"/>
            </a:xfrm>
            <a:custGeom>
              <a:avLst/>
              <a:pathLst>
                <a:path w="145645" h="190654">
                  <a:moveTo>
                    <a:pt x="145645" y="32454"/>
                  </a:moveTo>
                  <a:lnTo>
                    <a:pt x="82612" y="190654"/>
                  </a:lnTo>
                  <a:lnTo>
                    <a:pt x="0" y="156434"/>
                  </a:lnTo>
                  <a:lnTo>
                    <a:pt x="672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4281667" y="10093428"/>
              <a:ext cx="142234" cy="190169"/>
            </a:xfrm>
            <a:custGeom>
              <a:avLst/>
              <a:pathLst>
                <a:path w="142234" h="190169">
                  <a:moveTo>
                    <a:pt x="142234" y="30320"/>
                  </a:moveTo>
                  <a:lnTo>
                    <a:pt x="83509" y="190169"/>
                  </a:lnTo>
                  <a:lnTo>
                    <a:pt x="0" y="158199"/>
                  </a:lnTo>
                  <a:lnTo>
                    <a:pt x="630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4365176" y="10123749"/>
              <a:ext cx="138719" cy="189545"/>
            </a:xfrm>
            <a:custGeom>
              <a:avLst/>
              <a:pathLst>
                <a:path w="138719" h="189545">
                  <a:moveTo>
                    <a:pt x="138719" y="28164"/>
                  </a:moveTo>
                  <a:lnTo>
                    <a:pt x="84344" y="189545"/>
                  </a:lnTo>
                  <a:lnTo>
                    <a:pt x="0" y="159848"/>
                  </a:lnTo>
                  <a:lnTo>
                    <a:pt x="587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4449520" y="10151914"/>
              <a:ext cx="135102" cy="188781"/>
            </a:xfrm>
            <a:custGeom>
              <a:avLst/>
              <a:pathLst>
                <a:path w="135102" h="188781">
                  <a:moveTo>
                    <a:pt x="135102" y="25988"/>
                  </a:moveTo>
                  <a:lnTo>
                    <a:pt x="85117" y="188781"/>
                  </a:lnTo>
                  <a:lnTo>
                    <a:pt x="0" y="161380"/>
                  </a:lnTo>
                  <a:lnTo>
                    <a:pt x="543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4534638" y="10177902"/>
              <a:ext cx="131386" cy="187880"/>
            </a:xfrm>
            <a:custGeom>
              <a:avLst/>
              <a:pathLst>
                <a:path w="131386" h="187880">
                  <a:moveTo>
                    <a:pt x="131386" y="23792"/>
                  </a:moveTo>
                  <a:lnTo>
                    <a:pt x="85828" y="187880"/>
                  </a:lnTo>
                  <a:lnTo>
                    <a:pt x="0" y="162793"/>
                  </a:lnTo>
                  <a:lnTo>
                    <a:pt x="4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4620466" y="10201695"/>
              <a:ext cx="127574" cy="186840"/>
            </a:xfrm>
            <a:custGeom>
              <a:avLst/>
              <a:pathLst>
                <a:path w="127574" h="186840">
                  <a:moveTo>
                    <a:pt x="127574" y="21579"/>
                  </a:moveTo>
                  <a:lnTo>
                    <a:pt x="86476" y="186840"/>
                  </a:lnTo>
                  <a:lnTo>
                    <a:pt x="0" y="164087"/>
                  </a:lnTo>
                  <a:lnTo>
                    <a:pt x="455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4706942" y="10223275"/>
              <a:ext cx="123668" cy="185664"/>
            </a:xfrm>
            <a:custGeom>
              <a:avLst/>
              <a:pathLst>
                <a:path w="123668" h="185664">
                  <a:moveTo>
                    <a:pt x="123668" y="19350"/>
                  </a:moveTo>
                  <a:lnTo>
                    <a:pt x="87060" y="185664"/>
                  </a:lnTo>
                  <a:lnTo>
                    <a:pt x="0" y="165260"/>
                  </a:lnTo>
                  <a:lnTo>
                    <a:pt x="410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4794003" y="10242626"/>
              <a:ext cx="119672" cy="184351"/>
            </a:xfrm>
            <a:custGeom>
              <a:avLst/>
              <a:pathLst>
                <a:path w="119672" h="184351">
                  <a:moveTo>
                    <a:pt x="119672" y="17107"/>
                  </a:moveTo>
                  <a:lnTo>
                    <a:pt x="87581" y="184351"/>
                  </a:lnTo>
                  <a:lnTo>
                    <a:pt x="0" y="166313"/>
                  </a:lnTo>
                  <a:lnTo>
                    <a:pt x="366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4881584" y="10259734"/>
              <a:ext cx="115588" cy="182903"/>
            </a:xfrm>
            <a:custGeom>
              <a:avLst/>
              <a:pathLst>
                <a:path w="115588" h="182903">
                  <a:moveTo>
                    <a:pt x="115588" y="14852"/>
                  </a:moveTo>
                  <a:lnTo>
                    <a:pt x="88037" y="182903"/>
                  </a:lnTo>
                  <a:lnTo>
                    <a:pt x="0" y="167243"/>
                  </a:lnTo>
                  <a:lnTo>
                    <a:pt x="32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4969621" y="10274586"/>
              <a:ext cx="111419" cy="181321"/>
            </a:xfrm>
            <a:custGeom>
              <a:avLst/>
              <a:pathLst>
                <a:path w="111419" h="181321">
                  <a:moveTo>
                    <a:pt x="111419" y="12585"/>
                  </a:moveTo>
                  <a:lnTo>
                    <a:pt x="88429" y="181321"/>
                  </a:lnTo>
                  <a:lnTo>
                    <a:pt x="0" y="168051"/>
                  </a:lnTo>
                  <a:lnTo>
                    <a:pt x="275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5058051" y="10287172"/>
              <a:ext cx="107168" cy="179606"/>
            </a:xfrm>
            <a:custGeom>
              <a:avLst/>
              <a:pathLst>
                <a:path w="107168" h="179606">
                  <a:moveTo>
                    <a:pt x="107168" y="10310"/>
                  </a:moveTo>
                  <a:lnTo>
                    <a:pt x="88756" y="179606"/>
                  </a:lnTo>
                  <a:lnTo>
                    <a:pt x="0" y="168735"/>
                  </a:lnTo>
                  <a:lnTo>
                    <a:pt x="229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5146807" y="10297482"/>
              <a:ext cx="102838" cy="177759"/>
            </a:xfrm>
            <a:custGeom>
              <a:avLst/>
              <a:pathLst>
                <a:path w="102838" h="177759">
                  <a:moveTo>
                    <a:pt x="102838" y="8026"/>
                  </a:moveTo>
                  <a:lnTo>
                    <a:pt x="89018" y="177759"/>
                  </a:lnTo>
                  <a:lnTo>
                    <a:pt x="0" y="169296"/>
                  </a:lnTo>
                  <a:lnTo>
                    <a:pt x="184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5235825" y="10305509"/>
              <a:ext cx="98434" cy="175782"/>
            </a:xfrm>
            <a:custGeom>
              <a:avLst/>
              <a:pathLst>
                <a:path w="98434" h="175782">
                  <a:moveTo>
                    <a:pt x="98434" y="5737"/>
                  </a:moveTo>
                  <a:lnTo>
                    <a:pt x="89214" y="175782"/>
                  </a:lnTo>
                  <a:lnTo>
                    <a:pt x="0" y="169732"/>
                  </a:lnTo>
                  <a:lnTo>
                    <a:pt x="13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5325040" y="10311247"/>
              <a:ext cx="93957" cy="173676"/>
            </a:xfrm>
            <a:custGeom>
              <a:avLst/>
              <a:pathLst>
                <a:path w="93957" h="173676">
                  <a:moveTo>
                    <a:pt x="93957" y="3444"/>
                  </a:moveTo>
                  <a:lnTo>
                    <a:pt x="89345" y="173676"/>
                  </a:lnTo>
                  <a:lnTo>
                    <a:pt x="0" y="170044"/>
                  </a:lnTo>
                  <a:lnTo>
                    <a:pt x="92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5414385" y="10314691"/>
              <a:ext cx="89411" cy="171442"/>
            </a:xfrm>
            <a:custGeom>
              <a:avLst/>
              <a:pathLst>
                <a:path w="89411" h="171442">
                  <a:moveTo>
                    <a:pt x="89411" y="1148"/>
                  </a:moveTo>
                  <a:lnTo>
                    <a:pt x="89411" y="171442"/>
                  </a:lnTo>
                  <a:lnTo>
                    <a:pt x="0" y="170232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5503797" y="10314691"/>
              <a:ext cx="89411" cy="171442"/>
            </a:xfrm>
            <a:custGeom>
              <a:avLst/>
              <a:pathLst>
                <a:path w="89411" h="171442">
                  <a:moveTo>
                    <a:pt x="84799" y="0"/>
                  </a:moveTo>
                  <a:lnTo>
                    <a:pt x="89411" y="170232"/>
                  </a:lnTo>
                  <a:lnTo>
                    <a:pt x="0" y="171442"/>
                  </a:lnTo>
                  <a:lnTo>
                    <a:pt x="0" y="1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5588597" y="10311247"/>
              <a:ext cx="93957" cy="173676"/>
            </a:xfrm>
            <a:custGeom>
              <a:avLst/>
              <a:pathLst>
                <a:path w="93957" h="173676">
                  <a:moveTo>
                    <a:pt x="84737" y="0"/>
                  </a:moveTo>
                  <a:lnTo>
                    <a:pt x="93957" y="170044"/>
                  </a:lnTo>
                  <a:lnTo>
                    <a:pt x="4611" y="173676"/>
                  </a:lnTo>
                  <a:lnTo>
                    <a:pt x="0" y="3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5673334" y="10305509"/>
              <a:ext cx="98434" cy="175782"/>
            </a:xfrm>
            <a:custGeom>
              <a:avLst/>
              <a:pathLst>
                <a:path w="98434" h="175782">
                  <a:moveTo>
                    <a:pt x="84613" y="0"/>
                  </a:moveTo>
                  <a:lnTo>
                    <a:pt x="98434" y="169732"/>
                  </a:lnTo>
                  <a:lnTo>
                    <a:pt x="9219" y="175782"/>
                  </a:lnTo>
                  <a:lnTo>
                    <a:pt x="0" y="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5757948" y="10297482"/>
              <a:ext cx="102838" cy="177759"/>
            </a:xfrm>
            <a:custGeom>
              <a:avLst/>
              <a:pathLst>
                <a:path w="102838" h="177759">
                  <a:moveTo>
                    <a:pt x="84426" y="0"/>
                  </a:moveTo>
                  <a:lnTo>
                    <a:pt x="102838" y="169296"/>
                  </a:lnTo>
                  <a:lnTo>
                    <a:pt x="13820" y="177759"/>
                  </a:lnTo>
                  <a:lnTo>
                    <a:pt x="0" y="8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5842374" y="10287172"/>
              <a:ext cx="107168" cy="179606"/>
            </a:xfrm>
            <a:custGeom>
              <a:avLst/>
              <a:pathLst>
                <a:path w="107168" h="179606">
                  <a:moveTo>
                    <a:pt x="84178" y="0"/>
                  </a:moveTo>
                  <a:lnTo>
                    <a:pt x="107168" y="168735"/>
                  </a:lnTo>
                  <a:lnTo>
                    <a:pt x="18412" y="179606"/>
                  </a:lnTo>
                  <a:lnTo>
                    <a:pt x="0" y="103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5926553" y="10274586"/>
              <a:ext cx="111419" cy="181321"/>
            </a:xfrm>
            <a:custGeom>
              <a:avLst/>
              <a:pathLst>
                <a:path w="111419" h="181321">
                  <a:moveTo>
                    <a:pt x="83868" y="0"/>
                  </a:moveTo>
                  <a:lnTo>
                    <a:pt x="111419" y="168051"/>
                  </a:lnTo>
                  <a:lnTo>
                    <a:pt x="22989" y="181321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6010421" y="10259734"/>
              <a:ext cx="115588" cy="182903"/>
            </a:xfrm>
            <a:custGeom>
              <a:avLst/>
              <a:pathLst>
                <a:path w="115588" h="182903">
                  <a:moveTo>
                    <a:pt x="83496" y="0"/>
                  </a:moveTo>
                  <a:lnTo>
                    <a:pt x="115588" y="167243"/>
                  </a:lnTo>
                  <a:lnTo>
                    <a:pt x="27550" y="182903"/>
                  </a:lnTo>
                  <a:lnTo>
                    <a:pt x="0" y="14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6093918" y="10242626"/>
              <a:ext cx="119672" cy="184351"/>
            </a:xfrm>
            <a:custGeom>
              <a:avLst/>
              <a:pathLst>
                <a:path w="119672" h="184351">
                  <a:moveTo>
                    <a:pt x="83064" y="0"/>
                  </a:moveTo>
                  <a:lnTo>
                    <a:pt x="119672" y="166313"/>
                  </a:lnTo>
                  <a:lnTo>
                    <a:pt x="32091" y="184351"/>
                  </a:lnTo>
                  <a:lnTo>
                    <a:pt x="0" y="17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6176983" y="10223275"/>
              <a:ext cx="123668" cy="185664"/>
            </a:xfrm>
            <a:custGeom>
              <a:avLst/>
              <a:pathLst>
                <a:path w="123668" h="185664">
                  <a:moveTo>
                    <a:pt x="82570" y="0"/>
                  </a:moveTo>
                  <a:lnTo>
                    <a:pt x="123668" y="165260"/>
                  </a:lnTo>
                  <a:lnTo>
                    <a:pt x="36608" y="185664"/>
                  </a:lnTo>
                  <a:lnTo>
                    <a:pt x="0" y="19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6259553" y="10201695"/>
              <a:ext cx="127574" cy="186840"/>
            </a:xfrm>
            <a:custGeom>
              <a:avLst/>
              <a:pathLst>
                <a:path w="127574" h="186840">
                  <a:moveTo>
                    <a:pt x="82016" y="0"/>
                  </a:moveTo>
                  <a:lnTo>
                    <a:pt x="127574" y="164087"/>
                  </a:lnTo>
                  <a:lnTo>
                    <a:pt x="41098" y="186840"/>
                  </a:lnTo>
                  <a:lnTo>
                    <a:pt x="0" y="2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6341569" y="10177902"/>
              <a:ext cx="131386" cy="187880"/>
            </a:xfrm>
            <a:custGeom>
              <a:avLst/>
              <a:pathLst>
                <a:path w="131386" h="187880">
                  <a:moveTo>
                    <a:pt x="81401" y="0"/>
                  </a:moveTo>
                  <a:lnTo>
                    <a:pt x="131386" y="162793"/>
                  </a:lnTo>
                  <a:lnTo>
                    <a:pt x="45558" y="187880"/>
                  </a:lnTo>
                  <a:lnTo>
                    <a:pt x="0" y="23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6422971" y="10151914"/>
              <a:ext cx="135102" cy="188781"/>
            </a:xfrm>
            <a:custGeom>
              <a:avLst/>
              <a:pathLst>
                <a:path w="135102" h="188781">
                  <a:moveTo>
                    <a:pt x="80727" y="0"/>
                  </a:moveTo>
                  <a:lnTo>
                    <a:pt x="135102" y="161380"/>
                  </a:lnTo>
                  <a:lnTo>
                    <a:pt x="49985" y="188781"/>
                  </a:lnTo>
                  <a:lnTo>
                    <a:pt x="0" y="25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6503698" y="10123749"/>
              <a:ext cx="138719" cy="189545"/>
            </a:xfrm>
            <a:custGeom>
              <a:avLst/>
              <a:pathLst>
                <a:path w="138719" h="189545">
                  <a:moveTo>
                    <a:pt x="79994" y="0"/>
                  </a:moveTo>
                  <a:lnTo>
                    <a:pt x="138719" y="159848"/>
                  </a:lnTo>
                  <a:lnTo>
                    <a:pt x="54375" y="189545"/>
                  </a:lnTo>
                  <a:lnTo>
                    <a:pt x="0" y="28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6583692" y="10093428"/>
              <a:ext cx="142234" cy="190169"/>
            </a:xfrm>
            <a:custGeom>
              <a:avLst/>
              <a:pathLst>
                <a:path w="142234" h="190169">
                  <a:moveTo>
                    <a:pt x="79202" y="0"/>
                  </a:moveTo>
                  <a:lnTo>
                    <a:pt x="142234" y="158199"/>
                  </a:lnTo>
                  <a:lnTo>
                    <a:pt x="58725" y="190169"/>
                  </a:lnTo>
                  <a:lnTo>
                    <a:pt x="0" y="30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6662894" y="10060973"/>
              <a:ext cx="145645" cy="190654"/>
            </a:xfrm>
            <a:custGeom>
              <a:avLst/>
              <a:pathLst>
                <a:path w="145645" h="190654">
                  <a:moveTo>
                    <a:pt x="78352" y="0"/>
                  </a:moveTo>
                  <a:lnTo>
                    <a:pt x="145645" y="156434"/>
                  </a:lnTo>
                  <a:lnTo>
                    <a:pt x="63032" y="190654"/>
                  </a:lnTo>
                  <a:lnTo>
                    <a:pt x="0" y="32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6741246" y="10026409"/>
              <a:ext cx="148949" cy="190999"/>
            </a:xfrm>
            <a:custGeom>
              <a:avLst/>
              <a:pathLst>
                <a:path w="148949" h="190999">
                  <a:moveTo>
                    <a:pt x="77444" y="0"/>
                  </a:moveTo>
                  <a:lnTo>
                    <a:pt x="148949" y="154555"/>
                  </a:lnTo>
                  <a:lnTo>
                    <a:pt x="67293" y="190999"/>
                  </a:lnTo>
                  <a:lnTo>
                    <a:pt x="0" y="34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6818691" y="9989760"/>
              <a:ext cx="152143" cy="191203"/>
            </a:xfrm>
            <a:custGeom>
              <a:avLst/>
              <a:pathLst>
                <a:path w="152143" h="191203">
                  <a:moveTo>
                    <a:pt x="76480" y="0"/>
                  </a:moveTo>
                  <a:lnTo>
                    <a:pt x="152143" y="152562"/>
                  </a:lnTo>
                  <a:lnTo>
                    <a:pt x="71504" y="191203"/>
                  </a:lnTo>
                  <a:lnTo>
                    <a:pt x="0" y="36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6895171" y="9951054"/>
              <a:ext cx="155226" cy="191268"/>
            </a:xfrm>
            <a:custGeom>
              <a:avLst/>
              <a:pathLst>
                <a:path w="155226" h="191268">
                  <a:moveTo>
                    <a:pt x="75459" y="0"/>
                  </a:moveTo>
                  <a:lnTo>
                    <a:pt x="155226" y="150457"/>
                  </a:lnTo>
                  <a:lnTo>
                    <a:pt x="75663" y="191268"/>
                  </a:lnTo>
                  <a:lnTo>
                    <a:pt x="0" y="387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6970630" y="9910318"/>
              <a:ext cx="158196" cy="191192"/>
            </a:xfrm>
            <a:custGeom>
              <a:avLst/>
              <a:pathLst>
                <a:path w="158196" h="191192">
                  <a:moveTo>
                    <a:pt x="74383" y="0"/>
                  </a:moveTo>
                  <a:lnTo>
                    <a:pt x="158196" y="148242"/>
                  </a:lnTo>
                  <a:lnTo>
                    <a:pt x="79767" y="191192"/>
                  </a:lnTo>
                  <a:lnTo>
                    <a:pt x="0" y="40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7045014" y="9867584"/>
              <a:ext cx="161049" cy="190976"/>
            </a:xfrm>
            <a:custGeom>
              <a:avLst/>
              <a:pathLst>
                <a:path w="161049" h="190976">
                  <a:moveTo>
                    <a:pt x="73253" y="0"/>
                  </a:moveTo>
                  <a:lnTo>
                    <a:pt x="161049" y="145918"/>
                  </a:lnTo>
                  <a:lnTo>
                    <a:pt x="83812" y="190976"/>
                  </a:lnTo>
                  <a:lnTo>
                    <a:pt x="0" y="4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7118268" y="9822881"/>
              <a:ext cx="163784" cy="190620"/>
            </a:xfrm>
            <a:custGeom>
              <a:avLst/>
              <a:pathLst>
                <a:path w="163784" h="190620">
                  <a:moveTo>
                    <a:pt x="72069" y="0"/>
                  </a:moveTo>
                  <a:lnTo>
                    <a:pt x="163784" y="143487"/>
                  </a:lnTo>
                  <a:lnTo>
                    <a:pt x="87795" y="190620"/>
                  </a:lnTo>
                  <a:lnTo>
                    <a:pt x="0" y="44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7190337" y="9776243"/>
              <a:ext cx="166399" cy="190125"/>
            </a:xfrm>
            <a:custGeom>
              <a:avLst/>
              <a:pathLst>
                <a:path w="166399" h="190125">
                  <a:moveTo>
                    <a:pt x="70832" y="0"/>
                  </a:moveTo>
                  <a:lnTo>
                    <a:pt x="166399" y="140950"/>
                  </a:lnTo>
                  <a:lnTo>
                    <a:pt x="91715" y="190125"/>
                  </a:lnTo>
                  <a:lnTo>
                    <a:pt x="0" y="46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7261169" y="9727704"/>
              <a:ext cx="168892" cy="189489"/>
            </a:xfrm>
            <a:custGeom>
              <a:avLst/>
              <a:pathLst>
                <a:path w="168892" h="189489">
                  <a:moveTo>
                    <a:pt x="69543" y="0"/>
                  </a:moveTo>
                  <a:lnTo>
                    <a:pt x="168892" y="138311"/>
                  </a:lnTo>
                  <a:lnTo>
                    <a:pt x="95567" y="189489"/>
                  </a:lnTo>
                  <a:lnTo>
                    <a:pt x="0" y="48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7330713" y="9677299"/>
              <a:ext cx="171261" cy="188715"/>
            </a:xfrm>
            <a:custGeom>
              <a:avLst/>
              <a:pathLst>
                <a:path w="171261" h="188715">
                  <a:moveTo>
                    <a:pt x="68203" y="0"/>
                  </a:moveTo>
                  <a:lnTo>
                    <a:pt x="171261" y="135570"/>
                  </a:lnTo>
                  <a:lnTo>
                    <a:pt x="99348" y="188715"/>
                  </a:lnTo>
                  <a:lnTo>
                    <a:pt x="0" y="50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7398916" y="9625066"/>
              <a:ext cx="173504" cy="187803"/>
            </a:xfrm>
            <a:custGeom>
              <a:avLst/>
              <a:pathLst>
                <a:path w="173504" h="187803">
                  <a:moveTo>
                    <a:pt x="66813" y="0"/>
                  </a:moveTo>
                  <a:lnTo>
                    <a:pt x="173504" y="132729"/>
                  </a:lnTo>
                  <a:lnTo>
                    <a:pt x="103057" y="187803"/>
                  </a:lnTo>
                  <a:lnTo>
                    <a:pt x="0" y="52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7465730" y="9571043"/>
              <a:ext cx="175620" cy="186752"/>
            </a:xfrm>
            <a:custGeom>
              <a:avLst/>
              <a:pathLst>
                <a:path w="175620" h="186752">
                  <a:moveTo>
                    <a:pt x="65374" y="0"/>
                  </a:moveTo>
                  <a:lnTo>
                    <a:pt x="175620" y="129792"/>
                  </a:lnTo>
                  <a:lnTo>
                    <a:pt x="106691" y="186752"/>
                  </a:lnTo>
                  <a:lnTo>
                    <a:pt x="0" y="54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7531104" y="9515270"/>
              <a:ext cx="177608" cy="185565"/>
            </a:xfrm>
            <a:custGeom>
              <a:avLst/>
              <a:pathLst>
                <a:path w="177608" h="185565">
                  <a:moveTo>
                    <a:pt x="63887" y="0"/>
                  </a:moveTo>
                  <a:lnTo>
                    <a:pt x="177608" y="126759"/>
                  </a:lnTo>
                  <a:lnTo>
                    <a:pt x="110246" y="185565"/>
                  </a:lnTo>
                  <a:lnTo>
                    <a:pt x="0" y="557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7594992" y="9457787"/>
              <a:ext cx="179465" cy="184242"/>
            </a:xfrm>
            <a:custGeom>
              <a:avLst/>
              <a:pathLst>
                <a:path w="179465" h="184242">
                  <a:moveTo>
                    <a:pt x="62354" y="0"/>
                  </a:moveTo>
                  <a:lnTo>
                    <a:pt x="179465" y="123633"/>
                  </a:lnTo>
                  <a:lnTo>
                    <a:pt x="113720" y="184242"/>
                  </a:lnTo>
                  <a:lnTo>
                    <a:pt x="0" y="5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7657346" y="9398636"/>
              <a:ext cx="181190" cy="182783"/>
            </a:xfrm>
            <a:custGeom>
              <a:avLst/>
              <a:pathLst>
                <a:path w="181190" h="182783">
                  <a:moveTo>
                    <a:pt x="60774" y="0"/>
                  </a:moveTo>
                  <a:lnTo>
                    <a:pt x="181190" y="120416"/>
                  </a:lnTo>
                  <a:lnTo>
                    <a:pt x="117111" y="182783"/>
                  </a:lnTo>
                  <a:lnTo>
                    <a:pt x="0" y="59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7718121" y="9337862"/>
              <a:ext cx="182783" cy="181190"/>
            </a:xfrm>
            <a:custGeom>
              <a:avLst/>
              <a:pathLst>
                <a:path w="182783" h="181190">
                  <a:moveTo>
                    <a:pt x="59150" y="0"/>
                  </a:moveTo>
                  <a:lnTo>
                    <a:pt x="182783" y="117111"/>
                  </a:lnTo>
                  <a:lnTo>
                    <a:pt x="120416" y="181190"/>
                  </a:lnTo>
                  <a:lnTo>
                    <a:pt x="0" y="60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7777271" y="9275508"/>
              <a:ext cx="184242" cy="179465"/>
            </a:xfrm>
            <a:custGeom>
              <a:avLst/>
              <a:pathLst>
                <a:path w="184242" h="179465">
                  <a:moveTo>
                    <a:pt x="57483" y="0"/>
                  </a:moveTo>
                  <a:lnTo>
                    <a:pt x="184242" y="113720"/>
                  </a:lnTo>
                  <a:lnTo>
                    <a:pt x="123633" y="179465"/>
                  </a:lnTo>
                  <a:lnTo>
                    <a:pt x="0" y="62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7834754" y="9211620"/>
              <a:ext cx="185565" cy="177608"/>
            </a:xfrm>
            <a:custGeom>
              <a:avLst/>
              <a:pathLst>
                <a:path w="185565" h="177608">
                  <a:moveTo>
                    <a:pt x="55773" y="0"/>
                  </a:moveTo>
                  <a:lnTo>
                    <a:pt x="185565" y="110246"/>
                  </a:lnTo>
                  <a:lnTo>
                    <a:pt x="126759" y="177608"/>
                  </a:lnTo>
                  <a:lnTo>
                    <a:pt x="0" y="63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7890528" y="9146245"/>
              <a:ext cx="186752" cy="175620"/>
            </a:xfrm>
            <a:custGeom>
              <a:avLst/>
              <a:pathLst>
                <a:path w="186752" h="175620">
                  <a:moveTo>
                    <a:pt x="54022" y="0"/>
                  </a:moveTo>
                  <a:lnTo>
                    <a:pt x="186752" y="106691"/>
                  </a:lnTo>
                  <a:lnTo>
                    <a:pt x="129792" y="175620"/>
                  </a:lnTo>
                  <a:lnTo>
                    <a:pt x="0" y="65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7944551" y="9079432"/>
              <a:ext cx="187803" cy="173504"/>
            </a:xfrm>
            <a:custGeom>
              <a:avLst/>
              <a:pathLst>
                <a:path w="187803" h="173504">
                  <a:moveTo>
                    <a:pt x="52232" y="0"/>
                  </a:moveTo>
                  <a:lnTo>
                    <a:pt x="187803" y="103057"/>
                  </a:lnTo>
                  <a:lnTo>
                    <a:pt x="132729" y="173504"/>
                  </a:lnTo>
                  <a:lnTo>
                    <a:pt x="0" y="6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7996784" y="9011228"/>
              <a:ext cx="188715" cy="171261"/>
            </a:xfrm>
            <a:custGeom>
              <a:avLst/>
              <a:pathLst>
                <a:path w="188715" h="171261">
                  <a:moveTo>
                    <a:pt x="50404" y="0"/>
                  </a:moveTo>
                  <a:lnTo>
                    <a:pt x="188715" y="99348"/>
                  </a:lnTo>
                  <a:lnTo>
                    <a:pt x="135570" y="171261"/>
                  </a:lnTo>
                  <a:lnTo>
                    <a:pt x="0" y="68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8047188" y="8941685"/>
              <a:ext cx="189489" cy="168892"/>
            </a:xfrm>
            <a:custGeom>
              <a:avLst/>
              <a:pathLst>
                <a:path w="189489" h="168892">
                  <a:moveTo>
                    <a:pt x="48539" y="0"/>
                  </a:moveTo>
                  <a:lnTo>
                    <a:pt x="189489" y="95567"/>
                  </a:lnTo>
                  <a:lnTo>
                    <a:pt x="138311" y="168892"/>
                  </a:lnTo>
                  <a:lnTo>
                    <a:pt x="0" y="6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8095727" y="8870852"/>
              <a:ext cx="190125" cy="166399"/>
            </a:xfrm>
            <a:custGeom>
              <a:avLst/>
              <a:pathLst>
                <a:path w="190125" h="166399">
                  <a:moveTo>
                    <a:pt x="46638" y="0"/>
                  </a:moveTo>
                  <a:lnTo>
                    <a:pt x="190125" y="91715"/>
                  </a:lnTo>
                  <a:lnTo>
                    <a:pt x="140950" y="166399"/>
                  </a:lnTo>
                  <a:lnTo>
                    <a:pt x="0" y="70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8142365" y="8798783"/>
              <a:ext cx="190620" cy="163784"/>
            </a:xfrm>
            <a:custGeom>
              <a:avLst/>
              <a:pathLst>
                <a:path w="190620" h="163784">
                  <a:moveTo>
                    <a:pt x="44702" y="0"/>
                  </a:moveTo>
                  <a:lnTo>
                    <a:pt x="190620" y="87795"/>
                  </a:lnTo>
                  <a:lnTo>
                    <a:pt x="143487" y="163784"/>
                  </a:lnTo>
                  <a:lnTo>
                    <a:pt x="0" y="72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8187068" y="8725530"/>
              <a:ext cx="190976" cy="161049"/>
            </a:xfrm>
            <a:custGeom>
              <a:avLst/>
              <a:pathLst>
                <a:path w="190976" h="161049">
                  <a:moveTo>
                    <a:pt x="42734" y="0"/>
                  </a:moveTo>
                  <a:lnTo>
                    <a:pt x="190976" y="83812"/>
                  </a:lnTo>
                  <a:lnTo>
                    <a:pt x="145918" y="161049"/>
                  </a:lnTo>
                  <a:lnTo>
                    <a:pt x="0" y="73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8229803" y="8651146"/>
              <a:ext cx="191192" cy="158196"/>
            </a:xfrm>
            <a:custGeom>
              <a:avLst/>
              <a:pathLst>
                <a:path w="191192" h="158196">
                  <a:moveTo>
                    <a:pt x="40735" y="0"/>
                  </a:moveTo>
                  <a:lnTo>
                    <a:pt x="191192" y="79767"/>
                  </a:lnTo>
                  <a:lnTo>
                    <a:pt x="148242" y="158196"/>
                  </a:lnTo>
                  <a:lnTo>
                    <a:pt x="0" y="74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8270539" y="8575686"/>
              <a:ext cx="191268" cy="155226"/>
            </a:xfrm>
            <a:custGeom>
              <a:avLst/>
              <a:pathLst>
                <a:path w="191268" h="155226">
                  <a:moveTo>
                    <a:pt x="38706" y="0"/>
                  </a:moveTo>
                  <a:lnTo>
                    <a:pt x="191268" y="75663"/>
                  </a:lnTo>
                  <a:lnTo>
                    <a:pt x="150457" y="155226"/>
                  </a:lnTo>
                  <a:lnTo>
                    <a:pt x="0" y="75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8309245" y="8499206"/>
              <a:ext cx="191203" cy="152143"/>
            </a:xfrm>
            <a:custGeom>
              <a:avLst/>
              <a:pathLst>
                <a:path w="191203" h="152143">
                  <a:moveTo>
                    <a:pt x="36648" y="0"/>
                  </a:moveTo>
                  <a:lnTo>
                    <a:pt x="191203" y="71504"/>
                  </a:lnTo>
                  <a:lnTo>
                    <a:pt x="152562" y="152143"/>
                  </a:lnTo>
                  <a:lnTo>
                    <a:pt x="0" y="76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8345894" y="8421762"/>
              <a:ext cx="190999" cy="148949"/>
            </a:xfrm>
            <a:custGeom>
              <a:avLst/>
              <a:pathLst>
                <a:path w="190999" h="148949">
                  <a:moveTo>
                    <a:pt x="34564" y="0"/>
                  </a:moveTo>
                  <a:lnTo>
                    <a:pt x="190999" y="67293"/>
                  </a:lnTo>
                  <a:lnTo>
                    <a:pt x="154555" y="148949"/>
                  </a:lnTo>
                  <a:lnTo>
                    <a:pt x="0" y="77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8380458" y="8343410"/>
              <a:ext cx="190654" cy="145645"/>
            </a:xfrm>
            <a:custGeom>
              <a:avLst/>
              <a:pathLst>
                <a:path w="190654" h="145645">
                  <a:moveTo>
                    <a:pt x="32454" y="0"/>
                  </a:moveTo>
                  <a:lnTo>
                    <a:pt x="190654" y="63032"/>
                  </a:lnTo>
                  <a:lnTo>
                    <a:pt x="156434" y="145645"/>
                  </a:lnTo>
                  <a:lnTo>
                    <a:pt x="0" y="78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8412912" y="8264208"/>
              <a:ext cx="190169" cy="142234"/>
            </a:xfrm>
            <a:custGeom>
              <a:avLst/>
              <a:pathLst>
                <a:path w="190169" h="142234">
                  <a:moveTo>
                    <a:pt x="30320" y="0"/>
                  </a:moveTo>
                  <a:lnTo>
                    <a:pt x="190169" y="58725"/>
                  </a:lnTo>
                  <a:lnTo>
                    <a:pt x="158199" y="142234"/>
                  </a:lnTo>
                  <a:lnTo>
                    <a:pt x="0" y="79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8443233" y="8184214"/>
              <a:ext cx="189545" cy="138719"/>
            </a:xfrm>
            <a:custGeom>
              <a:avLst/>
              <a:pathLst>
                <a:path w="189545" h="138719">
                  <a:moveTo>
                    <a:pt x="28164" y="0"/>
                  </a:moveTo>
                  <a:lnTo>
                    <a:pt x="189545" y="54375"/>
                  </a:lnTo>
                  <a:lnTo>
                    <a:pt x="159848" y="138719"/>
                  </a:lnTo>
                  <a:lnTo>
                    <a:pt x="0" y="79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8471398" y="8103486"/>
              <a:ext cx="188781" cy="135102"/>
            </a:xfrm>
            <a:custGeom>
              <a:avLst/>
              <a:pathLst>
                <a:path w="188781" h="135102">
                  <a:moveTo>
                    <a:pt x="25988" y="0"/>
                  </a:moveTo>
                  <a:lnTo>
                    <a:pt x="188781" y="49985"/>
                  </a:lnTo>
                  <a:lnTo>
                    <a:pt x="161380" y="135102"/>
                  </a:lnTo>
                  <a:lnTo>
                    <a:pt x="0" y="80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8497387" y="8022084"/>
              <a:ext cx="187880" cy="131386"/>
            </a:xfrm>
            <a:custGeom>
              <a:avLst/>
              <a:pathLst>
                <a:path w="187880" h="131386">
                  <a:moveTo>
                    <a:pt x="23792" y="0"/>
                  </a:moveTo>
                  <a:lnTo>
                    <a:pt x="187880" y="45558"/>
                  </a:lnTo>
                  <a:lnTo>
                    <a:pt x="162793" y="131386"/>
                  </a:lnTo>
                  <a:lnTo>
                    <a:pt x="0" y="81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8521180" y="7940068"/>
              <a:ext cx="186840" cy="127574"/>
            </a:xfrm>
            <a:custGeom>
              <a:avLst/>
              <a:pathLst>
                <a:path w="186840" h="127574">
                  <a:moveTo>
                    <a:pt x="21579" y="0"/>
                  </a:moveTo>
                  <a:lnTo>
                    <a:pt x="186840" y="41098"/>
                  </a:lnTo>
                  <a:lnTo>
                    <a:pt x="164087" y="127574"/>
                  </a:lnTo>
                  <a:lnTo>
                    <a:pt x="0" y="82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8542759" y="7857498"/>
              <a:ext cx="185664" cy="123668"/>
            </a:xfrm>
            <a:custGeom>
              <a:avLst/>
              <a:pathLst>
                <a:path w="185664" h="123668">
                  <a:moveTo>
                    <a:pt x="19350" y="0"/>
                  </a:moveTo>
                  <a:lnTo>
                    <a:pt x="185664" y="36608"/>
                  </a:lnTo>
                  <a:lnTo>
                    <a:pt x="165260" y="123668"/>
                  </a:lnTo>
                  <a:lnTo>
                    <a:pt x="0" y="82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8562110" y="7774434"/>
              <a:ext cx="184351" cy="119672"/>
            </a:xfrm>
            <a:custGeom>
              <a:avLst/>
              <a:pathLst>
                <a:path w="184351" h="119672">
                  <a:moveTo>
                    <a:pt x="17107" y="0"/>
                  </a:moveTo>
                  <a:lnTo>
                    <a:pt x="184351" y="32091"/>
                  </a:lnTo>
                  <a:lnTo>
                    <a:pt x="166313" y="119672"/>
                  </a:lnTo>
                  <a:lnTo>
                    <a:pt x="0" y="8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8579218" y="7690937"/>
              <a:ext cx="182903" cy="115588"/>
            </a:xfrm>
            <a:custGeom>
              <a:avLst/>
              <a:pathLst>
                <a:path w="182903" h="115588">
                  <a:moveTo>
                    <a:pt x="14852" y="0"/>
                  </a:moveTo>
                  <a:lnTo>
                    <a:pt x="182903" y="27550"/>
                  </a:lnTo>
                  <a:lnTo>
                    <a:pt x="167243" y="115588"/>
                  </a:lnTo>
                  <a:lnTo>
                    <a:pt x="0" y="83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8594071" y="7607068"/>
              <a:ext cx="181321" cy="111419"/>
            </a:xfrm>
            <a:custGeom>
              <a:avLst/>
              <a:pathLst>
                <a:path w="181321" h="111419">
                  <a:moveTo>
                    <a:pt x="12585" y="0"/>
                  </a:moveTo>
                  <a:lnTo>
                    <a:pt x="181321" y="22989"/>
                  </a:lnTo>
                  <a:lnTo>
                    <a:pt x="168051" y="111419"/>
                  </a:lnTo>
                  <a:lnTo>
                    <a:pt x="0" y="83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8606657" y="7522890"/>
              <a:ext cx="179606" cy="107168"/>
            </a:xfrm>
            <a:custGeom>
              <a:avLst/>
              <a:pathLst>
                <a:path w="179606" h="107168">
                  <a:moveTo>
                    <a:pt x="10310" y="0"/>
                  </a:moveTo>
                  <a:lnTo>
                    <a:pt x="179606" y="18412"/>
                  </a:lnTo>
                  <a:lnTo>
                    <a:pt x="168735" y="107168"/>
                  </a:lnTo>
                  <a:lnTo>
                    <a:pt x="0" y="84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8616967" y="7438463"/>
              <a:ext cx="177759" cy="102838"/>
            </a:xfrm>
            <a:custGeom>
              <a:avLst/>
              <a:pathLst>
                <a:path w="177759" h="102838">
                  <a:moveTo>
                    <a:pt x="8026" y="0"/>
                  </a:moveTo>
                  <a:lnTo>
                    <a:pt x="177759" y="13820"/>
                  </a:lnTo>
                  <a:lnTo>
                    <a:pt x="169296" y="102838"/>
                  </a:lnTo>
                  <a:lnTo>
                    <a:pt x="0" y="84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8624993" y="7353850"/>
              <a:ext cx="175782" cy="98434"/>
            </a:xfrm>
            <a:custGeom>
              <a:avLst/>
              <a:pathLst>
                <a:path w="175782" h="98434">
                  <a:moveTo>
                    <a:pt x="5737" y="0"/>
                  </a:moveTo>
                  <a:lnTo>
                    <a:pt x="175782" y="9219"/>
                  </a:lnTo>
                  <a:lnTo>
                    <a:pt x="169732" y="98434"/>
                  </a:lnTo>
                  <a:lnTo>
                    <a:pt x="0" y="84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8630731" y="7269112"/>
              <a:ext cx="173676" cy="93957"/>
            </a:xfrm>
            <a:custGeom>
              <a:avLst/>
              <a:pathLst>
                <a:path w="173676" h="93957">
                  <a:moveTo>
                    <a:pt x="3444" y="0"/>
                  </a:moveTo>
                  <a:lnTo>
                    <a:pt x="173676" y="4611"/>
                  </a:lnTo>
                  <a:lnTo>
                    <a:pt x="170044" y="93957"/>
                  </a:lnTo>
                  <a:lnTo>
                    <a:pt x="0" y="84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8634175" y="7184312"/>
              <a:ext cx="171442" cy="89411"/>
            </a:xfrm>
            <a:custGeom>
              <a:avLst/>
              <a:pathLst>
                <a:path w="171442" h="89411">
                  <a:moveTo>
                    <a:pt x="1148" y="0"/>
                  </a:moveTo>
                  <a:lnTo>
                    <a:pt x="171442" y="0"/>
                  </a:lnTo>
                  <a:lnTo>
                    <a:pt x="170232" y="89411"/>
                  </a:lnTo>
                  <a:lnTo>
                    <a:pt x="0" y="84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7238119" y="7156555"/>
              <a:ext cx="315331" cy="4270"/>
            </a:xfrm>
            <a:custGeom>
              <a:avLst/>
              <a:pathLst>
                <a:path w="315331" h="4270">
                  <a:moveTo>
                    <a:pt x="0" y="4270"/>
                  </a:moveTo>
                  <a:lnTo>
                    <a:pt x="157665" y="2135"/>
                  </a:lnTo>
                  <a:lnTo>
                    <a:pt x="315331" y="0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7394397" y="7101062"/>
              <a:ext cx="157550" cy="6403"/>
            </a:xfrm>
            <a:custGeom>
              <a:avLst/>
              <a:pathLst>
                <a:path w="157550" h="6403">
                  <a:moveTo>
                    <a:pt x="0" y="6403"/>
                  </a:moveTo>
                  <a:lnTo>
                    <a:pt x="157550" y="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7391623" y="7045630"/>
              <a:ext cx="157318" cy="10667"/>
            </a:xfrm>
            <a:custGeom>
              <a:avLst/>
              <a:pathLst>
                <a:path w="157318" h="10667">
                  <a:moveTo>
                    <a:pt x="0" y="10667"/>
                  </a:moveTo>
                  <a:lnTo>
                    <a:pt x="157318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7073519" y="6990300"/>
              <a:ext cx="470916" cy="44772"/>
            </a:xfrm>
            <a:custGeom>
              <a:avLst/>
              <a:pathLst>
                <a:path w="470916" h="44772">
                  <a:moveTo>
                    <a:pt x="0" y="44772"/>
                  </a:moveTo>
                  <a:lnTo>
                    <a:pt x="156972" y="29848"/>
                  </a:lnTo>
                  <a:lnTo>
                    <a:pt x="313944" y="14924"/>
                  </a:lnTo>
                  <a:lnTo>
                    <a:pt x="470916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7381924" y="6935112"/>
              <a:ext cx="156510" cy="19169"/>
            </a:xfrm>
            <a:custGeom>
              <a:avLst/>
              <a:pathLst>
                <a:path w="156510" h="19169">
                  <a:moveTo>
                    <a:pt x="0" y="19169"/>
                  </a:moveTo>
                  <a:lnTo>
                    <a:pt x="156510" y="0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7375006" y="6880106"/>
              <a:ext cx="155934" cy="23400"/>
            </a:xfrm>
            <a:custGeom>
              <a:avLst/>
              <a:pathLst>
                <a:path w="155934" h="23400">
                  <a:moveTo>
                    <a:pt x="0" y="23400"/>
                  </a:moveTo>
                  <a:lnTo>
                    <a:pt x="155934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900986" y="6825324"/>
              <a:ext cx="620972" cy="110457"/>
            </a:xfrm>
            <a:custGeom>
              <a:avLst/>
              <a:pathLst>
                <a:path w="620972" h="110457">
                  <a:moveTo>
                    <a:pt x="0" y="110457"/>
                  </a:moveTo>
                  <a:lnTo>
                    <a:pt x="124194" y="88366"/>
                  </a:lnTo>
                  <a:lnTo>
                    <a:pt x="248389" y="66274"/>
                  </a:lnTo>
                  <a:lnTo>
                    <a:pt x="372583" y="44183"/>
                  </a:lnTo>
                  <a:lnTo>
                    <a:pt x="496778" y="22091"/>
                  </a:lnTo>
                  <a:lnTo>
                    <a:pt x="620972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7357059" y="6770805"/>
              <a:ext cx="154438" cy="31808"/>
            </a:xfrm>
            <a:custGeom>
              <a:avLst/>
              <a:pathLst>
                <a:path w="154438" h="31808">
                  <a:moveTo>
                    <a:pt x="0" y="31808"/>
                  </a:moveTo>
                  <a:lnTo>
                    <a:pt x="154438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7346043" y="6716589"/>
              <a:ext cx="153520" cy="35978"/>
            </a:xfrm>
            <a:custGeom>
              <a:avLst/>
              <a:pathLst>
                <a:path w="153520" h="35978">
                  <a:moveTo>
                    <a:pt x="0" y="35978"/>
                  </a:moveTo>
                  <a:lnTo>
                    <a:pt x="15352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7181186" y="6662717"/>
              <a:ext cx="304979" cy="80245"/>
            </a:xfrm>
            <a:custGeom>
              <a:avLst/>
              <a:pathLst>
                <a:path w="304979" h="80245">
                  <a:moveTo>
                    <a:pt x="0" y="80245"/>
                  </a:moveTo>
                  <a:lnTo>
                    <a:pt x="152489" y="40122"/>
                  </a:lnTo>
                  <a:lnTo>
                    <a:pt x="304979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7319967" y="6609227"/>
              <a:ext cx="151347" cy="44237"/>
            </a:xfrm>
            <a:custGeom>
              <a:avLst/>
              <a:pathLst>
                <a:path w="151347" h="44237">
                  <a:moveTo>
                    <a:pt x="0" y="44237"/>
                  </a:moveTo>
                  <a:lnTo>
                    <a:pt x="151347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7304926" y="6556158"/>
              <a:ext cx="150094" cy="48319"/>
            </a:xfrm>
            <a:custGeom>
              <a:avLst/>
              <a:pathLst>
                <a:path w="150094" h="48319">
                  <a:moveTo>
                    <a:pt x="0" y="48319"/>
                  </a:moveTo>
                  <a:lnTo>
                    <a:pt x="150094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7288564" y="6503551"/>
              <a:ext cx="148730" cy="52366"/>
            </a:xfrm>
            <a:custGeom>
              <a:avLst/>
              <a:pathLst>
                <a:path w="148730" h="52366">
                  <a:moveTo>
                    <a:pt x="0" y="52366"/>
                  </a:moveTo>
                  <a:lnTo>
                    <a:pt x="148730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7270893" y="6451443"/>
              <a:ext cx="147258" cy="56374"/>
            </a:xfrm>
            <a:custGeom>
              <a:avLst/>
              <a:pathLst>
                <a:path w="147258" h="56374">
                  <a:moveTo>
                    <a:pt x="0" y="56374"/>
                  </a:moveTo>
                  <a:lnTo>
                    <a:pt x="147258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7251926" y="6399872"/>
              <a:ext cx="145677" cy="60341"/>
            </a:xfrm>
            <a:custGeom>
              <a:avLst/>
              <a:pathLst>
                <a:path w="145677" h="60341">
                  <a:moveTo>
                    <a:pt x="0" y="60341"/>
                  </a:moveTo>
                  <a:lnTo>
                    <a:pt x="145677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7231677" y="6348876"/>
              <a:ext cx="143989" cy="64264"/>
            </a:xfrm>
            <a:custGeom>
              <a:avLst/>
              <a:pathLst>
                <a:path w="143989" h="64264">
                  <a:moveTo>
                    <a:pt x="0" y="64264"/>
                  </a:moveTo>
                  <a:lnTo>
                    <a:pt x="143989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7210160" y="6298494"/>
              <a:ext cx="142196" cy="68139"/>
            </a:xfrm>
            <a:custGeom>
              <a:avLst/>
              <a:pathLst>
                <a:path w="142196" h="68139">
                  <a:moveTo>
                    <a:pt x="0" y="68139"/>
                  </a:moveTo>
                  <a:lnTo>
                    <a:pt x="142196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6626194" y="6248761"/>
              <a:ext cx="701498" cy="359827"/>
            </a:xfrm>
            <a:custGeom>
              <a:avLst/>
              <a:pathLst>
                <a:path w="701498" h="359827">
                  <a:moveTo>
                    <a:pt x="0" y="359827"/>
                  </a:moveTo>
                  <a:lnTo>
                    <a:pt x="116916" y="299856"/>
                  </a:lnTo>
                  <a:lnTo>
                    <a:pt x="233832" y="239885"/>
                  </a:lnTo>
                  <a:lnTo>
                    <a:pt x="350749" y="179913"/>
                  </a:lnTo>
                  <a:lnTo>
                    <a:pt x="467665" y="119942"/>
                  </a:lnTo>
                  <a:lnTo>
                    <a:pt x="584581" y="59971"/>
                  </a:lnTo>
                  <a:lnTo>
                    <a:pt x="701498" y="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7163389" y="6199714"/>
              <a:ext cx="138299" cy="75738"/>
            </a:xfrm>
            <a:custGeom>
              <a:avLst/>
              <a:pathLst>
                <a:path w="138299" h="75738">
                  <a:moveTo>
                    <a:pt x="0" y="75738"/>
                  </a:moveTo>
                  <a:lnTo>
                    <a:pt x="138299" y="0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7138169" y="6151389"/>
              <a:ext cx="136197" cy="79455"/>
            </a:xfrm>
            <a:custGeom>
              <a:avLst/>
              <a:pathLst>
                <a:path w="136197" h="79455">
                  <a:moveTo>
                    <a:pt x="0" y="79455"/>
                  </a:moveTo>
                  <a:lnTo>
                    <a:pt x="136197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7111751" y="6103822"/>
              <a:ext cx="133996" cy="83114"/>
            </a:xfrm>
            <a:custGeom>
              <a:avLst/>
              <a:pathLst>
                <a:path w="133996" h="83114">
                  <a:moveTo>
                    <a:pt x="0" y="83114"/>
                  </a:moveTo>
                  <a:lnTo>
                    <a:pt x="133996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7084153" y="6057047"/>
              <a:ext cx="131696" cy="86712"/>
            </a:xfrm>
            <a:custGeom>
              <a:avLst/>
              <a:pathLst>
                <a:path w="131696" h="86712">
                  <a:moveTo>
                    <a:pt x="0" y="86712"/>
                  </a:moveTo>
                  <a:lnTo>
                    <a:pt x="131696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7055396" y="6011099"/>
              <a:ext cx="129299" cy="90247"/>
            </a:xfrm>
            <a:custGeom>
              <a:avLst/>
              <a:pathLst>
                <a:path w="129299" h="90247">
                  <a:moveTo>
                    <a:pt x="0" y="90247"/>
                  </a:moveTo>
                  <a:lnTo>
                    <a:pt x="129299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7025501" y="5966012"/>
              <a:ext cx="126808" cy="93715"/>
            </a:xfrm>
            <a:custGeom>
              <a:avLst/>
              <a:pathLst>
                <a:path w="126808" h="93715">
                  <a:moveTo>
                    <a:pt x="0" y="93715"/>
                  </a:moveTo>
                  <a:lnTo>
                    <a:pt x="126808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994490" y="5921818"/>
              <a:ext cx="124224" cy="97114"/>
            </a:xfrm>
            <a:custGeom>
              <a:avLst/>
              <a:pathLst>
                <a:path w="124224" h="97114">
                  <a:moveTo>
                    <a:pt x="0" y="97114"/>
                  </a:moveTo>
                  <a:lnTo>
                    <a:pt x="124224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962385" y="5878550"/>
              <a:ext cx="121549" cy="100443"/>
            </a:xfrm>
            <a:custGeom>
              <a:avLst/>
              <a:pathLst>
                <a:path w="121549" h="100443">
                  <a:moveTo>
                    <a:pt x="0" y="100443"/>
                  </a:moveTo>
                  <a:lnTo>
                    <a:pt x="121549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929211" y="5836239"/>
              <a:ext cx="118784" cy="103697"/>
            </a:xfrm>
            <a:custGeom>
              <a:avLst/>
              <a:pathLst>
                <a:path w="118784" h="103697">
                  <a:moveTo>
                    <a:pt x="0" y="103697"/>
                  </a:moveTo>
                  <a:lnTo>
                    <a:pt x="118784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894991" y="5794918"/>
              <a:ext cx="115932" cy="106876"/>
            </a:xfrm>
            <a:custGeom>
              <a:avLst/>
              <a:pathLst>
                <a:path w="115932" h="106876">
                  <a:moveTo>
                    <a:pt x="0" y="106876"/>
                  </a:moveTo>
                  <a:lnTo>
                    <a:pt x="115932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859751" y="5754615"/>
              <a:ext cx="112996" cy="109976"/>
            </a:xfrm>
            <a:custGeom>
              <a:avLst/>
              <a:pathLst>
                <a:path w="112996" h="109976">
                  <a:moveTo>
                    <a:pt x="0" y="109976"/>
                  </a:moveTo>
                  <a:lnTo>
                    <a:pt x="112996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6823517" y="5715361"/>
              <a:ext cx="109976" cy="112996"/>
            </a:xfrm>
            <a:custGeom>
              <a:avLst/>
              <a:pathLst>
                <a:path w="109976" h="112996">
                  <a:moveTo>
                    <a:pt x="0" y="112996"/>
                  </a:moveTo>
                  <a:lnTo>
                    <a:pt x="109976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6786315" y="5677185"/>
              <a:ext cx="106876" cy="115932"/>
            </a:xfrm>
            <a:custGeom>
              <a:avLst/>
              <a:pathLst>
                <a:path w="106876" h="115932">
                  <a:moveTo>
                    <a:pt x="0" y="115932"/>
                  </a:moveTo>
                  <a:lnTo>
                    <a:pt x="106876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6437078" y="5640113"/>
              <a:ext cx="414791" cy="475138"/>
            </a:xfrm>
            <a:custGeom>
              <a:avLst/>
              <a:pathLst>
                <a:path w="414791" h="475138">
                  <a:moveTo>
                    <a:pt x="0" y="475138"/>
                  </a:moveTo>
                  <a:lnTo>
                    <a:pt x="82958" y="380110"/>
                  </a:lnTo>
                  <a:lnTo>
                    <a:pt x="165916" y="285082"/>
                  </a:lnTo>
                  <a:lnTo>
                    <a:pt x="248874" y="190055"/>
                  </a:lnTo>
                  <a:lnTo>
                    <a:pt x="331833" y="95027"/>
                  </a:lnTo>
                  <a:lnTo>
                    <a:pt x="414791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6709116" y="5604175"/>
              <a:ext cx="100443" cy="121549"/>
            </a:xfrm>
            <a:custGeom>
              <a:avLst/>
              <a:pathLst>
                <a:path w="100443" h="121549">
                  <a:moveTo>
                    <a:pt x="0" y="121549"/>
                  </a:moveTo>
                  <a:lnTo>
                    <a:pt x="100443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6669176" y="5569395"/>
              <a:ext cx="97114" cy="124224"/>
            </a:xfrm>
            <a:custGeom>
              <a:avLst/>
              <a:pathLst>
                <a:path w="97114" h="124224">
                  <a:moveTo>
                    <a:pt x="0" y="124224"/>
                  </a:moveTo>
                  <a:lnTo>
                    <a:pt x="97114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6534666" y="5535799"/>
              <a:ext cx="187430" cy="253617"/>
            </a:xfrm>
            <a:custGeom>
              <a:avLst/>
              <a:pathLst>
                <a:path w="187430" h="253617">
                  <a:moveTo>
                    <a:pt x="0" y="253617"/>
                  </a:moveTo>
                  <a:lnTo>
                    <a:pt x="93715" y="126808"/>
                  </a:lnTo>
                  <a:lnTo>
                    <a:pt x="18743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6496515" y="5503413"/>
              <a:ext cx="180494" cy="258599"/>
            </a:xfrm>
            <a:custGeom>
              <a:avLst/>
              <a:pathLst>
                <a:path w="180494" h="258599">
                  <a:moveTo>
                    <a:pt x="0" y="258599"/>
                  </a:moveTo>
                  <a:lnTo>
                    <a:pt x="90247" y="129299"/>
                  </a:lnTo>
                  <a:lnTo>
                    <a:pt x="180494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6457636" y="5472260"/>
              <a:ext cx="173425" cy="263392"/>
            </a:xfrm>
            <a:custGeom>
              <a:avLst/>
              <a:pathLst>
                <a:path w="173425" h="263392">
                  <a:moveTo>
                    <a:pt x="0" y="263392"/>
                  </a:moveTo>
                  <a:lnTo>
                    <a:pt x="86712" y="131696"/>
                  </a:lnTo>
                  <a:lnTo>
                    <a:pt x="173425" y="0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6418058" y="5442362"/>
              <a:ext cx="166229" cy="267992"/>
            </a:xfrm>
            <a:custGeom>
              <a:avLst/>
              <a:pathLst>
                <a:path w="166229" h="267992">
                  <a:moveTo>
                    <a:pt x="0" y="267992"/>
                  </a:moveTo>
                  <a:lnTo>
                    <a:pt x="83114" y="133996"/>
                  </a:lnTo>
                  <a:lnTo>
                    <a:pt x="166229" y="0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6377809" y="5413742"/>
              <a:ext cx="158911" cy="272395"/>
            </a:xfrm>
            <a:custGeom>
              <a:avLst/>
              <a:pathLst>
                <a:path w="158911" h="272395">
                  <a:moveTo>
                    <a:pt x="0" y="272395"/>
                  </a:moveTo>
                  <a:lnTo>
                    <a:pt x="79455" y="136197"/>
                  </a:lnTo>
                  <a:lnTo>
                    <a:pt x="158911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6336919" y="5386420"/>
              <a:ext cx="151476" cy="276598"/>
            </a:xfrm>
            <a:custGeom>
              <a:avLst/>
              <a:pathLst>
                <a:path w="151476" h="276598">
                  <a:moveTo>
                    <a:pt x="0" y="276598"/>
                  </a:moveTo>
                  <a:lnTo>
                    <a:pt x="75738" y="138299"/>
                  </a:lnTo>
                  <a:lnTo>
                    <a:pt x="151476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6367383" y="5360417"/>
              <a:ext cx="71965" cy="140299"/>
            </a:xfrm>
            <a:custGeom>
              <a:avLst/>
              <a:pathLst>
                <a:path w="71965" h="140299">
                  <a:moveTo>
                    <a:pt x="0" y="140299"/>
                  </a:moveTo>
                  <a:lnTo>
                    <a:pt x="71965" y="0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6321475" y="5335752"/>
              <a:ext cx="68139" cy="142196"/>
            </a:xfrm>
            <a:custGeom>
              <a:avLst/>
              <a:pathLst>
                <a:path w="68139" h="142196">
                  <a:moveTo>
                    <a:pt x="0" y="142196"/>
                  </a:moveTo>
                  <a:lnTo>
                    <a:pt x="68139" y="0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6274968" y="5312442"/>
              <a:ext cx="64264" cy="143989"/>
            </a:xfrm>
            <a:custGeom>
              <a:avLst/>
              <a:pathLst>
                <a:path w="64264" h="143989">
                  <a:moveTo>
                    <a:pt x="0" y="143989"/>
                  </a:moveTo>
                  <a:lnTo>
                    <a:pt x="64264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6227896" y="5290506"/>
              <a:ext cx="60341" cy="145677"/>
            </a:xfrm>
            <a:custGeom>
              <a:avLst/>
              <a:pathLst>
                <a:path w="60341" h="145677">
                  <a:moveTo>
                    <a:pt x="0" y="145677"/>
                  </a:moveTo>
                  <a:lnTo>
                    <a:pt x="60341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6180292" y="5269958"/>
              <a:ext cx="56374" cy="147258"/>
            </a:xfrm>
            <a:custGeom>
              <a:avLst/>
              <a:pathLst>
                <a:path w="56374" h="147258">
                  <a:moveTo>
                    <a:pt x="0" y="147258"/>
                  </a:moveTo>
                  <a:lnTo>
                    <a:pt x="56374" y="0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6132192" y="5250814"/>
              <a:ext cx="52366" cy="148730"/>
            </a:xfrm>
            <a:custGeom>
              <a:avLst/>
              <a:pathLst>
                <a:path w="52366" h="148730">
                  <a:moveTo>
                    <a:pt x="0" y="148730"/>
                  </a:moveTo>
                  <a:lnTo>
                    <a:pt x="52366" y="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6083631" y="5233089"/>
              <a:ext cx="48319" cy="150094"/>
            </a:xfrm>
            <a:custGeom>
              <a:avLst/>
              <a:pathLst>
                <a:path w="48319" h="150094">
                  <a:moveTo>
                    <a:pt x="0" y="150094"/>
                  </a:moveTo>
                  <a:lnTo>
                    <a:pt x="48319" y="0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6034645" y="5216794"/>
              <a:ext cx="44237" cy="151347"/>
            </a:xfrm>
            <a:custGeom>
              <a:avLst/>
              <a:pathLst>
                <a:path w="44237" h="151347">
                  <a:moveTo>
                    <a:pt x="0" y="151347"/>
                  </a:moveTo>
                  <a:lnTo>
                    <a:pt x="44237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5985269" y="5201943"/>
              <a:ext cx="40122" cy="152489"/>
            </a:xfrm>
            <a:custGeom>
              <a:avLst/>
              <a:pathLst>
                <a:path w="40122" h="152489">
                  <a:moveTo>
                    <a:pt x="0" y="152489"/>
                  </a:moveTo>
                  <a:lnTo>
                    <a:pt x="40122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5935541" y="5188545"/>
              <a:ext cx="35978" cy="153520"/>
            </a:xfrm>
            <a:custGeom>
              <a:avLst/>
              <a:pathLst>
                <a:path w="35978" h="153520">
                  <a:moveTo>
                    <a:pt x="0" y="153520"/>
                  </a:moveTo>
                  <a:lnTo>
                    <a:pt x="35978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5885496" y="5176611"/>
              <a:ext cx="31808" cy="154438"/>
            </a:xfrm>
            <a:custGeom>
              <a:avLst/>
              <a:pathLst>
                <a:path w="31808" h="154438">
                  <a:moveTo>
                    <a:pt x="0" y="154438"/>
                  </a:moveTo>
                  <a:lnTo>
                    <a:pt x="31808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5835170" y="5166150"/>
              <a:ext cx="27614" cy="155243"/>
            </a:xfrm>
            <a:custGeom>
              <a:avLst/>
              <a:pathLst>
                <a:path w="27614" h="155243">
                  <a:moveTo>
                    <a:pt x="0" y="155243"/>
                  </a:moveTo>
                  <a:lnTo>
                    <a:pt x="27614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5784602" y="5157169"/>
              <a:ext cx="23400" cy="155934"/>
            </a:xfrm>
            <a:custGeom>
              <a:avLst/>
              <a:pathLst>
                <a:path w="23400" h="155934">
                  <a:moveTo>
                    <a:pt x="0" y="155934"/>
                  </a:moveTo>
                  <a:lnTo>
                    <a:pt x="2340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5733828" y="5149675"/>
              <a:ext cx="19169" cy="156510"/>
            </a:xfrm>
            <a:custGeom>
              <a:avLst/>
              <a:pathLst>
                <a:path w="19169" h="156510">
                  <a:moveTo>
                    <a:pt x="0" y="156510"/>
                  </a:moveTo>
                  <a:lnTo>
                    <a:pt x="19169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5682885" y="5143673"/>
              <a:ext cx="14924" cy="156972"/>
            </a:xfrm>
            <a:custGeom>
              <a:avLst/>
              <a:pathLst>
                <a:path w="14924" h="156972">
                  <a:moveTo>
                    <a:pt x="0" y="156972"/>
                  </a:moveTo>
                  <a:lnTo>
                    <a:pt x="14924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5621143" y="5139167"/>
              <a:ext cx="21335" cy="314637"/>
            </a:xfrm>
            <a:custGeom>
              <a:avLst/>
              <a:pathLst>
                <a:path w="21335" h="314637">
                  <a:moveTo>
                    <a:pt x="0" y="314637"/>
                  </a:moveTo>
                  <a:lnTo>
                    <a:pt x="10667" y="157318"/>
                  </a:lnTo>
                  <a:lnTo>
                    <a:pt x="21335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5574239" y="5136162"/>
              <a:ext cx="12807" cy="315100"/>
            </a:xfrm>
            <a:custGeom>
              <a:avLst/>
              <a:pathLst>
                <a:path w="12807" h="315100">
                  <a:moveTo>
                    <a:pt x="0" y="315100"/>
                  </a:moveTo>
                  <a:lnTo>
                    <a:pt x="6403" y="157550"/>
                  </a:lnTo>
                  <a:lnTo>
                    <a:pt x="12807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5527283" y="5134659"/>
              <a:ext cx="4270" cy="315331"/>
            </a:xfrm>
            <a:custGeom>
              <a:avLst/>
              <a:pathLst>
                <a:path w="4270" h="315331">
                  <a:moveTo>
                    <a:pt x="0" y="315331"/>
                  </a:moveTo>
                  <a:lnTo>
                    <a:pt x="2135" y="157665"/>
                  </a:lnTo>
                  <a:lnTo>
                    <a:pt x="427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5476040" y="5134659"/>
              <a:ext cx="2135" cy="157665"/>
            </a:xfrm>
            <a:custGeom>
              <a:avLst/>
              <a:pathLst>
                <a:path w="2135" h="157665">
                  <a:moveTo>
                    <a:pt x="2135" y="157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5420547" y="5136162"/>
              <a:ext cx="6403" cy="157550"/>
            </a:xfrm>
            <a:custGeom>
              <a:avLst/>
              <a:pathLst>
                <a:path w="6403" h="157550">
                  <a:moveTo>
                    <a:pt x="6403" y="15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5365115" y="5139167"/>
              <a:ext cx="21335" cy="314637"/>
            </a:xfrm>
            <a:custGeom>
              <a:avLst/>
              <a:pathLst>
                <a:path w="21335" h="314637">
                  <a:moveTo>
                    <a:pt x="21335" y="314637"/>
                  </a:moveTo>
                  <a:lnTo>
                    <a:pt x="10667" y="15731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5309784" y="5143673"/>
              <a:ext cx="29848" cy="313944"/>
            </a:xfrm>
            <a:custGeom>
              <a:avLst/>
              <a:pathLst>
                <a:path w="29848" h="313944">
                  <a:moveTo>
                    <a:pt x="29848" y="313944"/>
                  </a:moveTo>
                  <a:lnTo>
                    <a:pt x="14924" y="15697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5254596" y="5149675"/>
              <a:ext cx="19169" cy="156510"/>
            </a:xfrm>
            <a:custGeom>
              <a:avLst/>
              <a:pathLst>
                <a:path w="19169" h="156510">
                  <a:moveTo>
                    <a:pt x="19169" y="156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5199591" y="5157169"/>
              <a:ext cx="23400" cy="155934"/>
            </a:xfrm>
            <a:custGeom>
              <a:avLst/>
              <a:pathLst>
                <a:path w="23400" h="155934">
                  <a:moveTo>
                    <a:pt x="23400" y="155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5144809" y="5166150"/>
              <a:ext cx="27614" cy="155243"/>
            </a:xfrm>
            <a:custGeom>
              <a:avLst/>
              <a:pathLst>
                <a:path w="27614" h="155243">
                  <a:moveTo>
                    <a:pt x="27614" y="155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5090290" y="5176611"/>
              <a:ext cx="31808" cy="154438"/>
            </a:xfrm>
            <a:custGeom>
              <a:avLst/>
              <a:pathLst>
                <a:path w="31808" h="154438">
                  <a:moveTo>
                    <a:pt x="31808" y="154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5036074" y="5188545"/>
              <a:ext cx="71957" cy="307041"/>
            </a:xfrm>
            <a:custGeom>
              <a:avLst/>
              <a:pathLst>
                <a:path w="71957" h="307041">
                  <a:moveTo>
                    <a:pt x="71957" y="307041"/>
                  </a:moveTo>
                  <a:lnTo>
                    <a:pt x="35978" y="1535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4982201" y="5201943"/>
              <a:ext cx="80245" cy="304979"/>
            </a:xfrm>
            <a:custGeom>
              <a:avLst/>
              <a:pathLst>
                <a:path w="80245" h="304979">
                  <a:moveTo>
                    <a:pt x="80245" y="304979"/>
                  </a:moveTo>
                  <a:lnTo>
                    <a:pt x="40122" y="1524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4928711" y="5216794"/>
              <a:ext cx="44237" cy="151347"/>
            </a:xfrm>
            <a:custGeom>
              <a:avLst/>
              <a:pathLst>
                <a:path w="44237" h="151347">
                  <a:moveTo>
                    <a:pt x="44237" y="151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4875643" y="5233089"/>
              <a:ext cx="48319" cy="150094"/>
            </a:xfrm>
            <a:custGeom>
              <a:avLst/>
              <a:pathLst>
                <a:path w="48319" h="150094">
                  <a:moveTo>
                    <a:pt x="48319" y="150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4823035" y="5250814"/>
              <a:ext cx="52366" cy="148730"/>
            </a:xfrm>
            <a:custGeom>
              <a:avLst/>
              <a:pathLst>
                <a:path w="52366" h="148730">
                  <a:moveTo>
                    <a:pt x="52366" y="148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4770927" y="5269958"/>
              <a:ext cx="56374" cy="147258"/>
            </a:xfrm>
            <a:custGeom>
              <a:avLst/>
              <a:pathLst>
                <a:path w="56374" h="147258">
                  <a:moveTo>
                    <a:pt x="56374" y="147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4719356" y="5290506"/>
              <a:ext cx="60341" cy="145677"/>
            </a:xfrm>
            <a:custGeom>
              <a:avLst/>
              <a:pathLst>
                <a:path w="60341" h="145677">
                  <a:moveTo>
                    <a:pt x="60341" y="14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4668361" y="5312442"/>
              <a:ext cx="64264" cy="143989"/>
            </a:xfrm>
            <a:custGeom>
              <a:avLst/>
              <a:pathLst>
                <a:path w="64264" h="143989">
                  <a:moveTo>
                    <a:pt x="64264" y="143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4617978" y="5335752"/>
              <a:ext cx="68139" cy="142196"/>
            </a:xfrm>
            <a:custGeom>
              <a:avLst/>
              <a:pathLst>
                <a:path w="68139" h="142196">
                  <a:moveTo>
                    <a:pt x="68139" y="142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4568245" y="5360417"/>
              <a:ext cx="71965" cy="140299"/>
            </a:xfrm>
            <a:custGeom>
              <a:avLst/>
              <a:pathLst>
                <a:path w="71965" h="140299">
                  <a:moveTo>
                    <a:pt x="71965" y="1402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4519198" y="5386420"/>
              <a:ext cx="151476" cy="276598"/>
            </a:xfrm>
            <a:custGeom>
              <a:avLst/>
              <a:pathLst>
                <a:path w="151476" h="276598">
                  <a:moveTo>
                    <a:pt x="151476" y="276598"/>
                  </a:moveTo>
                  <a:lnTo>
                    <a:pt x="75738" y="13829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4470874" y="5413742"/>
              <a:ext cx="79455" cy="136197"/>
            </a:xfrm>
            <a:custGeom>
              <a:avLst/>
              <a:pathLst>
                <a:path w="79455" h="136197">
                  <a:moveTo>
                    <a:pt x="79455" y="1361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4423306" y="5442362"/>
              <a:ext cx="83114" cy="133996"/>
            </a:xfrm>
            <a:custGeom>
              <a:avLst/>
              <a:pathLst>
                <a:path w="83114" h="133996">
                  <a:moveTo>
                    <a:pt x="83114" y="133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4376532" y="5472260"/>
              <a:ext cx="173425" cy="263392"/>
            </a:xfrm>
            <a:custGeom>
              <a:avLst/>
              <a:pathLst>
                <a:path w="173425" h="263392">
                  <a:moveTo>
                    <a:pt x="173425" y="263392"/>
                  </a:moveTo>
                  <a:lnTo>
                    <a:pt x="86712" y="13169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4330584" y="5503413"/>
              <a:ext cx="180494" cy="258599"/>
            </a:xfrm>
            <a:custGeom>
              <a:avLst/>
              <a:pathLst>
                <a:path w="180494" h="258599">
                  <a:moveTo>
                    <a:pt x="180494" y="258599"/>
                  </a:moveTo>
                  <a:lnTo>
                    <a:pt x="90247" y="12929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4285496" y="5535799"/>
              <a:ext cx="187430" cy="253617"/>
            </a:xfrm>
            <a:custGeom>
              <a:avLst/>
              <a:pathLst>
                <a:path w="187430" h="253617">
                  <a:moveTo>
                    <a:pt x="187430" y="253617"/>
                  </a:moveTo>
                  <a:lnTo>
                    <a:pt x="93715" y="126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4241302" y="5569395"/>
              <a:ext cx="194229" cy="248448"/>
            </a:xfrm>
            <a:custGeom>
              <a:avLst/>
              <a:pathLst>
                <a:path w="194229" h="248448">
                  <a:moveTo>
                    <a:pt x="194229" y="248448"/>
                  </a:moveTo>
                  <a:lnTo>
                    <a:pt x="97114" y="1242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4198034" y="5604175"/>
              <a:ext cx="100443" cy="121549"/>
            </a:xfrm>
            <a:custGeom>
              <a:avLst/>
              <a:pathLst>
                <a:path w="100443" h="121549">
                  <a:moveTo>
                    <a:pt x="100443" y="121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4155724" y="5640113"/>
              <a:ext cx="103697" cy="118784"/>
            </a:xfrm>
            <a:custGeom>
              <a:avLst/>
              <a:pathLst>
                <a:path w="103697" h="118784">
                  <a:moveTo>
                    <a:pt x="103697" y="1187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4114402" y="5677185"/>
              <a:ext cx="106876" cy="115932"/>
            </a:xfrm>
            <a:custGeom>
              <a:avLst/>
              <a:pathLst>
                <a:path w="106876" h="115932">
                  <a:moveTo>
                    <a:pt x="106876" y="115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4074100" y="5715361"/>
              <a:ext cx="109976" cy="112996"/>
            </a:xfrm>
            <a:custGeom>
              <a:avLst/>
              <a:pathLst>
                <a:path w="109976" h="112996">
                  <a:moveTo>
                    <a:pt x="109976" y="112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4034846" y="5754615"/>
              <a:ext cx="112996" cy="109976"/>
            </a:xfrm>
            <a:custGeom>
              <a:avLst/>
              <a:pathLst>
                <a:path w="112996" h="109976">
                  <a:moveTo>
                    <a:pt x="112996" y="1099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3996669" y="5794918"/>
              <a:ext cx="115932" cy="106876"/>
            </a:xfrm>
            <a:custGeom>
              <a:avLst/>
              <a:pathLst>
                <a:path w="115932" h="106876">
                  <a:moveTo>
                    <a:pt x="115932" y="106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3959598" y="5836239"/>
              <a:ext cx="118784" cy="103697"/>
            </a:xfrm>
            <a:custGeom>
              <a:avLst/>
              <a:pathLst>
                <a:path w="118784" h="103697">
                  <a:moveTo>
                    <a:pt x="118784" y="103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3923659" y="5878550"/>
              <a:ext cx="121549" cy="100443"/>
            </a:xfrm>
            <a:custGeom>
              <a:avLst/>
              <a:pathLst>
                <a:path w="121549" h="100443">
                  <a:moveTo>
                    <a:pt x="121549" y="100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3888879" y="5921818"/>
              <a:ext cx="124224" cy="97114"/>
            </a:xfrm>
            <a:custGeom>
              <a:avLst/>
              <a:pathLst>
                <a:path w="124224" h="97114">
                  <a:moveTo>
                    <a:pt x="124224" y="971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3855284" y="5966012"/>
              <a:ext cx="126808" cy="93715"/>
            </a:xfrm>
            <a:custGeom>
              <a:avLst/>
              <a:pathLst>
                <a:path w="126808" h="93715">
                  <a:moveTo>
                    <a:pt x="126808" y="937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3822898" y="6011099"/>
              <a:ext cx="129299" cy="90247"/>
            </a:xfrm>
            <a:custGeom>
              <a:avLst/>
              <a:pathLst>
                <a:path w="129299" h="90247">
                  <a:moveTo>
                    <a:pt x="129299" y="90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3791744" y="6057047"/>
              <a:ext cx="131696" cy="86712"/>
            </a:xfrm>
            <a:custGeom>
              <a:avLst/>
              <a:pathLst>
                <a:path w="131696" h="86712">
                  <a:moveTo>
                    <a:pt x="131696" y="86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3761847" y="6103822"/>
              <a:ext cx="133996" cy="83114"/>
            </a:xfrm>
            <a:custGeom>
              <a:avLst/>
              <a:pathLst>
                <a:path w="133996" h="83114">
                  <a:moveTo>
                    <a:pt x="133996" y="831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3733226" y="6151389"/>
              <a:ext cx="136197" cy="79455"/>
            </a:xfrm>
            <a:custGeom>
              <a:avLst/>
              <a:pathLst>
                <a:path w="136197" h="79455">
                  <a:moveTo>
                    <a:pt x="136197" y="794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3705905" y="6199714"/>
              <a:ext cx="276598" cy="151476"/>
            </a:xfrm>
            <a:custGeom>
              <a:avLst/>
              <a:pathLst>
                <a:path w="276598" h="151476">
                  <a:moveTo>
                    <a:pt x="276598" y="151476"/>
                  </a:moveTo>
                  <a:lnTo>
                    <a:pt x="138299" y="7573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3679902" y="6248761"/>
              <a:ext cx="280599" cy="143931"/>
            </a:xfrm>
            <a:custGeom>
              <a:avLst/>
              <a:pathLst>
                <a:path w="280599" h="143931">
                  <a:moveTo>
                    <a:pt x="280599" y="143931"/>
                  </a:moveTo>
                  <a:lnTo>
                    <a:pt x="140299" y="719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3655236" y="6298494"/>
              <a:ext cx="284393" cy="136279"/>
            </a:xfrm>
            <a:custGeom>
              <a:avLst/>
              <a:pathLst>
                <a:path w="284393" h="136279">
                  <a:moveTo>
                    <a:pt x="284393" y="136279"/>
                  </a:moveTo>
                  <a:lnTo>
                    <a:pt x="142196" y="6813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3631927" y="6348876"/>
              <a:ext cx="287979" cy="128528"/>
            </a:xfrm>
            <a:custGeom>
              <a:avLst/>
              <a:pathLst>
                <a:path w="287979" h="128528">
                  <a:moveTo>
                    <a:pt x="287979" y="128528"/>
                  </a:moveTo>
                  <a:lnTo>
                    <a:pt x="143989" y="64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3609990" y="6399872"/>
              <a:ext cx="291354" cy="120683"/>
            </a:xfrm>
            <a:custGeom>
              <a:avLst/>
              <a:pathLst>
                <a:path w="291354" h="120683">
                  <a:moveTo>
                    <a:pt x="291354" y="120683"/>
                  </a:moveTo>
                  <a:lnTo>
                    <a:pt x="145677" y="603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3589443" y="6451443"/>
              <a:ext cx="294516" cy="112749"/>
            </a:xfrm>
            <a:custGeom>
              <a:avLst/>
              <a:pathLst>
                <a:path w="294516" h="112749">
                  <a:moveTo>
                    <a:pt x="294516" y="112749"/>
                  </a:moveTo>
                  <a:lnTo>
                    <a:pt x="147258" y="563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3570299" y="6503551"/>
              <a:ext cx="297461" cy="104732"/>
            </a:xfrm>
            <a:custGeom>
              <a:avLst/>
              <a:pathLst>
                <a:path w="297461" h="104732">
                  <a:moveTo>
                    <a:pt x="297461" y="104732"/>
                  </a:moveTo>
                  <a:lnTo>
                    <a:pt x="148730" y="523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3552573" y="6556158"/>
              <a:ext cx="300188" cy="96639"/>
            </a:xfrm>
            <a:custGeom>
              <a:avLst/>
              <a:pathLst>
                <a:path w="300188" h="96639">
                  <a:moveTo>
                    <a:pt x="300188" y="96639"/>
                  </a:moveTo>
                  <a:lnTo>
                    <a:pt x="150094" y="4831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3536279" y="6609227"/>
              <a:ext cx="302695" cy="88474"/>
            </a:xfrm>
            <a:custGeom>
              <a:avLst/>
              <a:pathLst>
                <a:path w="302695" h="88474">
                  <a:moveTo>
                    <a:pt x="302695" y="88474"/>
                  </a:moveTo>
                  <a:lnTo>
                    <a:pt x="151347" y="442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3521427" y="6662717"/>
              <a:ext cx="304979" cy="80245"/>
            </a:xfrm>
            <a:custGeom>
              <a:avLst/>
              <a:pathLst>
                <a:path w="304979" h="80245">
                  <a:moveTo>
                    <a:pt x="304979" y="80245"/>
                  </a:moveTo>
                  <a:lnTo>
                    <a:pt x="152489" y="4012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3508030" y="6716589"/>
              <a:ext cx="307041" cy="71957"/>
            </a:xfrm>
            <a:custGeom>
              <a:avLst/>
              <a:pathLst>
                <a:path w="307041" h="71957">
                  <a:moveTo>
                    <a:pt x="307041" y="71957"/>
                  </a:moveTo>
                  <a:lnTo>
                    <a:pt x="153520" y="3597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3496096" y="6770805"/>
              <a:ext cx="308877" cy="63616"/>
            </a:xfrm>
            <a:custGeom>
              <a:avLst/>
              <a:pathLst>
                <a:path w="308877" h="63616">
                  <a:moveTo>
                    <a:pt x="308877" y="63616"/>
                  </a:moveTo>
                  <a:lnTo>
                    <a:pt x="154438" y="31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3485635" y="6825324"/>
              <a:ext cx="310486" cy="55228"/>
            </a:xfrm>
            <a:custGeom>
              <a:avLst/>
              <a:pathLst>
                <a:path w="310486" h="55228">
                  <a:moveTo>
                    <a:pt x="310486" y="55228"/>
                  </a:moveTo>
                  <a:lnTo>
                    <a:pt x="155243" y="2761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3476654" y="6880106"/>
              <a:ext cx="155934" cy="23400"/>
            </a:xfrm>
            <a:custGeom>
              <a:avLst/>
              <a:pathLst>
                <a:path w="155934" h="23400">
                  <a:moveTo>
                    <a:pt x="155934" y="23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3469159" y="6935112"/>
              <a:ext cx="156510" cy="19169"/>
            </a:xfrm>
            <a:custGeom>
              <a:avLst/>
              <a:pathLst>
                <a:path w="156510" h="19169">
                  <a:moveTo>
                    <a:pt x="156510" y="19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3463157" y="6990300"/>
              <a:ext cx="156972" cy="14924"/>
            </a:xfrm>
            <a:custGeom>
              <a:avLst/>
              <a:pathLst>
                <a:path w="156972" h="14924">
                  <a:moveTo>
                    <a:pt x="156972" y="14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3458652" y="7045630"/>
              <a:ext cx="157318" cy="10667"/>
            </a:xfrm>
            <a:custGeom>
              <a:avLst/>
              <a:pathLst>
                <a:path w="157318" h="10667">
                  <a:moveTo>
                    <a:pt x="157318" y="10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3455647" y="7101062"/>
              <a:ext cx="157550" cy="6403"/>
            </a:xfrm>
            <a:custGeom>
              <a:avLst/>
              <a:pathLst>
                <a:path w="157550" h="6403">
                  <a:moveTo>
                    <a:pt x="157550" y="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3454143" y="7156555"/>
              <a:ext cx="157665" cy="2135"/>
            </a:xfrm>
            <a:custGeom>
              <a:avLst/>
              <a:pathLst>
                <a:path w="157665" h="2135">
                  <a:moveTo>
                    <a:pt x="157665" y="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3454143" y="7209934"/>
              <a:ext cx="157665" cy="2135"/>
            </a:xfrm>
            <a:custGeom>
              <a:avLst/>
              <a:pathLst>
                <a:path w="157665" h="2135">
                  <a:moveTo>
                    <a:pt x="157665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3455647" y="7261158"/>
              <a:ext cx="157550" cy="6403"/>
            </a:xfrm>
            <a:custGeom>
              <a:avLst/>
              <a:pathLst>
                <a:path w="157550" h="6403">
                  <a:moveTo>
                    <a:pt x="157550" y="0"/>
                  </a:moveTo>
                  <a:lnTo>
                    <a:pt x="0" y="6403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3458652" y="7280323"/>
              <a:ext cx="629275" cy="42671"/>
            </a:xfrm>
            <a:custGeom>
              <a:avLst/>
              <a:pathLst>
                <a:path w="629275" h="42671">
                  <a:moveTo>
                    <a:pt x="629275" y="0"/>
                  </a:moveTo>
                  <a:lnTo>
                    <a:pt x="503420" y="8534"/>
                  </a:lnTo>
                  <a:lnTo>
                    <a:pt x="377565" y="17068"/>
                  </a:lnTo>
                  <a:lnTo>
                    <a:pt x="251710" y="25602"/>
                  </a:lnTo>
                  <a:lnTo>
                    <a:pt x="125855" y="34137"/>
                  </a:lnTo>
                  <a:lnTo>
                    <a:pt x="0" y="42671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3463157" y="7333552"/>
              <a:ext cx="470916" cy="44772"/>
            </a:xfrm>
            <a:custGeom>
              <a:avLst/>
              <a:pathLst>
                <a:path w="470916" h="44772">
                  <a:moveTo>
                    <a:pt x="470916" y="0"/>
                  </a:moveTo>
                  <a:lnTo>
                    <a:pt x="313944" y="14924"/>
                  </a:lnTo>
                  <a:lnTo>
                    <a:pt x="156972" y="29848"/>
                  </a:lnTo>
                  <a:lnTo>
                    <a:pt x="0" y="44772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3469159" y="7376005"/>
              <a:ext cx="469531" cy="57507"/>
            </a:xfrm>
            <a:custGeom>
              <a:avLst/>
              <a:pathLst>
                <a:path w="469531" h="57507">
                  <a:moveTo>
                    <a:pt x="469531" y="0"/>
                  </a:moveTo>
                  <a:lnTo>
                    <a:pt x="313021" y="19169"/>
                  </a:lnTo>
                  <a:lnTo>
                    <a:pt x="156510" y="38338"/>
                  </a:lnTo>
                  <a:lnTo>
                    <a:pt x="0" y="57507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3476654" y="7418317"/>
              <a:ext cx="467802" cy="70201"/>
            </a:xfrm>
            <a:custGeom>
              <a:avLst/>
              <a:pathLst>
                <a:path w="467802" h="70201">
                  <a:moveTo>
                    <a:pt x="467802" y="0"/>
                  </a:moveTo>
                  <a:lnTo>
                    <a:pt x="311868" y="23400"/>
                  </a:lnTo>
                  <a:lnTo>
                    <a:pt x="155934" y="46800"/>
                  </a:lnTo>
                  <a:lnTo>
                    <a:pt x="0" y="70201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3485635" y="7460457"/>
              <a:ext cx="465729" cy="82843"/>
            </a:xfrm>
            <a:custGeom>
              <a:avLst/>
              <a:pathLst>
                <a:path w="465729" h="82843">
                  <a:moveTo>
                    <a:pt x="465729" y="0"/>
                  </a:moveTo>
                  <a:lnTo>
                    <a:pt x="310486" y="27614"/>
                  </a:lnTo>
                  <a:lnTo>
                    <a:pt x="155243" y="55228"/>
                  </a:lnTo>
                  <a:lnTo>
                    <a:pt x="0" y="82843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3496096" y="7502395"/>
              <a:ext cx="463315" cy="95424"/>
            </a:xfrm>
            <a:custGeom>
              <a:avLst/>
              <a:pathLst>
                <a:path w="463315" h="95424">
                  <a:moveTo>
                    <a:pt x="463315" y="0"/>
                  </a:moveTo>
                  <a:lnTo>
                    <a:pt x="308877" y="31808"/>
                  </a:lnTo>
                  <a:lnTo>
                    <a:pt x="154438" y="63616"/>
                  </a:lnTo>
                  <a:lnTo>
                    <a:pt x="0" y="95424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3508030" y="7580078"/>
              <a:ext cx="307041" cy="71957"/>
            </a:xfrm>
            <a:custGeom>
              <a:avLst/>
              <a:pathLst>
                <a:path w="307041" h="71957">
                  <a:moveTo>
                    <a:pt x="307041" y="0"/>
                  </a:moveTo>
                  <a:lnTo>
                    <a:pt x="153520" y="35978"/>
                  </a:lnTo>
                  <a:lnTo>
                    <a:pt x="0" y="71957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3521427" y="7665785"/>
              <a:ext cx="152489" cy="40122"/>
            </a:xfrm>
            <a:custGeom>
              <a:avLst/>
              <a:pathLst>
                <a:path w="152489" h="40122">
                  <a:moveTo>
                    <a:pt x="152489" y="0"/>
                  </a:moveTo>
                  <a:lnTo>
                    <a:pt x="0" y="40122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3536279" y="7715160"/>
              <a:ext cx="151347" cy="44237"/>
            </a:xfrm>
            <a:custGeom>
              <a:avLst/>
              <a:pathLst>
                <a:path w="151347" h="44237">
                  <a:moveTo>
                    <a:pt x="151347" y="0"/>
                  </a:moveTo>
                  <a:lnTo>
                    <a:pt x="0" y="44237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3552573" y="7715827"/>
              <a:ext cx="300188" cy="96639"/>
            </a:xfrm>
            <a:custGeom>
              <a:avLst/>
              <a:pathLst>
                <a:path w="300188" h="96639">
                  <a:moveTo>
                    <a:pt x="300188" y="0"/>
                  </a:moveTo>
                  <a:lnTo>
                    <a:pt x="150094" y="48319"/>
                  </a:lnTo>
                  <a:lnTo>
                    <a:pt x="0" y="96639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3570299" y="7812707"/>
              <a:ext cx="148730" cy="52366"/>
            </a:xfrm>
            <a:custGeom>
              <a:avLst/>
              <a:pathLst>
                <a:path w="148730" h="52366">
                  <a:moveTo>
                    <a:pt x="148730" y="0"/>
                  </a:moveTo>
                  <a:lnTo>
                    <a:pt x="0" y="52366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3589443" y="7860807"/>
              <a:ext cx="147258" cy="56374"/>
            </a:xfrm>
            <a:custGeom>
              <a:avLst/>
              <a:pathLst>
                <a:path w="147258" h="56374">
                  <a:moveTo>
                    <a:pt x="147258" y="0"/>
                  </a:moveTo>
                  <a:lnTo>
                    <a:pt x="0" y="56374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3609990" y="7908411"/>
              <a:ext cx="145677" cy="60341"/>
            </a:xfrm>
            <a:custGeom>
              <a:avLst/>
              <a:pathLst>
                <a:path w="145677" h="60341">
                  <a:moveTo>
                    <a:pt x="145677" y="0"/>
                  </a:moveTo>
                  <a:lnTo>
                    <a:pt x="0" y="60341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3631927" y="7505634"/>
              <a:ext cx="1151919" cy="514114"/>
            </a:xfrm>
            <a:custGeom>
              <a:avLst/>
              <a:pathLst>
                <a:path w="1151919" h="514114">
                  <a:moveTo>
                    <a:pt x="1151919" y="0"/>
                  </a:moveTo>
                  <a:lnTo>
                    <a:pt x="1036727" y="51411"/>
                  </a:lnTo>
                  <a:lnTo>
                    <a:pt x="921535" y="102822"/>
                  </a:lnTo>
                  <a:lnTo>
                    <a:pt x="806343" y="154234"/>
                  </a:lnTo>
                  <a:lnTo>
                    <a:pt x="691151" y="205645"/>
                  </a:lnTo>
                  <a:lnTo>
                    <a:pt x="575959" y="257057"/>
                  </a:lnTo>
                  <a:lnTo>
                    <a:pt x="460767" y="308468"/>
                  </a:lnTo>
                  <a:lnTo>
                    <a:pt x="345575" y="359880"/>
                  </a:lnTo>
                  <a:lnTo>
                    <a:pt x="230383" y="411291"/>
                  </a:lnTo>
                  <a:lnTo>
                    <a:pt x="115191" y="462702"/>
                  </a:lnTo>
                  <a:lnTo>
                    <a:pt x="0" y="514114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3655236" y="8001991"/>
              <a:ext cx="142196" cy="68139"/>
            </a:xfrm>
            <a:custGeom>
              <a:avLst/>
              <a:pathLst>
                <a:path w="142196" h="68139">
                  <a:moveTo>
                    <a:pt x="142196" y="0"/>
                  </a:moveTo>
                  <a:lnTo>
                    <a:pt x="0" y="6813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3679902" y="8047898"/>
              <a:ext cx="140299" cy="71965"/>
            </a:xfrm>
            <a:custGeom>
              <a:avLst/>
              <a:pathLst>
                <a:path w="140299" h="71965">
                  <a:moveTo>
                    <a:pt x="140299" y="0"/>
                  </a:moveTo>
                  <a:lnTo>
                    <a:pt x="0" y="71965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3705905" y="8093172"/>
              <a:ext cx="138299" cy="75738"/>
            </a:xfrm>
            <a:custGeom>
              <a:avLst/>
              <a:pathLst>
                <a:path w="138299" h="75738">
                  <a:moveTo>
                    <a:pt x="138299" y="0"/>
                  </a:moveTo>
                  <a:lnTo>
                    <a:pt x="0" y="75738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3733226" y="8137780"/>
              <a:ext cx="136197" cy="79455"/>
            </a:xfrm>
            <a:custGeom>
              <a:avLst/>
              <a:pathLst>
                <a:path w="136197" h="79455">
                  <a:moveTo>
                    <a:pt x="136197" y="0"/>
                  </a:moveTo>
                  <a:lnTo>
                    <a:pt x="0" y="79455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3761847" y="8181688"/>
              <a:ext cx="133996" cy="83114"/>
            </a:xfrm>
            <a:custGeom>
              <a:avLst/>
              <a:pathLst>
                <a:path w="133996" h="83114">
                  <a:moveTo>
                    <a:pt x="133996" y="0"/>
                  </a:moveTo>
                  <a:lnTo>
                    <a:pt x="0" y="8311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3791744" y="8224865"/>
              <a:ext cx="131696" cy="86712"/>
            </a:xfrm>
            <a:custGeom>
              <a:avLst/>
              <a:pathLst>
                <a:path w="131696" h="86712">
                  <a:moveTo>
                    <a:pt x="131696" y="0"/>
                  </a:moveTo>
                  <a:lnTo>
                    <a:pt x="0" y="8671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3822898" y="8267278"/>
              <a:ext cx="129299" cy="90247"/>
            </a:xfrm>
            <a:custGeom>
              <a:avLst/>
              <a:pathLst>
                <a:path w="129299" h="90247">
                  <a:moveTo>
                    <a:pt x="129299" y="0"/>
                  </a:moveTo>
                  <a:lnTo>
                    <a:pt x="0" y="90247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3855284" y="8308897"/>
              <a:ext cx="126808" cy="93715"/>
            </a:xfrm>
            <a:custGeom>
              <a:avLst/>
              <a:pathLst>
                <a:path w="126808" h="93715">
                  <a:moveTo>
                    <a:pt x="126808" y="0"/>
                  </a:moveTo>
                  <a:lnTo>
                    <a:pt x="0" y="93715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3888879" y="8349692"/>
              <a:ext cx="124224" cy="97114"/>
            </a:xfrm>
            <a:custGeom>
              <a:avLst/>
              <a:pathLst>
                <a:path w="124224" h="97114">
                  <a:moveTo>
                    <a:pt x="124224" y="0"/>
                  </a:moveTo>
                  <a:lnTo>
                    <a:pt x="0" y="9711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3923659" y="8289188"/>
              <a:ext cx="243098" cy="200886"/>
            </a:xfrm>
            <a:custGeom>
              <a:avLst/>
              <a:pathLst>
                <a:path w="243098" h="200886">
                  <a:moveTo>
                    <a:pt x="243098" y="0"/>
                  </a:moveTo>
                  <a:lnTo>
                    <a:pt x="121549" y="100443"/>
                  </a:lnTo>
                  <a:lnTo>
                    <a:pt x="0" y="200886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3959598" y="8324989"/>
              <a:ext cx="237569" cy="207395"/>
            </a:xfrm>
            <a:custGeom>
              <a:avLst/>
              <a:pathLst>
                <a:path w="237569" h="207395">
                  <a:moveTo>
                    <a:pt x="237569" y="0"/>
                  </a:moveTo>
                  <a:lnTo>
                    <a:pt x="118784" y="103697"/>
                  </a:lnTo>
                  <a:lnTo>
                    <a:pt x="0" y="207395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3996669" y="8359953"/>
              <a:ext cx="231865" cy="213752"/>
            </a:xfrm>
            <a:custGeom>
              <a:avLst/>
              <a:pathLst>
                <a:path w="231865" h="213752">
                  <a:moveTo>
                    <a:pt x="231865" y="0"/>
                  </a:moveTo>
                  <a:lnTo>
                    <a:pt x="115932" y="106876"/>
                  </a:lnTo>
                  <a:lnTo>
                    <a:pt x="0" y="21375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4034846" y="8504032"/>
              <a:ext cx="112996" cy="109976"/>
            </a:xfrm>
            <a:custGeom>
              <a:avLst/>
              <a:pathLst>
                <a:path w="112996" h="109976">
                  <a:moveTo>
                    <a:pt x="112996" y="0"/>
                  </a:moveTo>
                  <a:lnTo>
                    <a:pt x="0" y="10997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4074100" y="8540267"/>
              <a:ext cx="109976" cy="112996"/>
            </a:xfrm>
            <a:custGeom>
              <a:avLst/>
              <a:pathLst>
                <a:path w="109976" h="112996">
                  <a:moveTo>
                    <a:pt x="109976" y="0"/>
                  </a:moveTo>
                  <a:lnTo>
                    <a:pt x="0" y="11299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4114402" y="8575507"/>
              <a:ext cx="106876" cy="115932"/>
            </a:xfrm>
            <a:custGeom>
              <a:avLst/>
              <a:pathLst>
                <a:path w="106876" h="115932">
                  <a:moveTo>
                    <a:pt x="106876" y="0"/>
                  </a:moveTo>
                  <a:lnTo>
                    <a:pt x="0" y="11593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4155724" y="8609726"/>
              <a:ext cx="103697" cy="118784"/>
            </a:xfrm>
            <a:custGeom>
              <a:avLst/>
              <a:pathLst>
                <a:path w="103697" h="118784">
                  <a:moveTo>
                    <a:pt x="103697" y="0"/>
                  </a:moveTo>
                  <a:lnTo>
                    <a:pt x="0" y="118784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4198034" y="8642901"/>
              <a:ext cx="100443" cy="121549"/>
            </a:xfrm>
            <a:custGeom>
              <a:avLst/>
              <a:pathLst>
                <a:path w="100443" h="121549">
                  <a:moveTo>
                    <a:pt x="100443" y="0"/>
                  </a:moveTo>
                  <a:lnTo>
                    <a:pt x="0" y="12154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4241302" y="8675005"/>
              <a:ext cx="97114" cy="124224"/>
            </a:xfrm>
            <a:custGeom>
              <a:avLst/>
              <a:pathLst>
                <a:path w="97114" h="124224">
                  <a:moveTo>
                    <a:pt x="97114" y="0"/>
                  </a:moveTo>
                  <a:lnTo>
                    <a:pt x="0" y="12422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4285496" y="8579207"/>
              <a:ext cx="187430" cy="253617"/>
            </a:xfrm>
            <a:custGeom>
              <a:avLst/>
              <a:pathLst>
                <a:path w="187430" h="253617">
                  <a:moveTo>
                    <a:pt x="187430" y="0"/>
                  </a:moveTo>
                  <a:lnTo>
                    <a:pt x="93715" y="126808"/>
                  </a:lnTo>
                  <a:lnTo>
                    <a:pt x="0" y="25361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4330584" y="8348011"/>
              <a:ext cx="360988" cy="517199"/>
            </a:xfrm>
            <a:custGeom>
              <a:avLst/>
              <a:pathLst>
                <a:path w="360988" h="517199">
                  <a:moveTo>
                    <a:pt x="360988" y="0"/>
                  </a:moveTo>
                  <a:lnTo>
                    <a:pt x="288790" y="103439"/>
                  </a:lnTo>
                  <a:lnTo>
                    <a:pt x="216593" y="206879"/>
                  </a:lnTo>
                  <a:lnTo>
                    <a:pt x="144395" y="310319"/>
                  </a:lnTo>
                  <a:lnTo>
                    <a:pt x="72197" y="413759"/>
                  </a:lnTo>
                  <a:lnTo>
                    <a:pt x="0" y="51719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4376532" y="8764668"/>
              <a:ext cx="86712" cy="131696"/>
            </a:xfrm>
            <a:custGeom>
              <a:avLst/>
              <a:pathLst>
                <a:path w="86712" h="131696">
                  <a:moveTo>
                    <a:pt x="86712" y="0"/>
                  </a:moveTo>
                  <a:lnTo>
                    <a:pt x="0" y="13169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4423306" y="8792266"/>
              <a:ext cx="83114" cy="133996"/>
            </a:xfrm>
            <a:custGeom>
              <a:avLst/>
              <a:pathLst>
                <a:path w="83114" h="133996">
                  <a:moveTo>
                    <a:pt x="83114" y="0"/>
                  </a:moveTo>
                  <a:lnTo>
                    <a:pt x="0" y="13399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4470874" y="8818685"/>
              <a:ext cx="79455" cy="136197"/>
            </a:xfrm>
            <a:custGeom>
              <a:avLst/>
              <a:pathLst>
                <a:path w="79455" h="136197">
                  <a:moveTo>
                    <a:pt x="79455" y="0"/>
                  </a:moveTo>
                  <a:lnTo>
                    <a:pt x="0" y="13619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4519198" y="8843905"/>
              <a:ext cx="75738" cy="138299"/>
            </a:xfrm>
            <a:custGeom>
              <a:avLst/>
              <a:pathLst>
                <a:path w="75738" h="138299">
                  <a:moveTo>
                    <a:pt x="75738" y="0"/>
                  </a:moveTo>
                  <a:lnTo>
                    <a:pt x="0" y="13829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4568245" y="8447009"/>
              <a:ext cx="287862" cy="561198"/>
            </a:xfrm>
            <a:custGeom>
              <a:avLst/>
              <a:pathLst>
                <a:path w="287862" h="561198">
                  <a:moveTo>
                    <a:pt x="287862" y="0"/>
                  </a:moveTo>
                  <a:lnTo>
                    <a:pt x="230289" y="112239"/>
                  </a:lnTo>
                  <a:lnTo>
                    <a:pt x="172717" y="224479"/>
                  </a:lnTo>
                  <a:lnTo>
                    <a:pt x="115144" y="336719"/>
                  </a:lnTo>
                  <a:lnTo>
                    <a:pt x="57572" y="448958"/>
                  </a:lnTo>
                  <a:lnTo>
                    <a:pt x="0" y="56119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4617978" y="8890676"/>
              <a:ext cx="68139" cy="142196"/>
            </a:xfrm>
            <a:custGeom>
              <a:avLst/>
              <a:pathLst>
                <a:path w="68139" h="142196">
                  <a:moveTo>
                    <a:pt x="68139" y="0"/>
                  </a:moveTo>
                  <a:lnTo>
                    <a:pt x="0" y="142196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4668361" y="8912192"/>
              <a:ext cx="64264" cy="143989"/>
            </a:xfrm>
            <a:custGeom>
              <a:avLst/>
              <a:pathLst>
                <a:path w="64264" h="143989">
                  <a:moveTo>
                    <a:pt x="64264" y="0"/>
                  </a:moveTo>
                  <a:lnTo>
                    <a:pt x="0" y="14398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4719356" y="8932441"/>
              <a:ext cx="60341" cy="145677"/>
            </a:xfrm>
            <a:custGeom>
              <a:avLst/>
              <a:pathLst>
                <a:path w="60341" h="145677">
                  <a:moveTo>
                    <a:pt x="60341" y="0"/>
                  </a:moveTo>
                  <a:lnTo>
                    <a:pt x="0" y="145677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4770927" y="8951408"/>
              <a:ext cx="56374" cy="147258"/>
            </a:xfrm>
            <a:custGeom>
              <a:avLst/>
              <a:pathLst>
                <a:path w="56374" h="147258">
                  <a:moveTo>
                    <a:pt x="56374" y="0"/>
                  </a:moveTo>
                  <a:lnTo>
                    <a:pt x="0" y="147258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4823035" y="8969079"/>
              <a:ext cx="52366" cy="148730"/>
            </a:xfrm>
            <a:custGeom>
              <a:avLst/>
              <a:pathLst>
                <a:path w="52366" h="148730">
                  <a:moveTo>
                    <a:pt x="52366" y="0"/>
                  </a:moveTo>
                  <a:lnTo>
                    <a:pt x="0" y="14873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4875643" y="8985441"/>
              <a:ext cx="48319" cy="150094"/>
            </a:xfrm>
            <a:custGeom>
              <a:avLst/>
              <a:pathLst>
                <a:path w="48319" h="150094">
                  <a:moveTo>
                    <a:pt x="48319" y="0"/>
                  </a:moveTo>
                  <a:lnTo>
                    <a:pt x="0" y="15009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4928711" y="9000483"/>
              <a:ext cx="44237" cy="151347"/>
            </a:xfrm>
            <a:custGeom>
              <a:avLst/>
              <a:pathLst>
                <a:path w="44237" h="151347">
                  <a:moveTo>
                    <a:pt x="44237" y="0"/>
                  </a:moveTo>
                  <a:lnTo>
                    <a:pt x="0" y="151347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4982201" y="8861702"/>
              <a:ext cx="80245" cy="304979"/>
            </a:xfrm>
            <a:custGeom>
              <a:avLst/>
              <a:pathLst>
                <a:path w="80245" h="304979">
                  <a:moveTo>
                    <a:pt x="80245" y="0"/>
                  </a:moveTo>
                  <a:lnTo>
                    <a:pt x="40122" y="152489"/>
                  </a:lnTo>
                  <a:lnTo>
                    <a:pt x="0" y="30497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5036074" y="8873038"/>
              <a:ext cx="71957" cy="307041"/>
            </a:xfrm>
            <a:custGeom>
              <a:avLst/>
              <a:pathLst>
                <a:path w="71957" h="307041">
                  <a:moveTo>
                    <a:pt x="71957" y="0"/>
                  </a:moveTo>
                  <a:lnTo>
                    <a:pt x="35978" y="153520"/>
                  </a:lnTo>
                  <a:lnTo>
                    <a:pt x="0" y="307041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5090290" y="8883136"/>
              <a:ext cx="63616" cy="308877"/>
            </a:xfrm>
            <a:custGeom>
              <a:avLst/>
              <a:pathLst>
                <a:path w="63616" h="308877">
                  <a:moveTo>
                    <a:pt x="63616" y="0"/>
                  </a:moveTo>
                  <a:lnTo>
                    <a:pt x="31808" y="154438"/>
                  </a:lnTo>
                  <a:lnTo>
                    <a:pt x="0" y="30887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5144809" y="8891988"/>
              <a:ext cx="55228" cy="310486"/>
            </a:xfrm>
            <a:custGeom>
              <a:avLst/>
              <a:pathLst>
                <a:path w="55228" h="310486">
                  <a:moveTo>
                    <a:pt x="55228" y="0"/>
                  </a:moveTo>
                  <a:lnTo>
                    <a:pt x="27614" y="155243"/>
                  </a:lnTo>
                  <a:lnTo>
                    <a:pt x="0" y="31048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5199591" y="8899587"/>
              <a:ext cx="46800" cy="311868"/>
            </a:xfrm>
            <a:custGeom>
              <a:avLst/>
              <a:pathLst>
                <a:path w="46800" h="311868">
                  <a:moveTo>
                    <a:pt x="46800" y="0"/>
                  </a:moveTo>
                  <a:lnTo>
                    <a:pt x="23400" y="155934"/>
                  </a:lnTo>
                  <a:lnTo>
                    <a:pt x="0" y="31186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5254596" y="8905928"/>
              <a:ext cx="38338" cy="313021"/>
            </a:xfrm>
            <a:custGeom>
              <a:avLst/>
              <a:pathLst>
                <a:path w="38338" h="313021">
                  <a:moveTo>
                    <a:pt x="38338" y="0"/>
                  </a:moveTo>
                  <a:lnTo>
                    <a:pt x="19169" y="156510"/>
                  </a:lnTo>
                  <a:lnTo>
                    <a:pt x="0" y="31302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5309784" y="8911007"/>
              <a:ext cx="29848" cy="313944"/>
            </a:xfrm>
            <a:custGeom>
              <a:avLst/>
              <a:pathLst>
                <a:path w="29848" h="313944">
                  <a:moveTo>
                    <a:pt x="29848" y="0"/>
                  </a:moveTo>
                  <a:lnTo>
                    <a:pt x="14924" y="156972"/>
                  </a:lnTo>
                  <a:lnTo>
                    <a:pt x="0" y="31394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5365115" y="8914819"/>
              <a:ext cx="21335" cy="314637"/>
            </a:xfrm>
            <a:custGeom>
              <a:avLst/>
              <a:pathLst>
                <a:path w="21335" h="314637">
                  <a:moveTo>
                    <a:pt x="21335" y="0"/>
                  </a:moveTo>
                  <a:lnTo>
                    <a:pt x="10667" y="157318"/>
                  </a:lnTo>
                  <a:lnTo>
                    <a:pt x="0" y="31463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5420547" y="8917362"/>
              <a:ext cx="12807" cy="315100"/>
            </a:xfrm>
            <a:custGeom>
              <a:avLst/>
              <a:pathLst>
                <a:path w="12807" h="315100">
                  <a:moveTo>
                    <a:pt x="12807" y="0"/>
                  </a:moveTo>
                  <a:lnTo>
                    <a:pt x="6403" y="157550"/>
                  </a:lnTo>
                  <a:lnTo>
                    <a:pt x="0" y="31510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5476040" y="8918634"/>
              <a:ext cx="4270" cy="315331"/>
            </a:xfrm>
            <a:custGeom>
              <a:avLst/>
              <a:pathLst>
                <a:path w="4270" h="315331">
                  <a:moveTo>
                    <a:pt x="4270" y="0"/>
                  </a:moveTo>
                  <a:lnTo>
                    <a:pt x="2135" y="157665"/>
                  </a:lnTo>
                  <a:lnTo>
                    <a:pt x="0" y="315331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5527283" y="8918634"/>
              <a:ext cx="4270" cy="315331"/>
            </a:xfrm>
            <a:custGeom>
              <a:avLst/>
              <a:pathLst>
                <a:path w="4270" h="315331">
                  <a:moveTo>
                    <a:pt x="0" y="0"/>
                  </a:moveTo>
                  <a:lnTo>
                    <a:pt x="2135" y="157665"/>
                  </a:lnTo>
                  <a:lnTo>
                    <a:pt x="4270" y="315331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5580643" y="9074912"/>
              <a:ext cx="6403" cy="157550"/>
            </a:xfrm>
            <a:custGeom>
              <a:avLst/>
              <a:pathLst>
                <a:path w="6403" h="157550">
                  <a:moveTo>
                    <a:pt x="0" y="0"/>
                  </a:moveTo>
                  <a:lnTo>
                    <a:pt x="6403" y="15755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5631811" y="9072138"/>
              <a:ext cx="10667" cy="157318"/>
            </a:xfrm>
            <a:custGeom>
              <a:avLst/>
              <a:pathLst>
                <a:path w="10667" h="157318">
                  <a:moveTo>
                    <a:pt x="0" y="0"/>
                  </a:moveTo>
                  <a:lnTo>
                    <a:pt x="10667" y="15731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5682885" y="9067979"/>
              <a:ext cx="14924" cy="156972"/>
            </a:xfrm>
            <a:custGeom>
              <a:avLst/>
              <a:pathLst>
                <a:path w="14924" h="156972">
                  <a:moveTo>
                    <a:pt x="0" y="0"/>
                  </a:moveTo>
                  <a:lnTo>
                    <a:pt x="14924" y="15697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5733828" y="9062439"/>
              <a:ext cx="19169" cy="156510"/>
            </a:xfrm>
            <a:custGeom>
              <a:avLst/>
              <a:pathLst>
                <a:path w="19169" h="156510">
                  <a:moveTo>
                    <a:pt x="0" y="0"/>
                  </a:moveTo>
                  <a:lnTo>
                    <a:pt x="19169" y="15651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5761202" y="8899587"/>
              <a:ext cx="46800" cy="311868"/>
            </a:xfrm>
            <a:custGeom>
              <a:avLst/>
              <a:pathLst>
                <a:path w="46800" h="311868">
                  <a:moveTo>
                    <a:pt x="0" y="0"/>
                  </a:moveTo>
                  <a:lnTo>
                    <a:pt x="23400" y="155934"/>
                  </a:lnTo>
                  <a:lnTo>
                    <a:pt x="46800" y="31186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5807556" y="8891988"/>
              <a:ext cx="55228" cy="310486"/>
            </a:xfrm>
            <a:custGeom>
              <a:avLst/>
              <a:pathLst>
                <a:path w="55228" h="310486">
                  <a:moveTo>
                    <a:pt x="0" y="0"/>
                  </a:moveTo>
                  <a:lnTo>
                    <a:pt x="27614" y="155243"/>
                  </a:lnTo>
                  <a:lnTo>
                    <a:pt x="55228" y="31048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5853687" y="8883136"/>
              <a:ext cx="63616" cy="308877"/>
            </a:xfrm>
            <a:custGeom>
              <a:avLst/>
              <a:pathLst>
                <a:path w="63616" h="308877">
                  <a:moveTo>
                    <a:pt x="0" y="0"/>
                  </a:moveTo>
                  <a:lnTo>
                    <a:pt x="31808" y="154438"/>
                  </a:lnTo>
                  <a:lnTo>
                    <a:pt x="63616" y="30887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5863583" y="8719517"/>
              <a:ext cx="107936" cy="460561"/>
            </a:xfrm>
            <a:custGeom>
              <a:avLst/>
              <a:pathLst>
                <a:path w="107936" h="460561">
                  <a:moveTo>
                    <a:pt x="0" y="0"/>
                  </a:moveTo>
                  <a:lnTo>
                    <a:pt x="35978" y="153520"/>
                  </a:lnTo>
                  <a:lnTo>
                    <a:pt x="71957" y="307041"/>
                  </a:lnTo>
                  <a:lnTo>
                    <a:pt x="107936" y="460561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5905024" y="8709212"/>
              <a:ext cx="120368" cy="457469"/>
            </a:xfrm>
            <a:custGeom>
              <a:avLst/>
              <a:pathLst>
                <a:path w="120368" h="457469">
                  <a:moveTo>
                    <a:pt x="0" y="0"/>
                  </a:moveTo>
                  <a:lnTo>
                    <a:pt x="40122" y="152489"/>
                  </a:lnTo>
                  <a:lnTo>
                    <a:pt x="80245" y="304979"/>
                  </a:lnTo>
                  <a:lnTo>
                    <a:pt x="120368" y="45746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5901933" y="8546440"/>
              <a:ext cx="176949" cy="605390"/>
            </a:xfrm>
            <a:custGeom>
              <a:avLst/>
              <a:pathLst>
                <a:path w="176949" h="605390">
                  <a:moveTo>
                    <a:pt x="0" y="0"/>
                  </a:moveTo>
                  <a:lnTo>
                    <a:pt x="35389" y="121078"/>
                  </a:lnTo>
                  <a:lnTo>
                    <a:pt x="70779" y="242156"/>
                  </a:lnTo>
                  <a:lnTo>
                    <a:pt x="106169" y="363234"/>
                  </a:lnTo>
                  <a:lnTo>
                    <a:pt x="141559" y="484312"/>
                  </a:lnTo>
                  <a:lnTo>
                    <a:pt x="176949" y="60539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5986992" y="8685253"/>
              <a:ext cx="144958" cy="450282"/>
            </a:xfrm>
            <a:custGeom>
              <a:avLst/>
              <a:pathLst>
                <a:path w="144958" h="450282">
                  <a:moveTo>
                    <a:pt x="0" y="0"/>
                  </a:moveTo>
                  <a:lnTo>
                    <a:pt x="48319" y="150094"/>
                  </a:lnTo>
                  <a:lnTo>
                    <a:pt x="96639" y="300188"/>
                  </a:lnTo>
                  <a:lnTo>
                    <a:pt x="144958" y="450282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6079826" y="8820349"/>
              <a:ext cx="104732" cy="297461"/>
            </a:xfrm>
            <a:custGeom>
              <a:avLst/>
              <a:pathLst>
                <a:path w="104732" h="297461">
                  <a:moveTo>
                    <a:pt x="0" y="0"/>
                  </a:moveTo>
                  <a:lnTo>
                    <a:pt x="52366" y="148730"/>
                  </a:lnTo>
                  <a:lnTo>
                    <a:pt x="104732" y="297461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6180292" y="8951408"/>
              <a:ext cx="56374" cy="147258"/>
            </a:xfrm>
            <a:custGeom>
              <a:avLst/>
              <a:pathLst>
                <a:path w="56374" h="147258">
                  <a:moveTo>
                    <a:pt x="0" y="0"/>
                  </a:moveTo>
                  <a:lnTo>
                    <a:pt x="56374" y="14725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6227896" y="8932441"/>
              <a:ext cx="60341" cy="145677"/>
            </a:xfrm>
            <a:custGeom>
              <a:avLst/>
              <a:pathLst>
                <a:path w="60341" h="145677">
                  <a:moveTo>
                    <a:pt x="0" y="0"/>
                  </a:moveTo>
                  <a:lnTo>
                    <a:pt x="60341" y="145677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6210704" y="8768202"/>
              <a:ext cx="128528" cy="287979"/>
            </a:xfrm>
            <a:custGeom>
              <a:avLst/>
              <a:pathLst>
                <a:path w="128528" h="287979">
                  <a:moveTo>
                    <a:pt x="0" y="0"/>
                  </a:moveTo>
                  <a:lnTo>
                    <a:pt x="64264" y="143989"/>
                  </a:lnTo>
                  <a:lnTo>
                    <a:pt x="128528" y="28797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6253336" y="8748479"/>
              <a:ext cx="136279" cy="284393"/>
            </a:xfrm>
            <a:custGeom>
              <a:avLst/>
              <a:pathLst>
                <a:path w="136279" h="284393">
                  <a:moveTo>
                    <a:pt x="0" y="0"/>
                  </a:moveTo>
                  <a:lnTo>
                    <a:pt x="68139" y="142196"/>
                  </a:lnTo>
                  <a:lnTo>
                    <a:pt x="136279" y="284393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6295417" y="8727608"/>
              <a:ext cx="143931" cy="280599"/>
            </a:xfrm>
            <a:custGeom>
              <a:avLst/>
              <a:pathLst>
                <a:path w="143931" h="280599">
                  <a:moveTo>
                    <a:pt x="0" y="0"/>
                  </a:moveTo>
                  <a:lnTo>
                    <a:pt x="71965" y="140299"/>
                  </a:lnTo>
                  <a:lnTo>
                    <a:pt x="143931" y="280599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6336919" y="8705605"/>
              <a:ext cx="151476" cy="276598"/>
            </a:xfrm>
            <a:custGeom>
              <a:avLst/>
              <a:pathLst>
                <a:path w="151476" h="276598">
                  <a:moveTo>
                    <a:pt x="0" y="0"/>
                  </a:moveTo>
                  <a:lnTo>
                    <a:pt x="75738" y="138299"/>
                  </a:lnTo>
                  <a:lnTo>
                    <a:pt x="151476" y="27659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6377809" y="8682487"/>
              <a:ext cx="158911" cy="272395"/>
            </a:xfrm>
            <a:custGeom>
              <a:avLst/>
              <a:pathLst>
                <a:path w="158911" h="272395">
                  <a:moveTo>
                    <a:pt x="0" y="0"/>
                  </a:moveTo>
                  <a:lnTo>
                    <a:pt x="79455" y="136197"/>
                  </a:lnTo>
                  <a:lnTo>
                    <a:pt x="158911" y="272395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6501172" y="8792266"/>
              <a:ext cx="83114" cy="133996"/>
            </a:xfrm>
            <a:custGeom>
              <a:avLst/>
              <a:pathLst>
                <a:path w="83114" h="133996">
                  <a:moveTo>
                    <a:pt x="0" y="0"/>
                  </a:moveTo>
                  <a:lnTo>
                    <a:pt x="83114" y="13399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6544349" y="8764668"/>
              <a:ext cx="86712" cy="131696"/>
            </a:xfrm>
            <a:custGeom>
              <a:avLst/>
              <a:pathLst>
                <a:path w="86712" h="131696">
                  <a:moveTo>
                    <a:pt x="0" y="0"/>
                  </a:moveTo>
                  <a:lnTo>
                    <a:pt x="86712" y="131696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6586763" y="8735911"/>
              <a:ext cx="90247" cy="129299"/>
            </a:xfrm>
            <a:custGeom>
              <a:avLst/>
              <a:pathLst>
                <a:path w="90247" h="129299">
                  <a:moveTo>
                    <a:pt x="0" y="0"/>
                  </a:moveTo>
                  <a:lnTo>
                    <a:pt x="90247" y="129299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6440951" y="8452399"/>
              <a:ext cx="281146" cy="380425"/>
            </a:xfrm>
            <a:custGeom>
              <a:avLst/>
              <a:pathLst>
                <a:path w="281146" h="380425">
                  <a:moveTo>
                    <a:pt x="0" y="0"/>
                  </a:moveTo>
                  <a:lnTo>
                    <a:pt x="93715" y="126808"/>
                  </a:lnTo>
                  <a:lnTo>
                    <a:pt x="187430" y="253617"/>
                  </a:lnTo>
                  <a:lnTo>
                    <a:pt x="281146" y="38042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6669176" y="8675005"/>
              <a:ext cx="97114" cy="124224"/>
            </a:xfrm>
            <a:custGeom>
              <a:avLst/>
              <a:pathLst>
                <a:path w="97114" h="124224">
                  <a:moveTo>
                    <a:pt x="0" y="0"/>
                  </a:moveTo>
                  <a:lnTo>
                    <a:pt x="97114" y="12422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6709116" y="8642901"/>
              <a:ext cx="100443" cy="121549"/>
            </a:xfrm>
            <a:custGeom>
              <a:avLst/>
              <a:pathLst>
                <a:path w="100443" h="121549">
                  <a:moveTo>
                    <a:pt x="0" y="0"/>
                  </a:moveTo>
                  <a:lnTo>
                    <a:pt x="100443" y="121549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6644474" y="8490942"/>
              <a:ext cx="207395" cy="237569"/>
            </a:xfrm>
            <a:custGeom>
              <a:avLst/>
              <a:pathLst>
                <a:path w="207395" h="237569">
                  <a:moveTo>
                    <a:pt x="0" y="0"/>
                  </a:moveTo>
                  <a:lnTo>
                    <a:pt x="103697" y="118784"/>
                  </a:lnTo>
                  <a:lnTo>
                    <a:pt x="207395" y="237569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6786315" y="8575507"/>
              <a:ext cx="106876" cy="115932"/>
            </a:xfrm>
            <a:custGeom>
              <a:avLst/>
              <a:pathLst>
                <a:path w="106876" h="115932">
                  <a:moveTo>
                    <a:pt x="0" y="0"/>
                  </a:moveTo>
                  <a:lnTo>
                    <a:pt x="106876" y="115932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6823517" y="8540267"/>
              <a:ext cx="109976" cy="112996"/>
            </a:xfrm>
            <a:custGeom>
              <a:avLst/>
              <a:pathLst>
                <a:path w="109976" h="112996">
                  <a:moveTo>
                    <a:pt x="0" y="0"/>
                  </a:moveTo>
                  <a:lnTo>
                    <a:pt x="109976" y="112996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859751" y="8504032"/>
              <a:ext cx="112996" cy="109976"/>
            </a:xfrm>
            <a:custGeom>
              <a:avLst/>
              <a:pathLst>
                <a:path w="112996" h="109976">
                  <a:moveTo>
                    <a:pt x="0" y="0"/>
                  </a:moveTo>
                  <a:lnTo>
                    <a:pt x="112996" y="109976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6547193" y="8146201"/>
              <a:ext cx="463731" cy="427505"/>
            </a:xfrm>
            <a:custGeom>
              <a:avLst/>
              <a:pathLst>
                <a:path w="463731" h="427505">
                  <a:moveTo>
                    <a:pt x="0" y="0"/>
                  </a:moveTo>
                  <a:lnTo>
                    <a:pt x="92746" y="85501"/>
                  </a:lnTo>
                  <a:lnTo>
                    <a:pt x="185492" y="171002"/>
                  </a:lnTo>
                  <a:lnTo>
                    <a:pt x="278238" y="256503"/>
                  </a:lnTo>
                  <a:lnTo>
                    <a:pt x="370985" y="342004"/>
                  </a:lnTo>
                  <a:lnTo>
                    <a:pt x="463731" y="427505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6691642" y="8221291"/>
              <a:ext cx="356353" cy="311093"/>
            </a:xfrm>
            <a:custGeom>
              <a:avLst/>
              <a:pathLst>
                <a:path w="356353" h="311093">
                  <a:moveTo>
                    <a:pt x="0" y="0"/>
                  </a:moveTo>
                  <a:lnTo>
                    <a:pt x="118784" y="103697"/>
                  </a:lnTo>
                  <a:lnTo>
                    <a:pt x="237569" y="207395"/>
                  </a:lnTo>
                  <a:lnTo>
                    <a:pt x="356353" y="311093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962385" y="8389631"/>
              <a:ext cx="121549" cy="100443"/>
            </a:xfrm>
            <a:custGeom>
              <a:avLst/>
              <a:pathLst>
                <a:path w="121549" h="100443">
                  <a:moveTo>
                    <a:pt x="0" y="0"/>
                  </a:moveTo>
                  <a:lnTo>
                    <a:pt x="121549" y="100443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994490" y="8349692"/>
              <a:ext cx="124224" cy="97114"/>
            </a:xfrm>
            <a:custGeom>
              <a:avLst/>
              <a:pathLst>
                <a:path w="124224" h="97114">
                  <a:moveTo>
                    <a:pt x="0" y="0"/>
                  </a:moveTo>
                  <a:lnTo>
                    <a:pt x="124224" y="97114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7025501" y="8308897"/>
              <a:ext cx="126808" cy="93715"/>
            </a:xfrm>
            <a:custGeom>
              <a:avLst/>
              <a:pathLst>
                <a:path w="126808" h="93715">
                  <a:moveTo>
                    <a:pt x="0" y="0"/>
                  </a:moveTo>
                  <a:lnTo>
                    <a:pt x="126808" y="93715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7055396" y="8267278"/>
              <a:ext cx="129299" cy="90247"/>
            </a:xfrm>
            <a:custGeom>
              <a:avLst/>
              <a:pathLst>
                <a:path w="129299" h="90247">
                  <a:moveTo>
                    <a:pt x="0" y="0"/>
                  </a:moveTo>
                  <a:lnTo>
                    <a:pt x="129299" y="90247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7084153" y="8224865"/>
              <a:ext cx="131696" cy="86712"/>
            </a:xfrm>
            <a:custGeom>
              <a:avLst/>
              <a:pathLst>
                <a:path w="131696" h="86712">
                  <a:moveTo>
                    <a:pt x="0" y="0"/>
                  </a:moveTo>
                  <a:lnTo>
                    <a:pt x="131696" y="8671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7111751" y="8181688"/>
              <a:ext cx="133996" cy="83114"/>
            </a:xfrm>
            <a:custGeom>
              <a:avLst/>
              <a:pathLst>
                <a:path w="133996" h="83114">
                  <a:moveTo>
                    <a:pt x="0" y="0"/>
                  </a:moveTo>
                  <a:lnTo>
                    <a:pt x="133996" y="8311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7138169" y="8137780"/>
              <a:ext cx="136197" cy="79455"/>
            </a:xfrm>
            <a:custGeom>
              <a:avLst/>
              <a:pathLst>
                <a:path w="136197" h="79455">
                  <a:moveTo>
                    <a:pt x="0" y="0"/>
                  </a:moveTo>
                  <a:lnTo>
                    <a:pt x="136197" y="79455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7163389" y="8093172"/>
              <a:ext cx="138299" cy="75738"/>
            </a:xfrm>
            <a:custGeom>
              <a:avLst/>
              <a:pathLst>
                <a:path w="138299" h="75738">
                  <a:moveTo>
                    <a:pt x="0" y="0"/>
                  </a:moveTo>
                  <a:lnTo>
                    <a:pt x="138299" y="75738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6485894" y="7688071"/>
              <a:ext cx="841797" cy="431793"/>
            </a:xfrm>
            <a:custGeom>
              <a:avLst/>
              <a:pathLst>
                <a:path w="841797" h="431793">
                  <a:moveTo>
                    <a:pt x="0" y="0"/>
                  </a:moveTo>
                  <a:lnTo>
                    <a:pt x="120256" y="61684"/>
                  </a:lnTo>
                  <a:lnTo>
                    <a:pt x="240513" y="123369"/>
                  </a:lnTo>
                  <a:lnTo>
                    <a:pt x="360770" y="185054"/>
                  </a:lnTo>
                  <a:lnTo>
                    <a:pt x="481027" y="246738"/>
                  </a:lnTo>
                  <a:lnTo>
                    <a:pt x="601284" y="308423"/>
                  </a:lnTo>
                  <a:lnTo>
                    <a:pt x="721540" y="370108"/>
                  </a:lnTo>
                  <a:lnTo>
                    <a:pt x="841797" y="431793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6641372" y="7729431"/>
              <a:ext cx="710984" cy="340699"/>
            </a:xfrm>
            <a:custGeom>
              <a:avLst/>
              <a:pathLst>
                <a:path w="710984" h="340699">
                  <a:moveTo>
                    <a:pt x="0" y="0"/>
                  </a:moveTo>
                  <a:lnTo>
                    <a:pt x="118497" y="56783"/>
                  </a:lnTo>
                  <a:lnTo>
                    <a:pt x="236994" y="113566"/>
                  </a:lnTo>
                  <a:lnTo>
                    <a:pt x="355492" y="170349"/>
                  </a:lnTo>
                  <a:lnTo>
                    <a:pt x="473989" y="227132"/>
                  </a:lnTo>
                  <a:lnTo>
                    <a:pt x="592487" y="283916"/>
                  </a:lnTo>
                  <a:lnTo>
                    <a:pt x="710984" y="34069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943697" y="7826955"/>
              <a:ext cx="431969" cy="192792"/>
            </a:xfrm>
            <a:custGeom>
              <a:avLst/>
              <a:pathLst>
                <a:path w="431969" h="192792">
                  <a:moveTo>
                    <a:pt x="0" y="0"/>
                  </a:moveTo>
                  <a:lnTo>
                    <a:pt x="143989" y="64264"/>
                  </a:lnTo>
                  <a:lnTo>
                    <a:pt x="287979" y="128528"/>
                  </a:lnTo>
                  <a:lnTo>
                    <a:pt x="431969" y="192792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7106248" y="7848069"/>
              <a:ext cx="291354" cy="120683"/>
            </a:xfrm>
            <a:custGeom>
              <a:avLst/>
              <a:pathLst>
                <a:path w="291354" h="120683">
                  <a:moveTo>
                    <a:pt x="0" y="0"/>
                  </a:moveTo>
                  <a:lnTo>
                    <a:pt x="145677" y="60341"/>
                  </a:lnTo>
                  <a:lnTo>
                    <a:pt x="291354" y="12068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7270893" y="7860807"/>
              <a:ext cx="147258" cy="56374"/>
            </a:xfrm>
            <a:custGeom>
              <a:avLst/>
              <a:pathLst>
                <a:path w="147258" h="56374">
                  <a:moveTo>
                    <a:pt x="0" y="0"/>
                  </a:moveTo>
                  <a:lnTo>
                    <a:pt x="147258" y="5637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7288564" y="7812707"/>
              <a:ext cx="148730" cy="52366"/>
            </a:xfrm>
            <a:custGeom>
              <a:avLst/>
              <a:pathLst>
                <a:path w="148730" h="52366">
                  <a:moveTo>
                    <a:pt x="0" y="0"/>
                  </a:moveTo>
                  <a:lnTo>
                    <a:pt x="148730" y="52366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854644" y="7619188"/>
              <a:ext cx="600376" cy="193278"/>
            </a:xfrm>
            <a:custGeom>
              <a:avLst/>
              <a:pathLst>
                <a:path w="600376" h="193278">
                  <a:moveTo>
                    <a:pt x="0" y="0"/>
                  </a:moveTo>
                  <a:lnTo>
                    <a:pt x="120075" y="38655"/>
                  </a:lnTo>
                  <a:lnTo>
                    <a:pt x="240150" y="77311"/>
                  </a:lnTo>
                  <a:lnTo>
                    <a:pt x="360225" y="115966"/>
                  </a:lnTo>
                  <a:lnTo>
                    <a:pt x="480301" y="154622"/>
                  </a:lnTo>
                  <a:lnTo>
                    <a:pt x="600376" y="193278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7319967" y="7715160"/>
              <a:ext cx="151347" cy="44237"/>
            </a:xfrm>
            <a:custGeom>
              <a:avLst/>
              <a:pathLst>
                <a:path w="151347" h="44237">
                  <a:moveTo>
                    <a:pt x="0" y="0"/>
                  </a:moveTo>
                  <a:lnTo>
                    <a:pt x="151347" y="44237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7333676" y="7665785"/>
              <a:ext cx="152489" cy="40122"/>
            </a:xfrm>
            <a:custGeom>
              <a:avLst/>
              <a:pathLst>
                <a:path w="152489" h="40122">
                  <a:moveTo>
                    <a:pt x="0" y="0"/>
                  </a:moveTo>
                  <a:lnTo>
                    <a:pt x="152489" y="4012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7346043" y="7616056"/>
              <a:ext cx="153520" cy="35978"/>
            </a:xfrm>
            <a:custGeom>
              <a:avLst/>
              <a:pathLst>
                <a:path w="153520" h="35978">
                  <a:moveTo>
                    <a:pt x="0" y="0"/>
                  </a:moveTo>
                  <a:lnTo>
                    <a:pt x="153520" y="3597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7202620" y="7534203"/>
              <a:ext cx="308877" cy="63616"/>
            </a:xfrm>
            <a:custGeom>
              <a:avLst/>
              <a:pathLst>
                <a:path w="308877" h="63616">
                  <a:moveTo>
                    <a:pt x="0" y="0"/>
                  </a:moveTo>
                  <a:lnTo>
                    <a:pt x="154438" y="31808"/>
                  </a:lnTo>
                  <a:lnTo>
                    <a:pt x="308877" y="6361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7056229" y="7460457"/>
              <a:ext cx="465729" cy="82843"/>
            </a:xfrm>
            <a:custGeom>
              <a:avLst/>
              <a:pathLst>
                <a:path w="465729" h="82843">
                  <a:moveTo>
                    <a:pt x="0" y="0"/>
                  </a:moveTo>
                  <a:lnTo>
                    <a:pt x="155243" y="27614"/>
                  </a:lnTo>
                  <a:lnTo>
                    <a:pt x="310486" y="55228"/>
                  </a:lnTo>
                  <a:lnTo>
                    <a:pt x="465729" y="8284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7219072" y="7441717"/>
              <a:ext cx="311868" cy="46800"/>
            </a:xfrm>
            <a:custGeom>
              <a:avLst/>
              <a:pathLst>
                <a:path w="311868" h="46800">
                  <a:moveTo>
                    <a:pt x="0" y="0"/>
                  </a:moveTo>
                  <a:lnTo>
                    <a:pt x="155934" y="23400"/>
                  </a:lnTo>
                  <a:lnTo>
                    <a:pt x="311868" y="4680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7381924" y="7414343"/>
              <a:ext cx="156510" cy="19169"/>
            </a:xfrm>
            <a:custGeom>
              <a:avLst/>
              <a:pathLst>
                <a:path w="156510" h="19169">
                  <a:moveTo>
                    <a:pt x="0" y="0"/>
                  </a:moveTo>
                  <a:lnTo>
                    <a:pt x="156510" y="1916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7387464" y="7363401"/>
              <a:ext cx="156972" cy="14924"/>
            </a:xfrm>
            <a:custGeom>
              <a:avLst/>
              <a:pathLst>
                <a:path w="156972" h="14924">
                  <a:moveTo>
                    <a:pt x="0" y="0"/>
                  </a:moveTo>
                  <a:lnTo>
                    <a:pt x="156972" y="1492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7391623" y="7312326"/>
              <a:ext cx="157318" cy="10667"/>
            </a:xfrm>
            <a:custGeom>
              <a:avLst/>
              <a:pathLst>
                <a:path w="157318" h="10667">
                  <a:moveTo>
                    <a:pt x="0" y="0"/>
                  </a:moveTo>
                  <a:lnTo>
                    <a:pt x="157318" y="10667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7394397" y="7261158"/>
              <a:ext cx="157550" cy="6403"/>
            </a:xfrm>
            <a:custGeom>
              <a:avLst/>
              <a:pathLst>
                <a:path w="157550" h="6403">
                  <a:moveTo>
                    <a:pt x="0" y="0"/>
                  </a:moveTo>
                  <a:lnTo>
                    <a:pt x="157550" y="640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7238119" y="7207799"/>
              <a:ext cx="315331" cy="4270"/>
            </a:xfrm>
            <a:custGeom>
              <a:avLst/>
              <a:pathLst>
                <a:path w="315331" h="4270">
                  <a:moveTo>
                    <a:pt x="0" y="0"/>
                  </a:moveTo>
                  <a:lnTo>
                    <a:pt x="157665" y="2135"/>
                  </a:lnTo>
                  <a:lnTo>
                    <a:pt x="315331" y="427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1"/>
            <p:cNvSpPr/>
            <p:nvPr/>
          </p:nvSpPr>
          <p:spPr>
            <a:xfrm>
              <a:off x="5184917" y="66401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2"/>
            <p:cNvSpPr/>
            <p:nvPr/>
          </p:nvSpPr>
          <p:spPr>
            <a:xfrm>
              <a:off x="6132076" y="7045703"/>
              <a:ext cx="942418" cy="83165"/>
            </a:xfrm>
            <a:custGeom>
              <a:avLst/>
              <a:pathLst>
                <a:path w="942418" h="83165">
                  <a:moveTo>
                    <a:pt x="0" y="83165"/>
                  </a:moveTo>
                  <a:lnTo>
                    <a:pt x="134631" y="71284"/>
                  </a:lnTo>
                  <a:lnTo>
                    <a:pt x="269262" y="59403"/>
                  </a:lnTo>
                  <a:lnTo>
                    <a:pt x="403893" y="47523"/>
                  </a:lnTo>
                  <a:lnTo>
                    <a:pt x="538524" y="35642"/>
                  </a:lnTo>
                  <a:lnTo>
                    <a:pt x="673155" y="23761"/>
                  </a:lnTo>
                  <a:lnTo>
                    <a:pt x="807787" y="11880"/>
                  </a:lnTo>
                  <a:lnTo>
                    <a:pt x="94241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3"/>
            <p:cNvSpPr/>
            <p:nvPr/>
          </p:nvSpPr>
          <p:spPr>
            <a:xfrm>
              <a:off x="7079694" y="7125605"/>
              <a:ext cx="157589" cy="5336"/>
            </a:xfrm>
            <a:custGeom>
              <a:avLst/>
              <a:pathLst>
                <a:path w="157589" h="5336">
                  <a:moveTo>
                    <a:pt x="0" y="5336"/>
                  </a:moveTo>
                  <a:lnTo>
                    <a:pt x="15758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4"/>
            <p:cNvSpPr/>
            <p:nvPr/>
          </p:nvSpPr>
          <p:spPr>
            <a:xfrm>
              <a:off x="7235734" y="7081873"/>
              <a:ext cx="157448" cy="8536"/>
            </a:xfrm>
            <a:custGeom>
              <a:avLst/>
              <a:pathLst>
                <a:path w="157448" h="8536">
                  <a:moveTo>
                    <a:pt x="0" y="8536"/>
                  </a:moveTo>
                  <a:lnTo>
                    <a:pt x="15744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5"/>
            <p:cNvSpPr/>
            <p:nvPr/>
          </p:nvSpPr>
          <p:spPr>
            <a:xfrm>
              <a:off x="7066163" y="6928870"/>
              <a:ext cx="312473" cy="42573"/>
            </a:xfrm>
            <a:custGeom>
              <a:avLst/>
              <a:pathLst>
                <a:path w="312473" h="42573">
                  <a:moveTo>
                    <a:pt x="0" y="42573"/>
                  </a:moveTo>
                  <a:lnTo>
                    <a:pt x="156236" y="21286"/>
                  </a:lnTo>
                  <a:lnTo>
                    <a:pt x="31247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6"/>
            <p:cNvSpPr/>
            <p:nvPr/>
          </p:nvSpPr>
          <p:spPr>
            <a:xfrm>
              <a:off x="5194311" y="6459196"/>
              <a:ext cx="61897" cy="145023"/>
            </a:xfrm>
            <a:custGeom>
              <a:avLst/>
              <a:pathLst>
                <a:path w="61897" h="145023">
                  <a:moveTo>
                    <a:pt x="61897" y="1450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7"/>
            <p:cNvSpPr/>
            <p:nvPr/>
          </p:nvSpPr>
          <p:spPr>
            <a:xfrm>
              <a:off x="6272992" y="6872990"/>
              <a:ext cx="615356" cy="138365"/>
            </a:xfrm>
            <a:custGeom>
              <a:avLst/>
              <a:pathLst>
                <a:path w="615356" h="138365">
                  <a:moveTo>
                    <a:pt x="0" y="138365"/>
                  </a:moveTo>
                  <a:lnTo>
                    <a:pt x="123071" y="110692"/>
                  </a:lnTo>
                  <a:lnTo>
                    <a:pt x="246142" y="83019"/>
                  </a:lnTo>
                  <a:lnTo>
                    <a:pt x="369213" y="55346"/>
                  </a:lnTo>
                  <a:lnTo>
                    <a:pt x="492285" y="27673"/>
                  </a:lnTo>
                  <a:lnTo>
                    <a:pt x="61535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8"/>
            <p:cNvSpPr/>
            <p:nvPr/>
          </p:nvSpPr>
          <p:spPr>
            <a:xfrm>
              <a:off x="6872891" y="6769335"/>
              <a:ext cx="152121" cy="41497"/>
            </a:xfrm>
            <a:custGeom>
              <a:avLst/>
              <a:pathLst>
                <a:path w="152121" h="41497">
                  <a:moveTo>
                    <a:pt x="0" y="41497"/>
                  </a:moveTo>
                  <a:lnTo>
                    <a:pt x="15212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19"/>
            <p:cNvSpPr/>
            <p:nvPr/>
          </p:nvSpPr>
          <p:spPr>
            <a:xfrm>
              <a:off x="7043733" y="6777553"/>
              <a:ext cx="307987" cy="67793"/>
            </a:xfrm>
            <a:custGeom>
              <a:avLst/>
              <a:pathLst>
                <a:path w="307987" h="67793">
                  <a:moveTo>
                    <a:pt x="0" y="67793"/>
                  </a:moveTo>
                  <a:lnTo>
                    <a:pt x="153993" y="33896"/>
                  </a:lnTo>
                  <a:lnTo>
                    <a:pt x="30798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0"/>
            <p:cNvSpPr/>
            <p:nvPr/>
          </p:nvSpPr>
          <p:spPr>
            <a:xfrm>
              <a:off x="7002542" y="6645350"/>
              <a:ext cx="149874" cy="48996"/>
            </a:xfrm>
            <a:custGeom>
              <a:avLst/>
              <a:pathLst>
                <a:path w="149874" h="48996">
                  <a:moveTo>
                    <a:pt x="0" y="48996"/>
                  </a:moveTo>
                  <a:lnTo>
                    <a:pt x="14987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1"/>
            <p:cNvSpPr/>
            <p:nvPr/>
          </p:nvSpPr>
          <p:spPr>
            <a:xfrm>
              <a:off x="7161878" y="6628920"/>
              <a:ext cx="150734" cy="46282"/>
            </a:xfrm>
            <a:custGeom>
              <a:avLst/>
              <a:pathLst>
                <a:path w="150734" h="46282">
                  <a:moveTo>
                    <a:pt x="0" y="46282"/>
                  </a:moveTo>
                  <a:lnTo>
                    <a:pt x="15073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2"/>
            <p:cNvSpPr/>
            <p:nvPr/>
          </p:nvSpPr>
          <p:spPr>
            <a:xfrm>
              <a:off x="7106248" y="6460213"/>
              <a:ext cx="145677" cy="60341"/>
            </a:xfrm>
            <a:custGeom>
              <a:avLst/>
              <a:pathLst>
                <a:path w="145677" h="60341">
                  <a:moveTo>
                    <a:pt x="0" y="60341"/>
                  </a:moveTo>
                  <a:lnTo>
                    <a:pt x="14567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3"/>
            <p:cNvSpPr/>
            <p:nvPr/>
          </p:nvSpPr>
          <p:spPr>
            <a:xfrm>
              <a:off x="4845312" y="6504999"/>
              <a:ext cx="109747" cy="113218"/>
            </a:xfrm>
            <a:custGeom>
              <a:avLst/>
              <a:pathLst>
                <a:path w="109747" h="113218">
                  <a:moveTo>
                    <a:pt x="109747" y="113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4"/>
            <p:cNvSpPr/>
            <p:nvPr/>
          </p:nvSpPr>
          <p:spPr>
            <a:xfrm>
              <a:off x="5507632" y="6080560"/>
              <a:ext cx="639" cy="157678"/>
            </a:xfrm>
            <a:custGeom>
              <a:avLst/>
              <a:pathLst>
                <a:path w="639" h="157678">
                  <a:moveTo>
                    <a:pt x="0" y="157678"/>
                  </a:moveTo>
                  <a:lnTo>
                    <a:pt x="63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5"/>
            <p:cNvSpPr/>
            <p:nvPr/>
          </p:nvSpPr>
          <p:spPr>
            <a:xfrm>
              <a:off x="6317376" y="6331847"/>
              <a:ext cx="116225" cy="106558"/>
            </a:xfrm>
            <a:custGeom>
              <a:avLst/>
              <a:pathLst>
                <a:path w="116225" h="106558">
                  <a:moveTo>
                    <a:pt x="0" y="106558"/>
                  </a:moveTo>
                  <a:lnTo>
                    <a:pt x="11622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6"/>
            <p:cNvSpPr/>
            <p:nvPr/>
          </p:nvSpPr>
          <p:spPr>
            <a:xfrm>
              <a:off x="6523319" y="6162910"/>
              <a:ext cx="382320" cy="278564"/>
            </a:xfrm>
            <a:custGeom>
              <a:avLst/>
              <a:pathLst>
                <a:path w="382320" h="278564">
                  <a:moveTo>
                    <a:pt x="0" y="278564"/>
                  </a:moveTo>
                  <a:lnTo>
                    <a:pt x="127440" y="185709"/>
                  </a:lnTo>
                  <a:lnTo>
                    <a:pt x="254880" y="92854"/>
                  </a:lnTo>
                  <a:lnTo>
                    <a:pt x="38232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7"/>
            <p:cNvSpPr/>
            <p:nvPr/>
          </p:nvSpPr>
          <p:spPr>
            <a:xfrm>
              <a:off x="6989999" y="6208801"/>
              <a:ext cx="135109" cy="81292"/>
            </a:xfrm>
            <a:custGeom>
              <a:avLst/>
              <a:pathLst>
                <a:path w="135109" h="81292">
                  <a:moveTo>
                    <a:pt x="0" y="81292"/>
                  </a:moveTo>
                  <a:lnTo>
                    <a:pt x="13510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8"/>
            <p:cNvSpPr/>
            <p:nvPr/>
          </p:nvSpPr>
          <p:spPr>
            <a:xfrm>
              <a:off x="6810427" y="5939937"/>
              <a:ext cx="118784" cy="103697"/>
            </a:xfrm>
            <a:custGeom>
              <a:avLst/>
              <a:pathLst>
                <a:path w="118784" h="103697">
                  <a:moveTo>
                    <a:pt x="0" y="103697"/>
                  </a:moveTo>
                  <a:lnTo>
                    <a:pt x="11878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29"/>
            <p:cNvSpPr/>
            <p:nvPr/>
          </p:nvSpPr>
          <p:spPr>
            <a:xfrm>
              <a:off x="6050573" y="5905435"/>
              <a:ext cx="68347" cy="142097"/>
            </a:xfrm>
            <a:custGeom>
              <a:avLst/>
              <a:pathLst>
                <a:path w="68347" h="142097">
                  <a:moveTo>
                    <a:pt x="0" y="142097"/>
                  </a:moveTo>
                  <a:lnTo>
                    <a:pt x="683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0"/>
            <p:cNvSpPr/>
            <p:nvPr/>
          </p:nvSpPr>
          <p:spPr>
            <a:xfrm>
              <a:off x="5756399" y="5632691"/>
              <a:ext cx="28066" cy="155162"/>
            </a:xfrm>
            <a:custGeom>
              <a:avLst/>
              <a:pathLst>
                <a:path w="28066" h="155162">
                  <a:moveTo>
                    <a:pt x="0" y="155162"/>
                  </a:moveTo>
                  <a:lnTo>
                    <a:pt x="2806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1"/>
            <p:cNvSpPr/>
            <p:nvPr/>
          </p:nvSpPr>
          <p:spPr>
            <a:xfrm>
              <a:off x="6491678" y="5709536"/>
              <a:ext cx="197576" cy="245795"/>
            </a:xfrm>
            <a:custGeom>
              <a:avLst/>
              <a:pathLst>
                <a:path w="197576" h="245795">
                  <a:moveTo>
                    <a:pt x="0" y="245795"/>
                  </a:moveTo>
                  <a:lnTo>
                    <a:pt x="98788" y="122897"/>
                  </a:lnTo>
                  <a:lnTo>
                    <a:pt x="19757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2"/>
            <p:cNvSpPr/>
            <p:nvPr/>
          </p:nvSpPr>
          <p:spPr>
            <a:xfrm>
              <a:off x="6298353" y="5686137"/>
              <a:ext cx="79455" cy="136197"/>
            </a:xfrm>
            <a:custGeom>
              <a:avLst/>
              <a:pathLst>
                <a:path w="79455" h="136197">
                  <a:moveTo>
                    <a:pt x="0" y="136197"/>
                  </a:moveTo>
                  <a:lnTo>
                    <a:pt x="7945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3"/>
            <p:cNvSpPr/>
            <p:nvPr/>
          </p:nvSpPr>
          <p:spPr>
            <a:xfrm>
              <a:off x="5990408" y="5368142"/>
              <a:ext cx="44237" cy="151347"/>
            </a:xfrm>
            <a:custGeom>
              <a:avLst/>
              <a:pathLst>
                <a:path w="44237" h="151347">
                  <a:moveTo>
                    <a:pt x="0" y="151347"/>
                  </a:moveTo>
                  <a:lnTo>
                    <a:pt x="4423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4"/>
            <p:cNvSpPr/>
            <p:nvPr/>
          </p:nvSpPr>
          <p:spPr>
            <a:xfrm>
              <a:off x="5365630" y="5455343"/>
              <a:ext cx="12560" cy="157179"/>
            </a:xfrm>
            <a:custGeom>
              <a:avLst/>
              <a:pathLst>
                <a:path w="12560" h="157179">
                  <a:moveTo>
                    <a:pt x="12560" y="1571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5"/>
            <p:cNvSpPr/>
            <p:nvPr/>
          </p:nvSpPr>
          <p:spPr>
            <a:xfrm>
              <a:off x="5452558" y="5292845"/>
              <a:ext cx="4269" cy="157622"/>
            </a:xfrm>
            <a:custGeom>
              <a:avLst/>
              <a:pathLst>
                <a:path w="4269" h="157622">
                  <a:moveTo>
                    <a:pt x="4269" y="157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6"/>
            <p:cNvSpPr/>
            <p:nvPr/>
          </p:nvSpPr>
          <p:spPr>
            <a:xfrm>
              <a:off x="5197679" y="5317077"/>
              <a:ext cx="25509" cy="155602"/>
            </a:xfrm>
            <a:custGeom>
              <a:avLst/>
              <a:pathLst>
                <a:path w="25509" h="155602">
                  <a:moveTo>
                    <a:pt x="25509" y="155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7"/>
            <p:cNvSpPr/>
            <p:nvPr/>
          </p:nvSpPr>
          <p:spPr>
            <a:xfrm>
              <a:off x="4813012" y="5593325"/>
              <a:ext cx="62798" cy="144635"/>
            </a:xfrm>
            <a:custGeom>
              <a:avLst/>
              <a:pathLst>
                <a:path w="62798" h="144635">
                  <a:moveTo>
                    <a:pt x="62798" y="144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8"/>
            <p:cNvSpPr/>
            <p:nvPr/>
          </p:nvSpPr>
          <p:spPr>
            <a:xfrm>
              <a:off x="4948405" y="5375496"/>
              <a:ext cx="46282" cy="150734"/>
            </a:xfrm>
            <a:custGeom>
              <a:avLst/>
              <a:pathLst>
                <a:path w="46282" h="150734">
                  <a:moveTo>
                    <a:pt x="46282" y="150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39"/>
            <p:cNvSpPr/>
            <p:nvPr/>
          </p:nvSpPr>
          <p:spPr>
            <a:xfrm>
              <a:off x="4803436" y="5426538"/>
              <a:ext cx="58363" cy="146481"/>
            </a:xfrm>
            <a:custGeom>
              <a:avLst/>
              <a:pathLst>
                <a:path w="58363" h="146481">
                  <a:moveTo>
                    <a:pt x="58363" y="14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0"/>
            <p:cNvSpPr/>
            <p:nvPr/>
          </p:nvSpPr>
          <p:spPr>
            <a:xfrm>
              <a:off x="4663087" y="5489177"/>
              <a:ext cx="70059" cy="141261"/>
            </a:xfrm>
            <a:custGeom>
              <a:avLst/>
              <a:pathLst>
                <a:path w="70059" h="141261">
                  <a:moveTo>
                    <a:pt x="70059" y="141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1"/>
            <p:cNvSpPr/>
            <p:nvPr/>
          </p:nvSpPr>
          <p:spPr>
            <a:xfrm>
              <a:off x="4465576" y="6216840"/>
              <a:ext cx="230715" cy="214993"/>
            </a:xfrm>
            <a:custGeom>
              <a:avLst/>
              <a:pathLst>
                <a:path w="230715" h="214993">
                  <a:moveTo>
                    <a:pt x="230715" y="214993"/>
                  </a:moveTo>
                  <a:lnTo>
                    <a:pt x="115357" y="10749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2"/>
            <p:cNvSpPr/>
            <p:nvPr/>
          </p:nvSpPr>
          <p:spPr>
            <a:xfrm>
              <a:off x="4528286" y="5563000"/>
              <a:ext cx="243877" cy="405328"/>
            </a:xfrm>
            <a:custGeom>
              <a:avLst/>
              <a:pathLst>
                <a:path w="243877" h="405328">
                  <a:moveTo>
                    <a:pt x="243877" y="405328"/>
                  </a:moveTo>
                  <a:lnTo>
                    <a:pt x="162585" y="270218"/>
                  </a:lnTo>
                  <a:lnTo>
                    <a:pt x="81292" y="13510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3"/>
            <p:cNvSpPr/>
            <p:nvPr/>
          </p:nvSpPr>
          <p:spPr>
            <a:xfrm>
              <a:off x="4098782" y="6468606"/>
              <a:ext cx="140501" cy="71570"/>
            </a:xfrm>
            <a:custGeom>
              <a:avLst/>
              <a:pathLst>
                <a:path w="140501" h="71570">
                  <a:moveTo>
                    <a:pt x="140501" y="715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4"/>
            <p:cNvSpPr/>
            <p:nvPr/>
          </p:nvSpPr>
          <p:spPr>
            <a:xfrm>
              <a:off x="4431835" y="5820742"/>
              <a:ext cx="97451" cy="123960"/>
            </a:xfrm>
            <a:custGeom>
              <a:avLst/>
              <a:pathLst>
                <a:path w="97451" h="123960">
                  <a:moveTo>
                    <a:pt x="97451" y="123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5"/>
            <p:cNvSpPr/>
            <p:nvPr/>
          </p:nvSpPr>
          <p:spPr>
            <a:xfrm>
              <a:off x="4095363" y="5920750"/>
              <a:ext cx="117369" cy="105296"/>
            </a:xfrm>
            <a:custGeom>
              <a:avLst/>
              <a:pathLst>
                <a:path w="117369" h="105296">
                  <a:moveTo>
                    <a:pt x="117369" y="105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6"/>
            <p:cNvSpPr/>
            <p:nvPr/>
          </p:nvSpPr>
          <p:spPr>
            <a:xfrm>
              <a:off x="3884605" y="6562505"/>
              <a:ext cx="147199" cy="56527"/>
            </a:xfrm>
            <a:custGeom>
              <a:avLst/>
              <a:pathLst>
                <a:path w="147199" h="56527">
                  <a:moveTo>
                    <a:pt x="147199" y="56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7"/>
            <p:cNvSpPr/>
            <p:nvPr/>
          </p:nvSpPr>
          <p:spPr>
            <a:xfrm>
              <a:off x="3882485" y="6208801"/>
              <a:ext cx="135109" cy="81292"/>
            </a:xfrm>
            <a:custGeom>
              <a:avLst/>
              <a:pathLst>
                <a:path w="135109" h="81292">
                  <a:moveTo>
                    <a:pt x="135109" y="8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8"/>
            <p:cNvSpPr/>
            <p:nvPr/>
          </p:nvSpPr>
          <p:spPr>
            <a:xfrm>
              <a:off x="3786818" y="6938526"/>
              <a:ext cx="156088" cy="22344"/>
            </a:xfrm>
            <a:custGeom>
              <a:avLst/>
              <a:pathLst>
                <a:path w="156088" h="22344">
                  <a:moveTo>
                    <a:pt x="156088" y="223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9"/>
            <p:cNvSpPr/>
            <p:nvPr/>
          </p:nvSpPr>
          <p:spPr>
            <a:xfrm>
              <a:off x="3622727" y="6979734"/>
              <a:ext cx="156755" cy="17048"/>
            </a:xfrm>
            <a:custGeom>
              <a:avLst/>
              <a:pathLst>
                <a:path w="156755" h="17048">
                  <a:moveTo>
                    <a:pt x="156755" y="17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0"/>
            <p:cNvSpPr/>
            <p:nvPr/>
          </p:nvSpPr>
          <p:spPr>
            <a:xfrm>
              <a:off x="3612329" y="7133074"/>
              <a:ext cx="945733" cy="25619"/>
            </a:xfrm>
            <a:custGeom>
              <a:avLst/>
              <a:pathLst>
                <a:path w="945733" h="25619">
                  <a:moveTo>
                    <a:pt x="945733" y="25619"/>
                  </a:moveTo>
                  <a:lnTo>
                    <a:pt x="810628" y="21959"/>
                  </a:lnTo>
                  <a:lnTo>
                    <a:pt x="675524" y="18299"/>
                  </a:lnTo>
                  <a:lnTo>
                    <a:pt x="540419" y="14639"/>
                  </a:lnTo>
                  <a:lnTo>
                    <a:pt x="405314" y="10979"/>
                  </a:lnTo>
                  <a:lnTo>
                    <a:pt x="270209" y="7319"/>
                  </a:lnTo>
                  <a:lnTo>
                    <a:pt x="135104" y="36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1"/>
            <p:cNvSpPr/>
            <p:nvPr/>
          </p:nvSpPr>
          <p:spPr>
            <a:xfrm>
              <a:off x="4426447" y="7355749"/>
              <a:ext cx="307814" cy="68574"/>
            </a:xfrm>
            <a:custGeom>
              <a:avLst/>
              <a:pathLst>
                <a:path w="307814" h="68574">
                  <a:moveTo>
                    <a:pt x="307814" y="0"/>
                  </a:moveTo>
                  <a:lnTo>
                    <a:pt x="153907" y="34287"/>
                  </a:lnTo>
                  <a:lnTo>
                    <a:pt x="0" y="6857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2"/>
            <p:cNvSpPr/>
            <p:nvPr/>
          </p:nvSpPr>
          <p:spPr>
            <a:xfrm>
              <a:off x="4245696" y="7264578"/>
              <a:ext cx="157262" cy="11466"/>
            </a:xfrm>
            <a:custGeom>
              <a:avLst/>
              <a:pathLst>
                <a:path w="157262" h="11466">
                  <a:moveTo>
                    <a:pt x="157262" y="0"/>
                  </a:moveTo>
                  <a:lnTo>
                    <a:pt x="0" y="1146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3"/>
            <p:cNvSpPr/>
            <p:nvPr/>
          </p:nvSpPr>
          <p:spPr>
            <a:xfrm>
              <a:off x="3736701" y="7578934"/>
              <a:ext cx="736290" cy="281872"/>
            </a:xfrm>
            <a:custGeom>
              <a:avLst/>
              <a:pathLst>
                <a:path w="736290" h="281872">
                  <a:moveTo>
                    <a:pt x="736290" y="0"/>
                  </a:moveTo>
                  <a:lnTo>
                    <a:pt x="613575" y="46978"/>
                  </a:lnTo>
                  <a:lnTo>
                    <a:pt x="490860" y="93957"/>
                  </a:lnTo>
                  <a:lnTo>
                    <a:pt x="368145" y="140936"/>
                  </a:lnTo>
                  <a:lnTo>
                    <a:pt x="245430" y="187915"/>
                  </a:lnTo>
                  <a:lnTo>
                    <a:pt x="122715" y="234894"/>
                  </a:lnTo>
                  <a:lnTo>
                    <a:pt x="0" y="28187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4"/>
            <p:cNvSpPr/>
            <p:nvPr/>
          </p:nvSpPr>
          <p:spPr>
            <a:xfrm>
              <a:off x="3612329" y="7218471"/>
              <a:ext cx="630489" cy="17079"/>
            </a:xfrm>
            <a:custGeom>
              <a:avLst/>
              <a:pathLst>
                <a:path w="630489" h="17079">
                  <a:moveTo>
                    <a:pt x="630489" y="0"/>
                  </a:moveTo>
                  <a:lnTo>
                    <a:pt x="504391" y="3415"/>
                  </a:lnTo>
                  <a:lnTo>
                    <a:pt x="378293" y="6831"/>
                  </a:lnTo>
                  <a:lnTo>
                    <a:pt x="252195" y="10247"/>
                  </a:lnTo>
                  <a:lnTo>
                    <a:pt x="126097" y="13663"/>
                  </a:lnTo>
                  <a:lnTo>
                    <a:pt x="0" y="1707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5"/>
            <p:cNvSpPr/>
            <p:nvPr/>
          </p:nvSpPr>
          <p:spPr>
            <a:xfrm>
              <a:off x="4094626" y="7333427"/>
              <a:ext cx="156574" cy="18639"/>
            </a:xfrm>
            <a:custGeom>
              <a:avLst/>
              <a:pathLst>
                <a:path w="156574" h="18639">
                  <a:moveTo>
                    <a:pt x="156574" y="0"/>
                  </a:moveTo>
                  <a:lnTo>
                    <a:pt x="0" y="1863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6"/>
            <p:cNvSpPr/>
            <p:nvPr/>
          </p:nvSpPr>
          <p:spPr>
            <a:xfrm>
              <a:off x="3949530" y="7423377"/>
              <a:ext cx="155426" cy="26562"/>
            </a:xfrm>
            <a:custGeom>
              <a:avLst/>
              <a:pathLst>
                <a:path w="155426" h="26562">
                  <a:moveTo>
                    <a:pt x="155426" y="0"/>
                  </a:moveTo>
                  <a:lnTo>
                    <a:pt x="0" y="2656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7"/>
            <p:cNvSpPr/>
            <p:nvPr/>
          </p:nvSpPr>
          <p:spPr>
            <a:xfrm>
              <a:off x="3832537" y="7606151"/>
              <a:ext cx="151932" cy="42183"/>
            </a:xfrm>
            <a:custGeom>
              <a:avLst/>
              <a:pathLst>
                <a:path w="151932" h="42183">
                  <a:moveTo>
                    <a:pt x="151932" y="0"/>
                  </a:moveTo>
                  <a:lnTo>
                    <a:pt x="0" y="421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8"/>
            <p:cNvSpPr/>
            <p:nvPr/>
          </p:nvSpPr>
          <p:spPr>
            <a:xfrm>
              <a:off x="3680605" y="7648335"/>
              <a:ext cx="151932" cy="42183"/>
            </a:xfrm>
            <a:custGeom>
              <a:avLst/>
              <a:pathLst>
                <a:path w="151932" h="42183">
                  <a:moveTo>
                    <a:pt x="151932" y="0"/>
                  </a:moveTo>
                  <a:lnTo>
                    <a:pt x="0" y="421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9"/>
            <p:cNvSpPr/>
            <p:nvPr/>
          </p:nvSpPr>
          <p:spPr>
            <a:xfrm>
              <a:off x="5145299" y="7746055"/>
              <a:ext cx="71699" cy="140435"/>
            </a:xfrm>
            <a:custGeom>
              <a:avLst/>
              <a:pathLst>
                <a:path w="71699" h="140435">
                  <a:moveTo>
                    <a:pt x="71699" y="0"/>
                  </a:moveTo>
                  <a:lnTo>
                    <a:pt x="0" y="14043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0"/>
            <p:cNvSpPr/>
            <p:nvPr/>
          </p:nvSpPr>
          <p:spPr>
            <a:xfrm>
              <a:off x="4184880" y="7616388"/>
              <a:ext cx="659458" cy="432076"/>
            </a:xfrm>
            <a:custGeom>
              <a:avLst/>
              <a:pathLst>
                <a:path w="659458" h="432076">
                  <a:moveTo>
                    <a:pt x="659458" y="0"/>
                  </a:moveTo>
                  <a:lnTo>
                    <a:pt x="549548" y="72012"/>
                  </a:lnTo>
                  <a:lnTo>
                    <a:pt x="439639" y="144025"/>
                  </a:lnTo>
                  <a:lnTo>
                    <a:pt x="329729" y="216038"/>
                  </a:lnTo>
                  <a:lnTo>
                    <a:pt x="219819" y="288050"/>
                  </a:lnTo>
                  <a:lnTo>
                    <a:pt x="109909" y="360063"/>
                  </a:lnTo>
                  <a:lnTo>
                    <a:pt x="0" y="43207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1"/>
            <p:cNvSpPr/>
            <p:nvPr/>
          </p:nvSpPr>
          <p:spPr>
            <a:xfrm>
              <a:off x="3832049" y="7922899"/>
              <a:ext cx="278624" cy="147717"/>
            </a:xfrm>
            <a:custGeom>
              <a:avLst/>
              <a:pathLst>
                <a:path w="278624" h="147717">
                  <a:moveTo>
                    <a:pt x="278624" y="0"/>
                  </a:moveTo>
                  <a:lnTo>
                    <a:pt x="139312" y="73858"/>
                  </a:lnTo>
                  <a:lnTo>
                    <a:pt x="0" y="1477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2"/>
            <p:cNvSpPr/>
            <p:nvPr/>
          </p:nvSpPr>
          <p:spPr>
            <a:xfrm>
              <a:off x="4147028" y="8166636"/>
              <a:ext cx="123342" cy="98232"/>
            </a:xfrm>
            <a:custGeom>
              <a:avLst/>
              <a:pathLst>
                <a:path w="123342" h="98232">
                  <a:moveTo>
                    <a:pt x="123342" y="0"/>
                  </a:moveTo>
                  <a:lnTo>
                    <a:pt x="0" y="9823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3"/>
            <p:cNvSpPr/>
            <p:nvPr/>
          </p:nvSpPr>
          <p:spPr>
            <a:xfrm>
              <a:off x="3952198" y="8177031"/>
              <a:ext cx="129299" cy="90247"/>
            </a:xfrm>
            <a:custGeom>
              <a:avLst/>
              <a:pathLst>
                <a:path w="129299" h="90247">
                  <a:moveTo>
                    <a:pt x="129299" y="0"/>
                  </a:moveTo>
                  <a:lnTo>
                    <a:pt x="0" y="9024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4"/>
            <p:cNvSpPr/>
            <p:nvPr/>
          </p:nvSpPr>
          <p:spPr>
            <a:xfrm>
              <a:off x="4841039" y="7881453"/>
              <a:ext cx="294559" cy="557712"/>
            </a:xfrm>
            <a:custGeom>
              <a:avLst/>
              <a:pathLst>
                <a:path w="294559" h="557712">
                  <a:moveTo>
                    <a:pt x="294559" y="0"/>
                  </a:moveTo>
                  <a:lnTo>
                    <a:pt x="235647" y="111542"/>
                  </a:lnTo>
                  <a:lnTo>
                    <a:pt x="176735" y="223084"/>
                  </a:lnTo>
                  <a:lnTo>
                    <a:pt x="117823" y="334627"/>
                  </a:lnTo>
                  <a:lnTo>
                    <a:pt x="58911" y="446169"/>
                  </a:lnTo>
                  <a:lnTo>
                    <a:pt x="0" y="55771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5"/>
            <p:cNvSpPr/>
            <p:nvPr/>
          </p:nvSpPr>
          <p:spPr>
            <a:xfrm>
              <a:off x="4336817" y="8234197"/>
              <a:ext cx="212178" cy="233307"/>
            </a:xfrm>
            <a:custGeom>
              <a:avLst/>
              <a:pathLst>
                <a:path w="212178" h="233307">
                  <a:moveTo>
                    <a:pt x="212178" y="0"/>
                  </a:moveTo>
                  <a:lnTo>
                    <a:pt x="106089" y="116653"/>
                  </a:lnTo>
                  <a:lnTo>
                    <a:pt x="0" y="23330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6"/>
            <p:cNvSpPr/>
            <p:nvPr/>
          </p:nvSpPr>
          <p:spPr>
            <a:xfrm>
              <a:off x="4165837" y="8410776"/>
              <a:ext cx="111496" cy="111496"/>
            </a:xfrm>
            <a:custGeom>
              <a:avLst/>
              <a:pathLst>
                <a:path w="111496" h="111496">
                  <a:moveTo>
                    <a:pt x="111496" y="0"/>
                  </a:moveTo>
                  <a:lnTo>
                    <a:pt x="0" y="1114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7"/>
            <p:cNvSpPr/>
            <p:nvPr/>
          </p:nvSpPr>
          <p:spPr>
            <a:xfrm>
              <a:off x="4278837" y="8506268"/>
              <a:ext cx="102079" cy="120177"/>
            </a:xfrm>
            <a:custGeom>
              <a:avLst/>
              <a:pathLst>
                <a:path w="102079" h="120177">
                  <a:moveTo>
                    <a:pt x="102079" y="0"/>
                  </a:moveTo>
                  <a:lnTo>
                    <a:pt x="0" y="12017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8"/>
            <p:cNvSpPr/>
            <p:nvPr/>
          </p:nvSpPr>
          <p:spPr>
            <a:xfrm>
              <a:off x="4609578" y="8400296"/>
              <a:ext cx="162585" cy="270218"/>
            </a:xfrm>
            <a:custGeom>
              <a:avLst/>
              <a:pathLst>
                <a:path w="162585" h="270218">
                  <a:moveTo>
                    <a:pt x="162585" y="0"/>
                  </a:moveTo>
                  <a:lnTo>
                    <a:pt x="81292" y="135109"/>
                  </a:lnTo>
                  <a:lnTo>
                    <a:pt x="0" y="27021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9"/>
            <p:cNvSpPr/>
            <p:nvPr/>
          </p:nvSpPr>
          <p:spPr>
            <a:xfrm>
              <a:off x="4484739" y="8645755"/>
              <a:ext cx="84921" cy="132858"/>
            </a:xfrm>
            <a:custGeom>
              <a:avLst/>
              <a:pathLst>
                <a:path w="84921" h="132858">
                  <a:moveTo>
                    <a:pt x="84921" y="0"/>
                  </a:moveTo>
                  <a:lnTo>
                    <a:pt x="0" y="13285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0"/>
            <p:cNvSpPr/>
            <p:nvPr/>
          </p:nvSpPr>
          <p:spPr>
            <a:xfrm>
              <a:off x="4572548" y="8694185"/>
              <a:ext cx="77604" cy="137261"/>
            </a:xfrm>
            <a:custGeom>
              <a:avLst/>
              <a:pathLst>
                <a:path w="77604" h="137261">
                  <a:moveTo>
                    <a:pt x="77604" y="0"/>
                  </a:moveTo>
                  <a:lnTo>
                    <a:pt x="0" y="13726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1"/>
            <p:cNvSpPr/>
            <p:nvPr/>
          </p:nvSpPr>
          <p:spPr>
            <a:xfrm>
              <a:off x="5398823" y="8600285"/>
              <a:ext cx="10497" cy="157330"/>
            </a:xfrm>
            <a:custGeom>
              <a:avLst/>
              <a:pathLst>
                <a:path w="10497" h="157330">
                  <a:moveTo>
                    <a:pt x="10497" y="0"/>
                  </a:moveTo>
                  <a:lnTo>
                    <a:pt x="0" y="15733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2"/>
            <p:cNvSpPr/>
            <p:nvPr/>
          </p:nvSpPr>
          <p:spPr>
            <a:xfrm>
              <a:off x="4709299" y="8615378"/>
              <a:ext cx="132416" cy="286213"/>
            </a:xfrm>
            <a:custGeom>
              <a:avLst/>
              <a:pathLst>
                <a:path w="132416" h="286213">
                  <a:moveTo>
                    <a:pt x="132416" y="0"/>
                  </a:moveTo>
                  <a:lnTo>
                    <a:pt x="66208" y="143106"/>
                  </a:lnTo>
                  <a:lnTo>
                    <a:pt x="0" y="2862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3"/>
            <p:cNvSpPr/>
            <p:nvPr/>
          </p:nvSpPr>
          <p:spPr>
            <a:xfrm>
              <a:off x="4875402" y="8671618"/>
              <a:ext cx="104732" cy="297461"/>
            </a:xfrm>
            <a:custGeom>
              <a:avLst/>
              <a:pathLst>
                <a:path w="104732" h="297461">
                  <a:moveTo>
                    <a:pt x="104732" y="0"/>
                  </a:moveTo>
                  <a:lnTo>
                    <a:pt x="52366" y="148730"/>
                  </a:lnTo>
                  <a:lnTo>
                    <a:pt x="0" y="29746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4"/>
            <p:cNvSpPr/>
            <p:nvPr/>
          </p:nvSpPr>
          <p:spPr>
            <a:xfrm>
              <a:off x="5419276" y="8759240"/>
              <a:ext cx="7683" cy="157492"/>
            </a:xfrm>
            <a:custGeom>
              <a:avLst/>
              <a:pathLst>
                <a:path w="7683" h="157492">
                  <a:moveTo>
                    <a:pt x="7683" y="0"/>
                  </a:moveTo>
                  <a:lnTo>
                    <a:pt x="0" y="15749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5"/>
            <p:cNvSpPr/>
            <p:nvPr/>
          </p:nvSpPr>
          <p:spPr>
            <a:xfrm>
              <a:off x="5644565" y="8913072"/>
              <a:ext cx="12797" cy="157159"/>
            </a:xfrm>
            <a:custGeom>
              <a:avLst/>
              <a:pathLst>
                <a:path w="12797" h="157159">
                  <a:moveTo>
                    <a:pt x="0" y="0"/>
                  </a:moveTo>
                  <a:lnTo>
                    <a:pt x="12797" y="1571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6"/>
            <p:cNvSpPr/>
            <p:nvPr/>
          </p:nvSpPr>
          <p:spPr>
            <a:xfrm>
              <a:off x="6035114" y="7766788"/>
              <a:ext cx="106263" cy="116495"/>
            </a:xfrm>
            <a:custGeom>
              <a:avLst/>
              <a:pathLst>
                <a:path w="106263" h="116495">
                  <a:moveTo>
                    <a:pt x="0" y="0"/>
                  </a:moveTo>
                  <a:lnTo>
                    <a:pt x="106263" y="1164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7"/>
            <p:cNvSpPr/>
            <p:nvPr/>
          </p:nvSpPr>
          <p:spPr>
            <a:xfrm>
              <a:off x="5804060" y="8081480"/>
              <a:ext cx="150131" cy="448584"/>
            </a:xfrm>
            <a:custGeom>
              <a:avLst/>
              <a:pathLst>
                <a:path w="150131" h="448584">
                  <a:moveTo>
                    <a:pt x="0" y="0"/>
                  </a:moveTo>
                  <a:lnTo>
                    <a:pt x="50043" y="149528"/>
                  </a:lnTo>
                  <a:lnTo>
                    <a:pt x="100087" y="299056"/>
                  </a:lnTo>
                  <a:lnTo>
                    <a:pt x="150131" y="44858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8"/>
            <p:cNvSpPr/>
            <p:nvPr/>
          </p:nvSpPr>
          <p:spPr>
            <a:xfrm>
              <a:off x="6005780" y="8511685"/>
              <a:ext cx="55775" cy="147485"/>
            </a:xfrm>
            <a:custGeom>
              <a:avLst/>
              <a:pathLst>
                <a:path w="55775" h="147485">
                  <a:moveTo>
                    <a:pt x="0" y="0"/>
                  </a:moveTo>
                  <a:lnTo>
                    <a:pt x="55775" y="14748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9"/>
            <p:cNvSpPr/>
            <p:nvPr/>
          </p:nvSpPr>
          <p:spPr>
            <a:xfrm>
              <a:off x="6134720" y="8629386"/>
              <a:ext cx="63092" cy="144507"/>
            </a:xfrm>
            <a:custGeom>
              <a:avLst/>
              <a:pathLst>
                <a:path w="63092" h="144507">
                  <a:moveTo>
                    <a:pt x="0" y="0"/>
                  </a:moveTo>
                  <a:lnTo>
                    <a:pt x="63092" y="14450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0"/>
            <p:cNvSpPr/>
            <p:nvPr/>
          </p:nvSpPr>
          <p:spPr>
            <a:xfrm>
              <a:off x="6145794" y="8795605"/>
              <a:ext cx="58363" cy="146481"/>
            </a:xfrm>
            <a:custGeom>
              <a:avLst/>
              <a:pathLst>
                <a:path w="58363" h="146481">
                  <a:moveTo>
                    <a:pt x="0" y="0"/>
                  </a:moveTo>
                  <a:lnTo>
                    <a:pt x="58363" y="1464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1"/>
            <p:cNvSpPr/>
            <p:nvPr/>
          </p:nvSpPr>
          <p:spPr>
            <a:xfrm>
              <a:off x="6027634" y="7972134"/>
              <a:ext cx="349225" cy="525214"/>
            </a:xfrm>
            <a:custGeom>
              <a:avLst/>
              <a:pathLst>
                <a:path w="349225" h="525214">
                  <a:moveTo>
                    <a:pt x="0" y="0"/>
                  </a:moveTo>
                  <a:lnTo>
                    <a:pt x="69845" y="105042"/>
                  </a:lnTo>
                  <a:lnTo>
                    <a:pt x="139690" y="210085"/>
                  </a:lnTo>
                  <a:lnTo>
                    <a:pt x="209535" y="315128"/>
                  </a:lnTo>
                  <a:lnTo>
                    <a:pt x="279380" y="420171"/>
                  </a:lnTo>
                  <a:lnTo>
                    <a:pt x="349225" y="5252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2"/>
            <p:cNvSpPr/>
            <p:nvPr/>
          </p:nvSpPr>
          <p:spPr>
            <a:xfrm>
              <a:off x="6310616" y="8539061"/>
              <a:ext cx="80681" cy="135474"/>
            </a:xfrm>
            <a:custGeom>
              <a:avLst/>
              <a:pathLst>
                <a:path w="80681" h="135474">
                  <a:moveTo>
                    <a:pt x="0" y="0"/>
                  </a:moveTo>
                  <a:lnTo>
                    <a:pt x="80681" y="13547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3"/>
            <p:cNvSpPr/>
            <p:nvPr/>
          </p:nvSpPr>
          <p:spPr>
            <a:xfrm>
              <a:off x="6457636" y="8632972"/>
              <a:ext cx="86712" cy="131696"/>
            </a:xfrm>
            <a:custGeom>
              <a:avLst/>
              <a:pathLst>
                <a:path w="86712" h="131696">
                  <a:moveTo>
                    <a:pt x="0" y="0"/>
                  </a:moveTo>
                  <a:lnTo>
                    <a:pt x="86712" y="1316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4"/>
            <p:cNvSpPr/>
            <p:nvPr/>
          </p:nvSpPr>
          <p:spPr>
            <a:xfrm>
              <a:off x="6096526" y="7921700"/>
              <a:ext cx="592729" cy="737387"/>
            </a:xfrm>
            <a:custGeom>
              <a:avLst/>
              <a:pathLst>
                <a:path w="592729" h="737387">
                  <a:moveTo>
                    <a:pt x="0" y="0"/>
                  </a:moveTo>
                  <a:lnTo>
                    <a:pt x="84675" y="105341"/>
                  </a:lnTo>
                  <a:lnTo>
                    <a:pt x="169351" y="210682"/>
                  </a:lnTo>
                  <a:lnTo>
                    <a:pt x="254026" y="316023"/>
                  </a:lnTo>
                  <a:lnTo>
                    <a:pt x="338702" y="421364"/>
                  </a:lnTo>
                  <a:lnTo>
                    <a:pt x="423377" y="526705"/>
                  </a:lnTo>
                  <a:lnTo>
                    <a:pt x="508053" y="632046"/>
                  </a:lnTo>
                  <a:lnTo>
                    <a:pt x="592729" y="73738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5"/>
            <p:cNvSpPr/>
            <p:nvPr/>
          </p:nvSpPr>
          <p:spPr>
            <a:xfrm>
              <a:off x="6145056" y="7879909"/>
              <a:ext cx="534382" cy="579664"/>
            </a:xfrm>
            <a:custGeom>
              <a:avLst/>
              <a:pathLst>
                <a:path w="534382" h="579664">
                  <a:moveTo>
                    <a:pt x="0" y="0"/>
                  </a:moveTo>
                  <a:lnTo>
                    <a:pt x="89063" y="96610"/>
                  </a:lnTo>
                  <a:lnTo>
                    <a:pt x="178127" y="193221"/>
                  </a:lnTo>
                  <a:lnTo>
                    <a:pt x="267191" y="289832"/>
                  </a:lnTo>
                  <a:lnTo>
                    <a:pt x="356254" y="386442"/>
                  </a:lnTo>
                  <a:lnTo>
                    <a:pt x="445318" y="483053"/>
                  </a:lnTo>
                  <a:lnTo>
                    <a:pt x="534382" y="57966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6"/>
            <p:cNvSpPr/>
            <p:nvPr/>
          </p:nvSpPr>
          <p:spPr>
            <a:xfrm>
              <a:off x="6713540" y="8427271"/>
              <a:ext cx="109976" cy="112996"/>
            </a:xfrm>
            <a:custGeom>
              <a:avLst/>
              <a:pathLst>
                <a:path w="109976" h="112996">
                  <a:moveTo>
                    <a:pt x="0" y="0"/>
                  </a:moveTo>
                  <a:lnTo>
                    <a:pt x="109976" y="1129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7"/>
            <p:cNvSpPr/>
            <p:nvPr/>
          </p:nvSpPr>
          <p:spPr>
            <a:xfrm>
              <a:off x="6233091" y="7786972"/>
              <a:ext cx="364647" cy="301329"/>
            </a:xfrm>
            <a:custGeom>
              <a:avLst/>
              <a:pathLst>
                <a:path w="364647" h="301329">
                  <a:moveTo>
                    <a:pt x="0" y="0"/>
                  </a:moveTo>
                  <a:lnTo>
                    <a:pt x="121549" y="100443"/>
                  </a:lnTo>
                  <a:lnTo>
                    <a:pt x="243098" y="200886"/>
                  </a:lnTo>
                  <a:lnTo>
                    <a:pt x="364647" y="3013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8"/>
            <p:cNvSpPr/>
            <p:nvPr/>
          </p:nvSpPr>
          <p:spPr>
            <a:xfrm>
              <a:off x="6645075" y="8027751"/>
              <a:ext cx="126808" cy="93715"/>
            </a:xfrm>
            <a:custGeom>
              <a:avLst/>
              <a:pathLst>
                <a:path w="126808" h="93715">
                  <a:moveTo>
                    <a:pt x="0" y="0"/>
                  </a:moveTo>
                  <a:lnTo>
                    <a:pt x="126808" y="9371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9"/>
            <p:cNvSpPr/>
            <p:nvPr/>
          </p:nvSpPr>
          <p:spPr>
            <a:xfrm>
              <a:off x="6759077" y="8138552"/>
              <a:ext cx="125528" cy="95423"/>
            </a:xfrm>
            <a:custGeom>
              <a:avLst/>
              <a:pathLst>
                <a:path w="125528" h="95423">
                  <a:moveTo>
                    <a:pt x="0" y="0"/>
                  </a:moveTo>
                  <a:lnTo>
                    <a:pt x="125528" y="9542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0"/>
            <p:cNvSpPr/>
            <p:nvPr/>
          </p:nvSpPr>
          <p:spPr>
            <a:xfrm>
              <a:off x="6855675" y="8270982"/>
              <a:ext cx="122897" cy="98788"/>
            </a:xfrm>
            <a:custGeom>
              <a:avLst/>
              <a:pathLst>
                <a:path w="122897" h="98788">
                  <a:moveTo>
                    <a:pt x="0" y="0"/>
                  </a:moveTo>
                  <a:lnTo>
                    <a:pt x="122897" y="987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1"/>
            <p:cNvSpPr/>
            <p:nvPr/>
          </p:nvSpPr>
          <p:spPr>
            <a:xfrm>
              <a:off x="6912523" y="8196199"/>
              <a:ext cx="128066" cy="91989"/>
            </a:xfrm>
            <a:custGeom>
              <a:avLst/>
              <a:pathLst>
                <a:path w="128066" h="91989">
                  <a:moveTo>
                    <a:pt x="0" y="0"/>
                  </a:moveTo>
                  <a:lnTo>
                    <a:pt x="128066" y="919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2"/>
            <p:cNvSpPr/>
            <p:nvPr/>
          </p:nvSpPr>
          <p:spPr>
            <a:xfrm>
              <a:off x="6854890" y="7997238"/>
              <a:ext cx="135109" cy="81292"/>
            </a:xfrm>
            <a:custGeom>
              <a:avLst/>
              <a:pathLst>
                <a:path w="135109" h="81292">
                  <a:moveTo>
                    <a:pt x="0" y="0"/>
                  </a:moveTo>
                  <a:lnTo>
                    <a:pt x="135109" y="8129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3"/>
            <p:cNvSpPr/>
            <p:nvPr/>
          </p:nvSpPr>
          <p:spPr>
            <a:xfrm>
              <a:off x="6965240" y="8118448"/>
              <a:ext cx="132858" cy="84921"/>
            </a:xfrm>
            <a:custGeom>
              <a:avLst/>
              <a:pathLst>
                <a:path w="132858" h="84921">
                  <a:moveTo>
                    <a:pt x="0" y="0"/>
                  </a:moveTo>
                  <a:lnTo>
                    <a:pt x="132858" y="8492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4"/>
            <p:cNvSpPr/>
            <p:nvPr/>
          </p:nvSpPr>
          <p:spPr>
            <a:xfrm>
              <a:off x="7013669" y="8037957"/>
              <a:ext cx="137261" cy="77604"/>
            </a:xfrm>
            <a:custGeom>
              <a:avLst/>
              <a:pathLst>
                <a:path w="137261" h="77604">
                  <a:moveTo>
                    <a:pt x="0" y="0"/>
                  </a:moveTo>
                  <a:lnTo>
                    <a:pt x="137261" y="776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5"/>
            <p:cNvSpPr/>
            <p:nvPr/>
          </p:nvSpPr>
          <p:spPr>
            <a:xfrm>
              <a:off x="6393942" y="7504796"/>
              <a:ext cx="148357" cy="53413"/>
            </a:xfrm>
            <a:custGeom>
              <a:avLst/>
              <a:pathLst>
                <a:path w="148357" h="53413">
                  <a:moveTo>
                    <a:pt x="0" y="0"/>
                  </a:moveTo>
                  <a:lnTo>
                    <a:pt x="148357" y="534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6"/>
            <p:cNvSpPr/>
            <p:nvPr/>
          </p:nvSpPr>
          <p:spPr>
            <a:xfrm>
              <a:off x="6520292" y="7614458"/>
              <a:ext cx="145213" cy="61449"/>
            </a:xfrm>
            <a:custGeom>
              <a:avLst/>
              <a:pathLst>
                <a:path w="145213" h="61449">
                  <a:moveTo>
                    <a:pt x="0" y="0"/>
                  </a:moveTo>
                  <a:lnTo>
                    <a:pt x="145213" y="614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7"/>
            <p:cNvSpPr/>
            <p:nvPr/>
          </p:nvSpPr>
          <p:spPr>
            <a:xfrm>
              <a:off x="6687122" y="7621319"/>
              <a:ext cx="147915" cy="54625"/>
            </a:xfrm>
            <a:custGeom>
              <a:avLst/>
              <a:pathLst>
                <a:path w="147915" h="54625">
                  <a:moveTo>
                    <a:pt x="0" y="0"/>
                  </a:moveTo>
                  <a:lnTo>
                    <a:pt x="147915" y="5462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8"/>
            <p:cNvSpPr/>
            <p:nvPr/>
          </p:nvSpPr>
          <p:spPr>
            <a:xfrm>
              <a:off x="6813048" y="7731822"/>
              <a:ext cx="145472" cy="60834"/>
            </a:xfrm>
            <a:custGeom>
              <a:avLst/>
              <a:pathLst>
                <a:path w="145472" h="60834">
                  <a:moveTo>
                    <a:pt x="0" y="0"/>
                  </a:moveTo>
                  <a:lnTo>
                    <a:pt x="145472" y="6083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9"/>
            <p:cNvSpPr/>
            <p:nvPr/>
          </p:nvSpPr>
          <p:spPr>
            <a:xfrm>
              <a:off x="6972526" y="7758015"/>
              <a:ext cx="146872" cy="57370"/>
            </a:xfrm>
            <a:custGeom>
              <a:avLst/>
              <a:pathLst>
                <a:path w="146872" h="57370">
                  <a:moveTo>
                    <a:pt x="0" y="0"/>
                  </a:moveTo>
                  <a:lnTo>
                    <a:pt x="146872" y="5737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0"/>
            <p:cNvSpPr/>
            <p:nvPr/>
          </p:nvSpPr>
          <p:spPr>
            <a:xfrm>
              <a:off x="7131883" y="7782442"/>
              <a:ext cx="148007" cy="54375"/>
            </a:xfrm>
            <a:custGeom>
              <a:avLst/>
              <a:pathLst>
                <a:path w="148007" h="54375">
                  <a:moveTo>
                    <a:pt x="0" y="0"/>
                  </a:moveTo>
                  <a:lnTo>
                    <a:pt x="148007" y="543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1"/>
            <p:cNvSpPr/>
            <p:nvPr/>
          </p:nvSpPr>
          <p:spPr>
            <a:xfrm>
              <a:off x="6593017" y="7362881"/>
              <a:ext cx="466808" cy="76529"/>
            </a:xfrm>
            <a:custGeom>
              <a:avLst/>
              <a:pathLst>
                <a:path w="466808" h="76529">
                  <a:moveTo>
                    <a:pt x="0" y="0"/>
                  </a:moveTo>
                  <a:lnTo>
                    <a:pt x="155602" y="25509"/>
                  </a:lnTo>
                  <a:lnTo>
                    <a:pt x="311205" y="51019"/>
                  </a:lnTo>
                  <a:lnTo>
                    <a:pt x="466808" y="765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2"/>
            <p:cNvSpPr/>
            <p:nvPr/>
          </p:nvSpPr>
          <p:spPr>
            <a:xfrm>
              <a:off x="7039002" y="7544099"/>
              <a:ext cx="153520" cy="35978"/>
            </a:xfrm>
            <a:custGeom>
              <a:avLst/>
              <a:pathLst>
                <a:path w="153520" h="35978">
                  <a:moveTo>
                    <a:pt x="0" y="0"/>
                  </a:moveTo>
                  <a:lnTo>
                    <a:pt x="153520" y="359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7181186" y="7625662"/>
              <a:ext cx="152489" cy="40122"/>
            </a:xfrm>
            <a:custGeom>
              <a:avLst/>
              <a:pathLst>
                <a:path w="152489" h="40122">
                  <a:moveTo>
                    <a:pt x="0" y="0"/>
                  </a:moveTo>
                  <a:lnTo>
                    <a:pt x="152489" y="401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7075396" y="7312283"/>
              <a:ext cx="157159" cy="12797"/>
            </a:xfrm>
            <a:custGeom>
              <a:avLst/>
              <a:pathLst>
                <a:path w="157159" h="12797">
                  <a:moveTo>
                    <a:pt x="0" y="0"/>
                  </a:moveTo>
                  <a:lnTo>
                    <a:pt x="157159" y="12797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7228110" y="7371843"/>
              <a:ext cx="156755" cy="17048"/>
            </a:xfrm>
            <a:custGeom>
              <a:avLst/>
              <a:pathLst>
                <a:path w="156755" h="17048">
                  <a:moveTo>
                    <a:pt x="0" y="0"/>
                  </a:moveTo>
                  <a:lnTo>
                    <a:pt x="156755" y="1704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7235734" y="7278215"/>
              <a:ext cx="157448" cy="8536"/>
            </a:xfrm>
            <a:custGeom>
              <a:avLst/>
              <a:pathLst>
                <a:path w="157448" h="8536">
                  <a:moveTo>
                    <a:pt x="0" y="0"/>
                  </a:moveTo>
                  <a:lnTo>
                    <a:pt x="157448" y="85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7237284" y="7125605"/>
              <a:ext cx="834" cy="35220"/>
            </a:xfrm>
            <a:custGeom>
              <a:avLst/>
              <a:pathLst>
                <a:path w="834" h="35220">
                  <a:moveTo>
                    <a:pt x="0" y="0"/>
                  </a:moveTo>
                  <a:lnTo>
                    <a:pt x="834" y="35220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7393183" y="7081873"/>
              <a:ext cx="1213" cy="25593"/>
            </a:xfrm>
            <a:custGeom>
              <a:avLst/>
              <a:pathLst>
                <a:path w="1213" h="25593">
                  <a:moveTo>
                    <a:pt x="0" y="0"/>
                  </a:moveTo>
                  <a:lnTo>
                    <a:pt x="1213" y="25593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7391623" y="7056298"/>
              <a:ext cx="1560" cy="25574"/>
            </a:xfrm>
            <a:custGeom>
              <a:avLst/>
              <a:pathLst>
                <a:path w="1560" h="25574">
                  <a:moveTo>
                    <a:pt x="1560" y="25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7073519" y="7035072"/>
              <a:ext cx="974" cy="10631"/>
            </a:xfrm>
            <a:custGeom>
              <a:avLst/>
              <a:pathLst>
                <a:path w="974" h="10631">
                  <a:moveTo>
                    <a:pt x="974" y="106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7378637" y="6928870"/>
              <a:ext cx="3287" cy="25410"/>
            </a:xfrm>
            <a:custGeom>
              <a:avLst/>
              <a:pathLst>
                <a:path w="3287" h="25410">
                  <a:moveTo>
                    <a:pt x="0" y="0"/>
                  </a:moveTo>
                  <a:lnTo>
                    <a:pt x="3287" y="25410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7375006" y="6903507"/>
              <a:ext cx="3630" cy="25363"/>
            </a:xfrm>
            <a:custGeom>
              <a:avLst/>
              <a:pathLst>
                <a:path w="3630" h="25363">
                  <a:moveTo>
                    <a:pt x="3630" y="25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6888348" y="6872990"/>
              <a:ext cx="12637" cy="62791"/>
            </a:xfrm>
            <a:custGeom>
              <a:avLst/>
              <a:pathLst>
                <a:path w="12637" h="62791">
                  <a:moveTo>
                    <a:pt x="0" y="0"/>
                  </a:moveTo>
                  <a:lnTo>
                    <a:pt x="12637" y="62791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7351720" y="6777553"/>
              <a:ext cx="5338" cy="25059"/>
            </a:xfrm>
            <a:custGeom>
              <a:avLst/>
              <a:pathLst>
                <a:path w="5338" h="25059">
                  <a:moveTo>
                    <a:pt x="0" y="0"/>
                  </a:moveTo>
                  <a:lnTo>
                    <a:pt x="5338" y="25059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7346043" y="6752568"/>
              <a:ext cx="5677" cy="24985"/>
            </a:xfrm>
            <a:custGeom>
              <a:avLst/>
              <a:pathLst>
                <a:path w="5677" h="24985">
                  <a:moveTo>
                    <a:pt x="5677" y="249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6"/>
            <p:cNvSpPr/>
            <p:nvPr/>
          </p:nvSpPr>
          <p:spPr>
            <a:xfrm>
              <a:off x="7152416" y="6645350"/>
              <a:ext cx="28770" cy="97611"/>
            </a:xfrm>
            <a:custGeom>
              <a:avLst/>
              <a:pathLst>
                <a:path w="28770" h="97611">
                  <a:moveTo>
                    <a:pt x="0" y="0"/>
                  </a:moveTo>
                  <a:lnTo>
                    <a:pt x="28770" y="97611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7"/>
            <p:cNvSpPr/>
            <p:nvPr/>
          </p:nvSpPr>
          <p:spPr>
            <a:xfrm>
              <a:off x="7312612" y="6628920"/>
              <a:ext cx="7354" cy="24543"/>
            </a:xfrm>
            <a:custGeom>
              <a:avLst/>
              <a:pathLst>
                <a:path w="7354" h="24543">
                  <a:moveTo>
                    <a:pt x="0" y="0"/>
                  </a:moveTo>
                  <a:lnTo>
                    <a:pt x="7354" y="2454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8"/>
            <p:cNvSpPr/>
            <p:nvPr/>
          </p:nvSpPr>
          <p:spPr>
            <a:xfrm>
              <a:off x="7304926" y="6604478"/>
              <a:ext cx="7686" cy="24442"/>
            </a:xfrm>
            <a:custGeom>
              <a:avLst/>
              <a:pathLst>
                <a:path w="7686" h="24442">
                  <a:moveTo>
                    <a:pt x="7686" y="24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9"/>
            <p:cNvSpPr/>
            <p:nvPr/>
          </p:nvSpPr>
          <p:spPr>
            <a:xfrm>
              <a:off x="7251926" y="6460213"/>
              <a:ext cx="36638" cy="95703"/>
            </a:xfrm>
            <a:custGeom>
              <a:avLst/>
              <a:pathLst>
                <a:path w="36638" h="95703">
                  <a:moveTo>
                    <a:pt x="0" y="0"/>
                  </a:moveTo>
                  <a:lnTo>
                    <a:pt x="36638" y="95703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0"/>
            <p:cNvSpPr/>
            <p:nvPr/>
          </p:nvSpPr>
          <p:spPr>
            <a:xfrm>
              <a:off x="7251926" y="6460213"/>
              <a:ext cx="18967" cy="47603"/>
            </a:xfrm>
            <a:custGeom>
              <a:avLst/>
              <a:pathLst>
                <a:path w="18967" h="47603">
                  <a:moveTo>
                    <a:pt x="0" y="0"/>
                  </a:moveTo>
                  <a:lnTo>
                    <a:pt x="18967" y="47603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1"/>
            <p:cNvSpPr/>
            <p:nvPr/>
          </p:nvSpPr>
          <p:spPr>
            <a:xfrm>
              <a:off x="7251926" y="6460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2"/>
            <p:cNvSpPr/>
            <p:nvPr/>
          </p:nvSpPr>
          <p:spPr>
            <a:xfrm>
              <a:off x="7231677" y="6413141"/>
              <a:ext cx="20249" cy="47072"/>
            </a:xfrm>
            <a:custGeom>
              <a:avLst/>
              <a:pathLst>
                <a:path w="20249" h="47072">
                  <a:moveTo>
                    <a:pt x="20249" y="47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3"/>
            <p:cNvSpPr/>
            <p:nvPr/>
          </p:nvSpPr>
          <p:spPr>
            <a:xfrm>
              <a:off x="7210160" y="6366633"/>
              <a:ext cx="41765" cy="93579"/>
            </a:xfrm>
            <a:custGeom>
              <a:avLst/>
              <a:pathLst>
                <a:path w="41765" h="93579">
                  <a:moveTo>
                    <a:pt x="41765" y="93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4"/>
            <p:cNvSpPr/>
            <p:nvPr/>
          </p:nvSpPr>
          <p:spPr>
            <a:xfrm>
              <a:off x="6433601" y="6331847"/>
              <a:ext cx="192592" cy="276740"/>
            </a:xfrm>
            <a:custGeom>
              <a:avLst/>
              <a:pathLst>
                <a:path w="192592" h="276740">
                  <a:moveTo>
                    <a:pt x="0" y="0"/>
                  </a:moveTo>
                  <a:lnTo>
                    <a:pt x="105583" y="131906"/>
                  </a:lnTo>
                  <a:lnTo>
                    <a:pt x="192592" y="27674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5"/>
            <p:cNvSpPr/>
            <p:nvPr/>
          </p:nvSpPr>
          <p:spPr>
            <a:xfrm>
              <a:off x="7125109" y="6208801"/>
              <a:ext cx="38280" cy="66650"/>
            </a:xfrm>
            <a:custGeom>
              <a:avLst/>
              <a:pathLst>
                <a:path w="38280" h="66650">
                  <a:moveTo>
                    <a:pt x="0" y="0"/>
                  </a:moveTo>
                  <a:lnTo>
                    <a:pt x="38280" y="66650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6"/>
            <p:cNvSpPr/>
            <p:nvPr/>
          </p:nvSpPr>
          <p:spPr>
            <a:xfrm>
              <a:off x="7125109" y="6208801"/>
              <a:ext cx="13060" cy="22043"/>
            </a:xfrm>
            <a:custGeom>
              <a:avLst/>
              <a:pathLst>
                <a:path w="13060" h="22043">
                  <a:moveTo>
                    <a:pt x="0" y="0"/>
                  </a:moveTo>
                  <a:lnTo>
                    <a:pt x="13060" y="22043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7"/>
            <p:cNvSpPr/>
            <p:nvPr/>
          </p:nvSpPr>
          <p:spPr>
            <a:xfrm>
              <a:off x="7111751" y="6186936"/>
              <a:ext cx="13357" cy="21864"/>
            </a:xfrm>
            <a:custGeom>
              <a:avLst/>
              <a:pathLst>
                <a:path w="13357" h="21864">
                  <a:moveTo>
                    <a:pt x="13357" y="218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8"/>
            <p:cNvSpPr/>
            <p:nvPr/>
          </p:nvSpPr>
          <p:spPr>
            <a:xfrm>
              <a:off x="7084153" y="6143760"/>
              <a:ext cx="40955" cy="65041"/>
            </a:xfrm>
            <a:custGeom>
              <a:avLst/>
              <a:pathLst>
                <a:path w="40955" h="65041">
                  <a:moveTo>
                    <a:pt x="40955" y="6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9"/>
            <p:cNvSpPr/>
            <p:nvPr/>
          </p:nvSpPr>
          <p:spPr>
            <a:xfrm>
              <a:off x="6929211" y="5939937"/>
              <a:ext cx="126184" cy="161408"/>
            </a:xfrm>
            <a:custGeom>
              <a:avLst/>
              <a:pathLst>
                <a:path w="126184" h="161408">
                  <a:moveTo>
                    <a:pt x="0" y="0"/>
                  </a:moveTo>
                  <a:lnTo>
                    <a:pt x="126184" y="161408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0"/>
            <p:cNvSpPr/>
            <p:nvPr/>
          </p:nvSpPr>
          <p:spPr>
            <a:xfrm>
              <a:off x="6929211" y="5939937"/>
              <a:ext cx="96289" cy="119789"/>
            </a:xfrm>
            <a:custGeom>
              <a:avLst/>
              <a:pathLst>
                <a:path w="96289" h="119789">
                  <a:moveTo>
                    <a:pt x="0" y="0"/>
                  </a:moveTo>
                  <a:lnTo>
                    <a:pt x="96289" y="119789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1"/>
            <p:cNvSpPr/>
            <p:nvPr/>
          </p:nvSpPr>
          <p:spPr>
            <a:xfrm>
              <a:off x="6929211" y="5939937"/>
              <a:ext cx="65278" cy="78995"/>
            </a:xfrm>
            <a:custGeom>
              <a:avLst/>
              <a:pathLst>
                <a:path w="65278" h="78995">
                  <a:moveTo>
                    <a:pt x="0" y="0"/>
                  </a:moveTo>
                  <a:lnTo>
                    <a:pt x="65278" y="78995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2"/>
            <p:cNvSpPr/>
            <p:nvPr/>
          </p:nvSpPr>
          <p:spPr>
            <a:xfrm>
              <a:off x="6929211" y="5939937"/>
              <a:ext cx="33174" cy="39055"/>
            </a:xfrm>
            <a:custGeom>
              <a:avLst/>
              <a:pathLst>
                <a:path w="33174" h="39055">
                  <a:moveTo>
                    <a:pt x="0" y="0"/>
                  </a:moveTo>
                  <a:lnTo>
                    <a:pt x="33174" y="39055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3"/>
            <p:cNvSpPr/>
            <p:nvPr/>
          </p:nvSpPr>
          <p:spPr>
            <a:xfrm>
              <a:off x="6929211" y="59399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4"/>
            <p:cNvSpPr/>
            <p:nvPr/>
          </p:nvSpPr>
          <p:spPr>
            <a:xfrm>
              <a:off x="6894991" y="5901794"/>
              <a:ext cx="34219" cy="38143"/>
            </a:xfrm>
            <a:custGeom>
              <a:avLst/>
              <a:pathLst>
                <a:path w="34219" h="38143">
                  <a:moveTo>
                    <a:pt x="34219" y="38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5"/>
            <p:cNvSpPr/>
            <p:nvPr/>
          </p:nvSpPr>
          <p:spPr>
            <a:xfrm>
              <a:off x="6859751" y="5864592"/>
              <a:ext cx="69459" cy="75345"/>
            </a:xfrm>
            <a:custGeom>
              <a:avLst/>
              <a:pathLst>
                <a:path w="69459" h="75345">
                  <a:moveTo>
                    <a:pt x="69459" y="75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6"/>
            <p:cNvSpPr/>
            <p:nvPr/>
          </p:nvSpPr>
          <p:spPr>
            <a:xfrm>
              <a:off x="6823517" y="5828357"/>
              <a:ext cx="105694" cy="111579"/>
            </a:xfrm>
            <a:custGeom>
              <a:avLst/>
              <a:pathLst>
                <a:path w="105694" h="111579">
                  <a:moveTo>
                    <a:pt x="105694" y="11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7"/>
            <p:cNvSpPr/>
            <p:nvPr/>
          </p:nvSpPr>
          <p:spPr>
            <a:xfrm>
              <a:off x="6786315" y="5793117"/>
              <a:ext cx="142896" cy="146819"/>
            </a:xfrm>
            <a:custGeom>
              <a:avLst/>
              <a:pathLst>
                <a:path w="142896" h="146819">
                  <a:moveTo>
                    <a:pt x="142896" y="1468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8"/>
            <p:cNvSpPr/>
            <p:nvPr/>
          </p:nvSpPr>
          <p:spPr>
            <a:xfrm>
              <a:off x="6118920" y="5905435"/>
              <a:ext cx="318157" cy="209816"/>
            </a:xfrm>
            <a:custGeom>
              <a:avLst/>
              <a:pathLst>
                <a:path w="318157" h="209816">
                  <a:moveTo>
                    <a:pt x="0" y="0"/>
                  </a:moveTo>
                  <a:lnTo>
                    <a:pt x="112197" y="60309"/>
                  </a:lnTo>
                  <a:lnTo>
                    <a:pt x="218535" y="130436"/>
                  </a:lnTo>
                  <a:lnTo>
                    <a:pt x="318157" y="209816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9"/>
            <p:cNvSpPr/>
            <p:nvPr/>
          </p:nvSpPr>
          <p:spPr>
            <a:xfrm>
              <a:off x="6689255" y="5709536"/>
              <a:ext cx="19861" cy="16187"/>
            </a:xfrm>
            <a:custGeom>
              <a:avLst/>
              <a:pathLst>
                <a:path w="19861" h="16187">
                  <a:moveTo>
                    <a:pt x="0" y="0"/>
                  </a:moveTo>
                  <a:lnTo>
                    <a:pt x="19861" y="16187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0"/>
            <p:cNvSpPr/>
            <p:nvPr/>
          </p:nvSpPr>
          <p:spPr>
            <a:xfrm>
              <a:off x="6669176" y="5693619"/>
              <a:ext cx="20078" cy="15916"/>
            </a:xfrm>
            <a:custGeom>
              <a:avLst/>
              <a:pathLst>
                <a:path w="20078" h="15916">
                  <a:moveTo>
                    <a:pt x="20078" y="15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1"/>
            <p:cNvSpPr/>
            <p:nvPr/>
          </p:nvSpPr>
          <p:spPr>
            <a:xfrm>
              <a:off x="6377809" y="5686137"/>
              <a:ext cx="156857" cy="103279"/>
            </a:xfrm>
            <a:custGeom>
              <a:avLst/>
              <a:pathLst>
                <a:path w="156857" h="103279">
                  <a:moveTo>
                    <a:pt x="0" y="0"/>
                  </a:moveTo>
                  <a:lnTo>
                    <a:pt x="156857" y="103279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2"/>
            <p:cNvSpPr/>
            <p:nvPr/>
          </p:nvSpPr>
          <p:spPr>
            <a:xfrm>
              <a:off x="6377809" y="5686137"/>
              <a:ext cx="118706" cy="75875"/>
            </a:xfrm>
            <a:custGeom>
              <a:avLst/>
              <a:pathLst>
                <a:path w="118706" h="75875">
                  <a:moveTo>
                    <a:pt x="0" y="0"/>
                  </a:moveTo>
                  <a:lnTo>
                    <a:pt x="118706" y="75875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3"/>
            <p:cNvSpPr/>
            <p:nvPr/>
          </p:nvSpPr>
          <p:spPr>
            <a:xfrm>
              <a:off x="6377809" y="5686137"/>
              <a:ext cx="79827" cy="49515"/>
            </a:xfrm>
            <a:custGeom>
              <a:avLst/>
              <a:pathLst>
                <a:path w="79827" h="49515">
                  <a:moveTo>
                    <a:pt x="0" y="0"/>
                  </a:moveTo>
                  <a:lnTo>
                    <a:pt x="79827" y="49515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4"/>
            <p:cNvSpPr/>
            <p:nvPr/>
          </p:nvSpPr>
          <p:spPr>
            <a:xfrm>
              <a:off x="6377809" y="5686137"/>
              <a:ext cx="40249" cy="24217"/>
            </a:xfrm>
            <a:custGeom>
              <a:avLst/>
              <a:pathLst>
                <a:path w="40249" h="24217">
                  <a:moveTo>
                    <a:pt x="0" y="0"/>
                  </a:moveTo>
                  <a:lnTo>
                    <a:pt x="40249" y="24217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5"/>
            <p:cNvSpPr/>
            <p:nvPr/>
          </p:nvSpPr>
          <p:spPr>
            <a:xfrm>
              <a:off x="6377809" y="5686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6"/>
            <p:cNvSpPr/>
            <p:nvPr/>
          </p:nvSpPr>
          <p:spPr>
            <a:xfrm>
              <a:off x="6336919" y="5663019"/>
              <a:ext cx="40890" cy="23118"/>
            </a:xfrm>
            <a:custGeom>
              <a:avLst/>
              <a:pathLst>
                <a:path w="40890" h="23118">
                  <a:moveTo>
                    <a:pt x="40890" y="23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7"/>
            <p:cNvSpPr/>
            <p:nvPr/>
          </p:nvSpPr>
          <p:spPr>
            <a:xfrm>
              <a:off x="6034645" y="5368142"/>
              <a:ext cx="332737" cy="132574"/>
            </a:xfrm>
            <a:custGeom>
              <a:avLst/>
              <a:pathLst>
                <a:path w="332737" h="132574">
                  <a:moveTo>
                    <a:pt x="0" y="0"/>
                  </a:moveTo>
                  <a:lnTo>
                    <a:pt x="169513" y="58396"/>
                  </a:lnTo>
                  <a:lnTo>
                    <a:pt x="332737" y="132574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8"/>
            <p:cNvSpPr/>
            <p:nvPr/>
          </p:nvSpPr>
          <p:spPr>
            <a:xfrm>
              <a:off x="6034645" y="5368142"/>
              <a:ext cx="286830" cy="109806"/>
            </a:xfrm>
            <a:custGeom>
              <a:avLst/>
              <a:pathLst>
                <a:path w="286830" h="109806">
                  <a:moveTo>
                    <a:pt x="0" y="0"/>
                  </a:moveTo>
                  <a:lnTo>
                    <a:pt x="145646" y="49074"/>
                  </a:lnTo>
                  <a:lnTo>
                    <a:pt x="286830" y="109806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9"/>
            <p:cNvSpPr/>
            <p:nvPr/>
          </p:nvSpPr>
          <p:spPr>
            <a:xfrm>
              <a:off x="6034645" y="5368142"/>
              <a:ext cx="240323" cy="88290"/>
            </a:xfrm>
            <a:custGeom>
              <a:avLst/>
              <a:pathLst>
                <a:path w="240323" h="88290">
                  <a:moveTo>
                    <a:pt x="0" y="0"/>
                  </a:moveTo>
                  <a:lnTo>
                    <a:pt x="121656" y="40075"/>
                  </a:lnTo>
                  <a:lnTo>
                    <a:pt x="240323" y="8829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0"/>
            <p:cNvSpPr/>
            <p:nvPr/>
          </p:nvSpPr>
          <p:spPr>
            <a:xfrm>
              <a:off x="6034645" y="5368142"/>
              <a:ext cx="193250" cy="68041"/>
            </a:xfrm>
            <a:custGeom>
              <a:avLst/>
              <a:pathLst>
                <a:path w="193250" h="68041">
                  <a:moveTo>
                    <a:pt x="0" y="0"/>
                  </a:moveTo>
                  <a:lnTo>
                    <a:pt x="193250" y="68041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1"/>
            <p:cNvSpPr/>
            <p:nvPr/>
          </p:nvSpPr>
          <p:spPr>
            <a:xfrm>
              <a:off x="6034645" y="5368142"/>
              <a:ext cx="145646" cy="49074"/>
            </a:xfrm>
            <a:custGeom>
              <a:avLst/>
              <a:pathLst>
                <a:path w="145646" h="49074">
                  <a:moveTo>
                    <a:pt x="0" y="0"/>
                  </a:moveTo>
                  <a:lnTo>
                    <a:pt x="145646" y="49074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2"/>
            <p:cNvSpPr/>
            <p:nvPr/>
          </p:nvSpPr>
          <p:spPr>
            <a:xfrm>
              <a:off x="6034645" y="5368142"/>
              <a:ext cx="97546" cy="31403"/>
            </a:xfrm>
            <a:custGeom>
              <a:avLst/>
              <a:pathLst>
                <a:path w="97546" h="31403">
                  <a:moveTo>
                    <a:pt x="0" y="0"/>
                  </a:moveTo>
                  <a:lnTo>
                    <a:pt x="97546" y="31403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3"/>
            <p:cNvSpPr/>
            <p:nvPr/>
          </p:nvSpPr>
          <p:spPr>
            <a:xfrm>
              <a:off x="6034645" y="5368142"/>
              <a:ext cx="48986" cy="15041"/>
            </a:xfrm>
            <a:custGeom>
              <a:avLst/>
              <a:pathLst>
                <a:path w="48986" h="15041">
                  <a:moveTo>
                    <a:pt x="0" y="0"/>
                  </a:moveTo>
                  <a:lnTo>
                    <a:pt x="48986" y="15041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4"/>
            <p:cNvSpPr/>
            <p:nvPr/>
          </p:nvSpPr>
          <p:spPr>
            <a:xfrm>
              <a:off x="6034645" y="53681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5"/>
            <p:cNvSpPr/>
            <p:nvPr/>
          </p:nvSpPr>
          <p:spPr>
            <a:xfrm>
              <a:off x="5985269" y="5354433"/>
              <a:ext cx="49375" cy="13709"/>
            </a:xfrm>
            <a:custGeom>
              <a:avLst/>
              <a:pathLst>
                <a:path w="49375" h="13709">
                  <a:moveTo>
                    <a:pt x="49375" y="13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6"/>
            <p:cNvSpPr/>
            <p:nvPr/>
          </p:nvSpPr>
          <p:spPr>
            <a:xfrm>
              <a:off x="5935541" y="5342066"/>
              <a:ext cx="99104" cy="26075"/>
            </a:xfrm>
            <a:custGeom>
              <a:avLst/>
              <a:pathLst>
                <a:path w="99104" h="26075">
                  <a:moveTo>
                    <a:pt x="99104" y="260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7"/>
            <p:cNvSpPr/>
            <p:nvPr/>
          </p:nvSpPr>
          <p:spPr>
            <a:xfrm>
              <a:off x="5885496" y="5331050"/>
              <a:ext cx="149149" cy="37091"/>
            </a:xfrm>
            <a:custGeom>
              <a:avLst/>
              <a:pathLst>
                <a:path w="149149" h="37091">
                  <a:moveTo>
                    <a:pt x="149149" y="3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8"/>
            <p:cNvSpPr/>
            <p:nvPr/>
          </p:nvSpPr>
          <p:spPr>
            <a:xfrm>
              <a:off x="5835170" y="5321393"/>
              <a:ext cx="199474" cy="46748"/>
            </a:xfrm>
            <a:custGeom>
              <a:avLst/>
              <a:pathLst>
                <a:path w="199474" h="46748">
                  <a:moveTo>
                    <a:pt x="199474" y="4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9"/>
            <p:cNvSpPr/>
            <p:nvPr/>
          </p:nvSpPr>
          <p:spPr>
            <a:xfrm>
              <a:off x="5784602" y="5313103"/>
              <a:ext cx="250042" cy="55038"/>
            </a:xfrm>
            <a:custGeom>
              <a:avLst/>
              <a:pathLst>
                <a:path w="250042" h="55038">
                  <a:moveTo>
                    <a:pt x="250042" y="55038"/>
                  </a:moveTo>
                  <a:lnTo>
                    <a:pt x="125953" y="2328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0"/>
            <p:cNvSpPr/>
            <p:nvPr/>
          </p:nvSpPr>
          <p:spPr>
            <a:xfrm>
              <a:off x="5733828" y="5306185"/>
              <a:ext cx="300816" cy="61956"/>
            </a:xfrm>
            <a:custGeom>
              <a:avLst/>
              <a:pathLst>
                <a:path w="300816" h="61956">
                  <a:moveTo>
                    <a:pt x="300816" y="61956"/>
                  </a:moveTo>
                  <a:lnTo>
                    <a:pt x="151667" y="248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1"/>
            <p:cNvSpPr/>
            <p:nvPr/>
          </p:nvSpPr>
          <p:spPr>
            <a:xfrm>
              <a:off x="5682885" y="5300645"/>
              <a:ext cx="351759" cy="67496"/>
            </a:xfrm>
            <a:custGeom>
              <a:avLst/>
              <a:pathLst>
                <a:path w="351759" h="67496">
                  <a:moveTo>
                    <a:pt x="351759" y="67496"/>
                  </a:moveTo>
                  <a:lnTo>
                    <a:pt x="177480" y="25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2"/>
            <p:cNvSpPr/>
            <p:nvPr/>
          </p:nvSpPr>
          <p:spPr>
            <a:xfrm>
              <a:off x="5365630" y="5449862"/>
              <a:ext cx="255513" cy="5480"/>
            </a:xfrm>
            <a:custGeom>
              <a:avLst/>
              <a:pathLst>
                <a:path w="255513" h="5480">
                  <a:moveTo>
                    <a:pt x="0" y="5480"/>
                  </a:moveTo>
                  <a:lnTo>
                    <a:pt x="127728" y="0"/>
                  </a:lnTo>
                  <a:lnTo>
                    <a:pt x="255513" y="3942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3"/>
            <p:cNvSpPr/>
            <p:nvPr/>
          </p:nvSpPr>
          <p:spPr>
            <a:xfrm>
              <a:off x="5365630" y="5451262"/>
              <a:ext cx="208609" cy="4080"/>
            </a:xfrm>
            <a:custGeom>
              <a:avLst/>
              <a:pathLst>
                <a:path w="208609" h="4080">
                  <a:moveTo>
                    <a:pt x="0" y="4080"/>
                  </a:moveTo>
                  <a:lnTo>
                    <a:pt x="208609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4"/>
            <p:cNvSpPr/>
            <p:nvPr/>
          </p:nvSpPr>
          <p:spPr>
            <a:xfrm>
              <a:off x="5365630" y="5449990"/>
              <a:ext cx="161653" cy="5352"/>
            </a:xfrm>
            <a:custGeom>
              <a:avLst/>
              <a:pathLst>
                <a:path w="161653" h="5352">
                  <a:moveTo>
                    <a:pt x="0" y="5352"/>
                  </a:moveTo>
                  <a:lnTo>
                    <a:pt x="16165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5"/>
            <p:cNvSpPr/>
            <p:nvPr/>
          </p:nvSpPr>
          <p:spPr>
            <a:xfrm>
              <a:off x="5452558" y="5292324"/>
              <a:ext cx="25616" cy="520"/>
            </a:xfrm>
            <a:custGeom>
              <a:avLst/>
              <a:pathLst>
                <a:path w="25616" h="520">
                  <a:moveTo>
                    <a:pt x="0" y="520"/>
                  </a:moveTo>
                  <a:lnTo>
                    <a:pt x="25616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6"/>
            <p:cNvSpPr/>
            <p:nvPr/>
          </p:nvSpPr>
          <p:spPr>
            <a:xfrm>
              <a:off x="5426951" y="5292845"/>
              <a:ext cx="25607" cy="867"/>
            </a:xfrm>
            <a:custGeom>
              <a:avLst/>
              <a:pathLst>
                <a:path w="25607" h="867">
                  <a:moveTo>
                    <a:pt x="25607" y="0"/>
                  </a:moveTo>
                  <a:lnTo>
                    <a:pt x="0" y="867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7"/>
            <p:cNvSpPr/>
            <p:nvPr/>
          </p:nvSpPr>
          <p:spPr>
            <a:xfrm>
              <a:off x="5365630" y="5453805"/>
              <a:ext cx="20820" cy="1537"/>
            </a:xfrm>
            <a:custGeom>
              <a:avLst/>
              <a:pathLst>
                <a:path w="20820" h="1537">
                  <a:moveTo>
                    <a:pt x="0" y="1537"/>
                  </a:moveTo>
                  <a:lnTo>
                    <a:pt x="20820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8"/>
            <p:cNvSpPr/>
            <p:nvPr/>
          </p:nvSpPr>
          <p:spPr>
            <a:xfrm>
              <a:off x="5339632" y="5455343"/>
              <a:ext cx="25997" cy="2274"/>
            </a:xfrm>
            <a:custGeom>
              <a:avLst/>
              <a:pathLst>
                <a:path w="25997" h="2274">
                  <a:moveTo>
                    <a:pt x="25997" y="0"/>
                  </a:moveTo>
                  <a:lnTo>
                    <a:pt x="0" y="2274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9"/>
            <p:cNvSpPr/>
            <p:nvPr/>
          </p:nvSpPr>
          <p:spPr>
            <a:xfrm>
              <a:off x="5197679" y="5306185"/>
              <a:ext cx="76086" cy="10891"/>
            </a:xfrm>
            <a:custGeom>
              <a:avLst/>
              <a:pathLst>
                <a:path w="76086" h="10891">
                  <a:moveTo>
                    <a:pt x="0" y="10891"/>
                  </a:moveTo>
                  <a:lnTo>
                    <a:pt x="76086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0"/>
            <p:cNvSpPr/>
            <p:nvPr/>
          </p:nvSpPr>
          <p:spPr>
            <a:xfrm>
              <a:off x="5197679" y="5313103"/>
              <a:ext cx="25312" cy="3973"/>
            </a:xfrm>
            <a:custGeom>
              <a:avLst/>
              <a:pathLst>
                <a:path w="25312" h="3973">
                  <a:moveTo>
                    <a:pt x="0" y="3973"/>
                  </a:moveTo>
                  <a:lnTo>
                    <a:pt x="25312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1"/>
            <p:cNvSpPr/>
            <p:nvPr/>
          </p:nvSpPr>
          <p:spPr>
            <a:xfrm>
              <a:off x="5172423" y="5317077"/>
              <a:ext cx="25256" cy="4316"/>
            </a:xfrm>
            <a:custGeom>
              <a:avLst/>
              <a:pathLst>
                <a:path w="25256" h="4316">
                  <a:moveTo>
                    <a:pt x="25256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2"/>
            <p:cNvSpPr/>
            <p:nvPr/>
          </p:nvSpPr>
          <p:spPr>
            <a:xfrm>
              <a:off x="5122098" y="5317077"/>
              <a:ext cx="75581" cy="13972"/>
            </a:xfrm>
            <a:custGeom>
              <a:avLst/>
              <a:pathLst>
                <a:path w="75581" h="13972">
                  <a:moveTo>
                    <a:pt x="75581" y="0"/>
                  </a:moveTo>
                  <a:lnTo>
                    <a:pt x="0" y="13972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3"/>
            <p:cNvSpPr/>
            <p:nvPr/>
          </p:nvSpPr>
          <p:spPr>
            <a:xfrm>
              <a:off x="5108031" y="5455343"/>
              <a:ext cx="257598" cy="40243"/>
            </a:xfrm>
            <a:custGeom>
              <a:avLst/>
              <a:pathLst>
                <a:path w="257598" h="40243">
                  <a:moveTo>
                    <a:pt x="257598" y="0"/>
                  </a:moveTo>
                  <a:lnTo>
                    <a:pt x="128041" y="15274"/>
                  </a:lnTo>
                  <a:lnTo>
                    <a:pt x="0" y="40243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4"/>
            <p:cNvSpPr/>
            <p:nvPr/>
          </p:nvSpPr>
          <p:spPr>
            <a:xfrm>
              <a:off x="5062447" y="5455343"/>
              <a:ext cx="303182" cy="51579"/>
            </a:xfrm>
            <a:custGeom>
              <a:avLst/>
              <a:pathLst>
                <a:path w="303182" h="51579">
                  <a:moveTo>
                    <a:pt x="303182" y="0"/>
                  </a:moveTo>
                  <a:lnTo>
                    <a:pt x="150445" y="19057"/>
                  </a:lnTo>
                  <a:lnTo>
                    <a:pt x="0" y="51579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5"/>
            <p:cNvSpPr/>
            <p:nvPr/>
          </p:nvSpPr>
          <p:spPr>
            <a:xfrm>
              <a:off x="4948405" y="5368142"/>
              <a:ext cx="24543" cy="7354"/>
            </a:xfrm>
            <a:custGeom>
              <a:avLst/>
              <a:pathLst>
                <a:path w="24543" h="7354">
                  <a:moveTo>
                    <a:pt x="0" y="7354"/>
                  </a:moveTo>
                  <a:lnTo>
                    <a:pt x="24543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6"/>
            <p:cNvSpPr/>
            <p:nvPr/>
          </p:nvSpPr>
          <p:spPr>
            <a:xfrm>
              <a:off x="4923963" y="5375496"/>
              <a:ext cx="24442" cy="7686"/>
            </a:xfrm>
            <a:custGeom>
              <a:avLst/>
              <a:pathLst>
                <a:path w="24442" h="7686">
                  <a:moveTo>
                    <a:pt x="24442" y="0"/>
                  </a:moveTo>
                  <a:lnTo>
                    <a:pt x="0" y="7686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7"/>
            <p:cNvSpPr/>
            <p:nvPr/>
          </p:nvSpPr>
          <p:spPr>
            <a:xfrm>
              <a:off x="4803436" y="5399545"/>
              <a:ext cx="71966" cy="26993"/>
            </a:xfrm>
            <a:custGeom>
              <a:avLst/>
              <a:pathLst>
                <a:path w="71966" h="26993">
                  <a:moveTo>
                    <a:pt x="0" y="26993"/>
                  </a:moveTo>
                  <a:lnTo>
                    <a:pt x="7196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8"/>
            <p:cNvSpPr/>
            <p:nvPr/>
          </p:nvSpPr>
          <p:spPr>
            <a:xfrm>
              <a:off x="4803436" y="5417216"/>
              <a:ext cx="23866" cy="9322"/>
            </a:xfrm>
            <a:custGeom>
              <a:avLst/>
              <a:pathLst>
                <a:path w="23866" h="9322">
                  <a:moveTo>
                    <a:pt x="0" y="9322"/>
                  </a:moveTo>
                  <a:lnTo>
                    <a:pt x="23866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9"/>
            <p:cNvSpPr/>
            <p:nvPr/>
          </p:nvSpPr>
          <p:spPr>
            <a:xfrm>
              <a:off x="4779698" y="5426538"/>
              <a:ext cx="23737" cy="9644"/>
            </a:xfrm>
            <a:custGeom>
              <a:avLst/>
              <a:pathLst>
                <a:path w="23737" h="9644">
                  <a:moveTo>
                    <a:pt x="23737" y="0"/>
                  </a:moveTo>
                  <a:lnTo>
                    <a:pt x="0" y="9644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0"/>
            <p:cNvSpPr/>
            <p:nvPr/>
          </p:nvSpPr>
          <p:spPr>
            <a:xfrm>
              <a:off x="4732625" y="5426538"/>
              <a:ext cx="70810" cy="29893"/>
            </a:xfrm>
            <a:custGeom>
              <a:avLst/>
              <a:pathLst>
                <a:path w="70810" h="29893">
                  <a:moveTo>
                    <a:pt x="70810" y="0"/>
                  </a:moveTo>
                  <a:lnTo>
                    <a:pt x="0" y="29893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1"/>
            <p:cNvSpPr/>
            <p:nvPr/>
          </p:nvSpPr>
          <p:spPr>
            <a:xfrm>
              <a:off x="4663087" y="5477949"/>
              <a:ext cx="23030" cy="11228"/>
            </a:xfrm>
            <a:custGeom>
              <a:avLst/>
              <a:pathLst>
                <a:path w="23030" h="11228">
                  <a:moveTo>
                    <a:pt x="0" y="11228"/>
                  </a:moveTo>
                  <a:lnTo>
                    <a:pt x="2303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2"/>
            <p:cNvSpPr/>
            <p:nvPr/>
          </p:nvSpPr>
          <p:spPr>
            <a:xfrm>
              <a:off x="4640211" y="5489177"/>
              <a:ext cx="22876" cy="11539"/>
            </a:xfrm>
            <a:custGeom>
              <a:avLst/>
              <a:pathLst>
                <a:path w="22876" h="11539">
                  <a:moveTo>
                    <a:pt x="22876" y="0"/>
                  </a:moveTo>
                  <a:lnTo>
                    <a:pt x="0" y="11539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3"/>
            <p:cNvSpPr/>
            <p:nvPr/>
          </p:nvSpPr>
          <p:spPr>
            <a:xfrm>
              <a:off x="4670675" y="5593325"/>
              <a:ext cx="142336" cy="69694"/>
            </a:xfrm>
            <a:custGeom>
              <a:avLst/>
              <a:pathLst>
                <a:path w="142336" h="69694">
                  <a:moveTo>
                    <a:pt x="142336" y="0"/>
                  </a:moveTo>
                  <a:lnTo>
                    <a:pt x="0" y="6969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4"/>
            <p:cNvSpPr/>
            <p:nvPr/>
          </p:nvSpPr>
          <p:spPr>
            <a:xfrm>
              <a:off x="4528286" y="5549939"/>
              <a:ext cx="22043" cy="13060"/>
            </a:xfrm>
            <a:custGeom>
              <a:avLst/>
              <a:pathLst>
                <a:path w="22043" h="13060">
                  <a:moveTo>
                    <a:pt x="0" y="13060"/>
                  </a:moveTo>
                  <a:lnTo>
                    <a:pt x="22043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5"/>
            <p:cNvSpPr/>
            <p:nvPr/>
          </p:nvSpPr>
          <p:spPr>
            <a:xfrm>
              <a:off x="4506421" y="5563000"/>
              <a:ext cx="21864" cy="13357"/>
            </a:xfrm>
            <a:custGeom>
              <a:avLst/>
              <a:pathLst>
                <a:path w="21864" h="13357">
                  <a:moveTo>
                    <a:pt x="21864" y="0"/>
                  </a:moveTo>
                  <a:lnTo>
                    <a:pt x="0" y="13357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6"/>
            <p:cNvSpPr/>
            <p:nvPr/>
          </p:nvSpPr>
          <p:spPr>
            <a:xfrm>
              <a:off x="4431835" y="5735652"/>
              <a:ext cx="118121" cy="85089"/>
            </a:xfrm>
            <a:custGeom>
              <a:avLst/>
              <a:pathLst>
                <a:path w="118121" h="85089">
                  <a:moveTo>
                    <a:pt x="0" y="85089"/>
                  </a:moveTo>
                  <a:lnTo>
                    <a:pt x="118121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7"/>
            <p:cNvSpPr/>
            <p:nvPr/>
          </p:nvSpPr>
          <p:spPr>
            <a:xfrm>
              <a:off x="4431835" y="5762013"/>
              <a:ext cx="79242" cy="58728"/>
            </a:xfrm>
            <a:custGeom>
              <a:avLst/>
              <a:pathLst>
                <a:path w="79242" h="58728">
                  <a:moveTo>
                    <a:pt x="0" y="58728"/>
                  </a:moveTo>
                  <a:lnTo>
                    <a:pt x="79242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8"/>
            <p:cNvSpPr/>
            <p:nvPr/>
          </p:nvSpPr>
          <p:spPr>
            <a:xfrm>
              <a:off x="4431835" y="5789417"/>
              <a:ext cx="41091" cy="31324"/>
            </a:xfrm>
            <a:custGeom>
              <a:avLst/>
              <a:pathLst>
                <a:path w="41091" h="31324">
                  <a:moveTo>
                    <a:pt x="0" y="31324"/>
                  </a:moveTo>
                  <a:lnTo>
                    <a:pt x="41091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9"/>
            <p:cNvSpPr/>
            <p:nvPr/>
          </p:nvSpPr>
          <p:spPr>
            <a:xfrm>
              <a:off x="4431835" y="5817844"/>
              <a:ext cx="3696" cy="2898"/>
            </a:xfrm>
            <a:custGeom>
              <a:avLst/>
              <a:pathLst>
                <a:path w="3696" h="2898">
                  <a:moveTo>
                    <a:pt x="0" y="2898"/>
                  </a:moveTo>
                  <a:lnTo>
                    <a:pt x="3696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0"/>
            <p:cNvSpPr/>
            <p:nvPr/>
          </p:nvSpPr>
          <p:spPr>
            <a:xfrm>
              <a:off x="4095363" y="5725724"/>
              <a:ext cx="203114" cy="195026"/>
            </a:xfrm>
            <a:custGeom>
              <a:avLst/>
              <a:pathLst>
                <a:path w="203114" h="195026">
                  <a:moveTo>
                    <a:pt x="0" y="195026"/>
                  </a:moveTo>
                  <a:lnTo>
                    <a:pt x="97924" y="93729"/>
                  </a:lnTo>
                  <a:lnTo>
                    <a:pt x="203114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1"/>
            <p:cNvSpPr/>
            <p:nvPr/>
          </p:nvSpPr>
          <p:spPr>
            <a:xfrm>
              <a:off x="4095363" y="5758898"/>
              <a:ext cx="164058" cy="161852"/>
            </a:xfrm>
            <a:custGeom>
              <a:avLst/>
              <a:pathLst>
                <a:path w="164058" h="161852">
                  <a:moveTo>
                    <a:pt x="0" y="161852"/>
                  </a:moveTo>
                  <a:lnTo>
                    <a:pt x="164058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2"/>
            <p:cNvSpPr/>
            <p:nvPr/>
          </p:nvSpPr>
          <p:spPr>
            <a:xfrm>
              <a:off x="4095363" y="5793117"/>
              <a:ext cx="125915" cy="127632"/>
            </a:xfrm>
            <a:custGeom>
              <a:avLst/>
              <a:pathLst>
                <a:path w="125915" h="127632">
                  <a:moveTo>
                    <a:pt x="0" y="127632"/>
                  </a:moveTo>
                  <a:lnTo>
                    <a:pt x="125915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3"/>
            <p:cNvSpPr/>
            <p:nvPr/>
          </p:nvSpPr>
          <p:spPr>
            <a:xfrm>
              <a:off x="4095363" y="5828357"/>
              <a:ext cx="88713" cy="92392"/>
            </a:xfrm>
            <a:custGeom>
              <a:avLst/>
              <a:pathLst>
                <a:path w="88713" h="92392">
                  <a:moveTo>
                    <a:pt x="0" y="92392"/>
                  </a:moveTo>
                  <a:lnTo>
                    <a:pt x="88713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4"/>
            <p:cNvSpPr/>
            <p:nvPr/>
          </p:nvSpPr>
          <p:spPr>
            <a:xfrm>
              <a:off x="4095363" y="5864592"/>
              <a:ext cx="52478" cy="56158"/>
            </a:xfrm>
            <a:custGeom>
              <a:avLst/>
              <a:pathLst>
                <a:path w="52478" h="56158">
                  <a:moveTo>
                    <a:pt x="0" y="56158"/>
                  </a:moveTo>
                  <a:lnTo>
                    <a:pt x="52478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5"/>
            <p:cNvSpPr/>
            <p:nvPr/>
          </p:nvSpPr>
          <p:spPr>
            <a:xfrm>
              <a:off x="4095363" y="5901794"/>
              <a:ext cx="17238" cy="18955"/>
            </a:xfrm>
            <a:custGeom>
              <a:avLst/>
              <a:pathLst>
                <a:path w="17238" h="18955">
                  <a:moveTo>
                    <a:pt x="0" y="18955"/>
                  </a:moveTo>
                  <a:lnTo>
                    <a:pt x="17238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6"/>
            <p:cNvSpPr/>
            <p:nvPr/>
          </p:nvSpPr>
          <p:spPr>
            <a:xfrm>
              <a:off x="4078382" y="5920750"/>
              <a:ext cx="16980" cy="19187"/>
            </a:xfrm>
            <a:custGeom>
              <a:avLst/>
              <a:pathLst>
                <a:path w="16980" h="19187">
                  <a:moveTo>
                    <a:pt x="16980" y="0"/>
                  </a:moveTo>
                  <a:lnTo>
                    <a:pt x="0" y="19187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7"/>
            <p:cNvSpPr/>
            <p:nvPr/>
          </p:nvSpPr>
          <p:spPr>
            <a:xfrm>
              <a:off x="4045208" y="5920750"/>
              <a:ext cx="50154" cy="58243"/>
            </a:xfrm>
            <a:custGeom>
              <a:avLst/>
              <a:pathLst>
                <a:path w="50154" h="58243">
                  <a:moveTo>
                    <a:pt x="50154" y="0"/>
                  </a:moveTo>
                  <a:lnTo>
                    <a:pt x="0" y="58243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8"/>
            <p:cNvSpPr/>
            <p:nvPr/>
          </p:nvSpPr>
          <p:spPr>
            <a:xfrm>
              <a:off x="4013104" y="5920750"/>
              <a:ext cx="82259" cy="98182"/>
            </a:xfrm>
            <a:custGeom>
              <a:avLst/>
              <a:pathLst>
                <a:path w="82259" h="98182">
                  <a:moveTo>
                    <a:pt x="82259" y="0"/>
                  </a:moveTo>
                  <a:lnTo>
                    <a:pt x="0" y="98182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9"/>
            <p:cNvSpPr/>
            <p:nvPr/>
          </p:nvSpPr>
          <p:spPr>
            <a:xfrm>
              <a:off x="3982093" y="5920750"/>
              <a:ext cx="113270" cy="138977"/>
            </a:xfrm>
            <a:custGeom>
              <a:avLst/>
              <a:pathLst>
                <a:path w="113270" h="138977">
                  <a:moveTo>
                    <a:pt x="113270" y="0"/>
                  </a:moveTo>
                  <a:lnTo>
                    <a:pt x="0" y="13897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0"/>
            <p:cNvSpPr/>
            <p:nvPr/>
          </p:nvSpPr>
          <p:spPr>
            <a:xfrm>
              <a:off x="3952198" y="5920750"/>
              <a:ext cx="143165" cy="180596"/>
            </a:xfrm>
            <a:custGeom>
              <a:avLst/>
              <a:pathLst>
                <a:path w="143165" h="180596">
                  <a:moveTo>
                    <a:pt x="143165" y="0"/>
                  </a:moveTo>
                  <a:lnTo>
                    <a:pt x="0" y="18059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1"/>
            <p:cNvSpPr/>
            <p:nvPr/>
          </p:nvSpPr>
          <p:spPr>
            <a:xfrm>
              <a:off x="3923441" y="5920750"/>
              <a:ext cx="171922" cy="223009"/>
            </a:xfrm>
            <a:custGeom>
              <a:avLst/>
              <a:pathLst>
                <a:path w="171922" h="223009">
                  <a:moveTo>
                    <a:pt x="171922" y="0"/>
                  </a:moveTo>
                  <a:lnTo>
                    <a:pt x="81807" y="108302"/>
                  </a:lnTo>
                  <a:lnTo>
                    <a:pt x="0" y="223009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2"/>
            <p:cNvSpPr/>
            <p:nvPr/>
          </p:nvSpPr>
          <p:spPr>
            <a:xfrm>
              <a:off x="3882485" y="6186936"/>
              <a:ext cx="13357" cy="21864"/>
            </a:xfrm>
            <a:custGeom>
              <a:avLst/>
              <a:pathLst>
                <a:path w="13357" h="21864">
                  <a:moveTo>
                    <a:pt x="0" y="21864"/>
                  </a:moveTo>
                  <a:lnTo>
                    <a:pt x="13357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3"/>
            <p:cNvSpPr/>
            <p:nvPr/>
          </p:nvSpPr>
          <p:spPr>
            <a:xfrm>
              <a:off x="3869424" y="6208801"/>
              <a:ext cx="13060" cy="22043"/>
            </a:xfrm>
            <a:custGeom>
              <a:avLst/>
              <a:pathLst>
                <a:path w="13060" h="22043">
                  <a:moveTo>
                    <a:pt x="13060" y="0"/>
                  </a:moveTo>
                  <a:lnTo>
                    <a:pt x="0" y="22043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4"/>
            <p:cNvSpPr/>
            <p:nvPr/>
          </p:nvSpPr>
          <p:spPr>
            <a:xfrm>
              <a:off x="3884605" y="6351190"/>
              <a:ext cx="97898" cy="211314"/>
            </a:xfrm>
            <a:custGeom>
              <a:avLst/>
              <a:pathLst>
                <a:path w="97898" h="211314">
                  <a:moveTo>
                    <a:pt x="0" y="211314"/>
                  </a:moveTo>
                  <a:lnTo>
                    <a:pt x="97898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5"/>
            <p:cNvSpPr/>
            <p:nvPr/>
          </p:nvSpPr>
          <p:spPr>
            <a:xfrm>
              <a:off x="3884605" y="6392692"/>
              <a:ext cx="75895" cy="169813"/>
            </a:xfrm>
            <a:custGeom>
              <a:avLst/>
              <a:pathLst>
                <a:path w="75895" h="169813">
                  <a:moveTo>
                    <a:pt x="0" y="169813"/>
                  </a:moveTo>
                  <a:lnTo>
                    <a:pt x="75895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6"/>
            <p:cNvSpPr/>
            <p:nvPr/>
          </p:nvSpPr>
          <p:spPr>
            <a:xfrm>
              <a:off x="3884605" y="6434773"/>
              <a:ext cx="55024" cy="127731"/>
            </a:xfrm>
            <a:custGeom>
              <a:avLst/>
              <a:pathLst>
                <a:path w="55024" h="127731">
                  <a:moveTo>
                    <a:pt x="0" y="127731"/>
                  </a:moveTo>
                  <a:lnTo>
                    <a:pt x="55024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7"/>
            <p:cNvSpPr/>
            <p:nvPr/>
          </p:nvSpPr>
          <p:spPr>
            <a:xfrm>
              <a:off x="3884605" y="6477405"/>
              <a:ext cx="35301" cy="85099"/>
            </a:xfrm>
            <a:custGeom>
              <a:avLst/>
              <a:pathLst>
                <a:path w="35301" h="85099">
                  <a:moveTo>
                    <a:pt x="0" y="85099"/>
                  </a:moveTo>
                  <a:lnTo>
                    <a:pt x="35301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8"/>
            <p:cNvSpPr/>
            <p:nvPr/>
          </p:nvSpPr>
          <p:spPr>
            <a:xfrm>
              <a:off x="3884605" y="6520555"/>
              <a:ext cx="16739" cy="41949"/>
            </a:xfrm>
            <a:custGeom>
              <a:avLst/>
              <a:pathLst>
                <a:path w="16739" h="41949">
                  <a:moveTo>
                    <a:pt x="0" y="41949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9"/>
            <p:cNvSpPr/>
            <p:nvPr/>
          </p:nvSpPr>
          <p:spPr>
            <a:xfrm>
              <a:off x="3883959" y="6562505"/>
              <a:ext cx="646" cy="1686"/>
            </a:xfrm>
            <a:custGeom>
              <a:avLst/>
              <a:pathLst>
                <a:path w="646" h="1686">
                  <a:moveTo>
                    <a:pt x="646" y="0"/>
                  </a:moveTo>
                  <a:lnTo>
                    <a:pt x="0" y="1686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0"/>
            <p:cNvSpPr/>
            <p:nvPr/>
          </p:nvSpPr>
          <p:spPr>
            <a:xfrm>
              <a:off x="3867760" y="6562505"/>
              <a:ext cx="16845" cy="45778"/>
            </a:xfrm>
            <a:custGeom>
              <a:avLst/>
              <a:pathLst>
                <a:path w="16845" h="45778">
                  <a:moveTo>
                    <a:pt x="16845" y="0"/>
                  </a:moveTo>
                  <a:lnTo>
                    <a:pt x="0" y="45778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1"/>
            <p:cNvSpPr/>
            <p:nvPr/>
          </p:nvSpPr>
          <p:spPr>
            <a:xfrm>
              <a:off x="3852762" y="6562505"/>
              <a:ext cx="31843" cy="90292"/>
            </a:xfrm>
            <a:custGeom>
              <a:avLst/>
              <a:pathLst>
                <a:path w="31843" h="90292">
                  <a:moveTo>
                    <a:pt x="31843" y="0"/>
                  </a:moveTo>
                  <a:lnTo>
                    <a:pt x="0" y="9029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2"/>
            <p:cNvSpPr/>
            <p:nvPr/>
          </p:nvSpPr>
          <p:spPr>
            <a:xfrm>
              <a:off x="3838974" y="6562505"/>
              <a:ext cx="45631" cy="135196"/>
            </a:xfrm>
            <a:custGeom>
              <a:avLst/>
              <a:pathLst>
                <a:path w="45631" h="135196">
                  <a:moveTo>
                    <a:pt x="45631" y="0"/>
                  </a:moveTo>
                  <a:lnTo>
                    <a:pt x="0" y="135196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3"/>
            <p:cNvSpPr/>
            <p:nvPr/>
          </p:nvSpPr>
          <p:spPr>
            <a:xfrm>
              <a:off x="3826407" y="6562505"/>
              <a:ext cx="58198" cy="180457"/>
            </a:xfrm>
            <a:custGeom>
              <a:avLst/>
              <a:pathLst>
                <a:path w="58198" h="180457">
                  <a:moveTo>
                    <a:pt x="58198" y="0"/>
                  </a:moveTo>
                  <a:lnTo>
                    <a:pt x="0" y="180457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4"/>
            <p:cNvSpPr/>
            <p:nvPr/>
          </p:nvSpPr>
          <p:spPr>
            <a:xfrm>
              <a:off x="3815071" y="6562505"/>
              <a:ext cx="69534" cy="226041"/>
            </a:xfrm>
            <a:custGeom>
              <a:avLst/>
              <a:pathLst>
                <a:path w="69534" h="226041">
                  <a:moveTo>
                    <a:pt x="69534" y="0"/>
                  </a:moveTo>
                  <a:lnTo>
                    <a:pt x="0" y="226041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5"/>
            <p:cNvSpPr/>
            <p:nvPr/>
          </p:nvSpPr>
          <p:spPr>
            <a:xfrm>
              <a:off x="3804973" y="6562505"/>
              <a:ext cx="79632" cy="271916"/>
            </a:xfrm>
            <a:custGeom>
              <a:avLst/>
              <a:pathLst>
                <a:path w="79632" h="271916">
                  <a:moveTo>
                    <a:pt x="79632" y="0"/>
                  </a:moveTo>
                  <a:lnTo>
                    <a:pt x="34254" y="134329"/>
                  </a:lnTo>
                  <a:lnTo>
                    <a:pt x="0" y="271916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6"/>
            <p:cNvSpPr/>
            <p:nvPr/>
          </p:nvSpPr>
          <p:spPr>
            <a:xfrm>
              <a:off x="3786818" y="6880553"/>
              <a:ext cx="9302" cy="57973"/>
            </a:xfrm>
            <a:custGeom>
              <a:avLst/>
              <a:pathLst>
                <a:path w="9302" h="57973">
                  <a:moveTo>
                    <a:pt x="0" y="57973"/>
                  </a:moveTo>
                  <a:lnTo>
                    <a:pt x="9302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7"/>
            <p:cNvSpPr/>
            <p:nvPr/>
          </p:nvSpPr>
          <p:spPr>
            <a:xfrm>
              <a:off x="3622727" y="6903507"/>
              <a:ext cx="9860" cy="76226"/>
            </a:xfrm>
            <a:custGeom>
              <a:avLst/>
              <a:pathLst>
                <a:path w="9860" h="76226">
                  <a:moveTo>
                    <a:pt x="0" y="76226"/>
                  </a:moveTo>
                  <a:lnTo>
                    <a:pt x="9860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8"/>
            <p:cNvSpPr/>
            <p:nvPr/>
          </p:nvSpPr>
          <p:spPr>
            <a:xfrm>
              <a:off x="3622727" y="6954281"/>
              <a:ext cx="2942" cy="25452"/>
            </a:xfrm>
            <a:custGeom>
              <a:avLst/>
              <a:pathLst>
                <a:path w="2942" h="25452">
                  <a:moveTo>
                    <a:pt x="0" y="25452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9"/>
            <p:cNvSpPr/>
            <p:nvPr/>
          </p:nvSpPr>
          <p:spPr>
            <a:xfrm>
              <a:off x="3620130" y="6979734"/>
              <a:ext cx="2597" cy="25490"/>
            </a:xfrm>
            <a:custGeom>
              <a:avLst/>
              <a:pathLst>
                <a:path w="2597" h="25490">
                  <a:moveTo>
                    <a:pt x="2597" y="0"/>
                  </a:moveTo>
                  <a:lnTo>
                    <a:pt x="0" y="25490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0"/>
            <p:cNvSpPr/>
            <p:nvPr/>
          </p:nvSpPr>
          <p:spPr>
            <a:xfrm>
              <a:off x="3615971" y="6979734"/>
              <a:ext cx="6756" cy="76564"/>
            </a:xfrm>
            <a:custGeom>
              <a:avLst/>
              <a:pathLst>
                <a:path w="6756" h="76564">
                  <a:moveTo>
                    <a:pt x="6756" y="0"/>
                  </a:moveTo>
                  <a:lnTo>
                    <a:pt x="0" y="76564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1"/>
            <p:cNvSpPr/>
            <p:nvPr/>
          </p:nvSpPr>
          <p:spPr>
            <a:xfrm>
              <a:off x="3612329" y="7107466"/>
              <a:ext cx="867" cy="25607"/>
            </a:xfrm>
            <a:custGeom>
              <a:avLst/>
              <a:pathLst>
                <a:path w="867" h="25607">
                  <a:moveTo>
                    <a:pt x="0" y="25607"/>
                  </a:moveTo>
                  <a:lnTo>
                    <a:pt x="867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2"/>
            <p:cNvSpPr/>
            <p:nvPr/>
          </p:nvSpPr>
          <p:spPr>
            <a:xfrm>
              <a:off x="3611809" y="7133074"/>
              <a:ext cx="520" cy="25616"/>
            </a:xfrm>
            <a:custGeom>
              <a:avLst/>
              <a:pathLst>
                <a:path w="520" h="25616">
                  <a:moveTo>
                    <a:pt x="520" y="0"/>
                  </a:moveTo>
                  <a:lnTo>
                    <a:pt x="0" y="25616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3"/>
            <p:cNvSpPr/>
            <p:nvPr/>
          </p:nvSpPr>
          <p:spPr>
            <a:xfrm>
              <a:off x="3611809" y="7209934"/>
              <a:ext cx="520" cy="25616"/>
            </a:xfrm>
            <a:custGeom>
              <a:avLst/>
              <a:pathLst>
                <a:path w="520" h="25616">
                  <a:moveTo>
                    <a:pt x="520" y="25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4"/>
            <p:cNvSpPr/>
            <p:nvPr/>
          </p:nvSpPr>
          <p:spPr>
            <a:xfrm>
              <a:off x="3612329" y="7235551"/>
              <a:ext cx="867" cy="25607"/>
            </a:xfrm>
            <a:custGeom>
              <a:avLst/>
              <a:pathLst>
                <a:path w="867" h="25607">
                  <a:moveTo>
                    <a:pt x="0" y="0"/>
                  </a:moveTo>
                  <a:lnTo>
                    <a:pt x="867" y="25607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5"/>
            <p:cNvSpPr/>
            <p:nvPr/>
          </p:nvSpPr>
          <p:spPr>
            <a:xfrm>
              <a:off x="4087927" y="7280323"/>
              <a:ext cx="6698" cy="71743"/>
            </a:xfrm>
            <a:custGeom>
              <a:avLst/>
              <a:pathLst>
                <a:path w="6698" h="71743">
                  <a:moveTo>
                    <a:pt x="6698" y="717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6"/>
            <p:cNvSpPr/>
            <p:nvPr/>
          </p:nvSpPr>
          <p:spPr>
            <a:xfrm>
              <a:off x="3934074" y="7333552"/>
              <a:ext cx="15456" cy="116387"/>
            </a:xfrm>
            <a:custGeom>
              <a:avLst/>
              <a:pathLst>
                <a:path w="15456" h="116387">
                  <a:moveTo>
                    <a:pt x="15456" y="11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7"/>
            <p:cNvSpPr/>
            <p:nvPr/>
          </p:nvSpPr>
          <p:spPr>
            <a:xfrm>
              <a:off x="3938691" y="7376005"/>
              <a:ext cx="10839" cy="73934"/>
            </a:xfrm>
            <a:custGeom>
              <a:avLst/>
              <a:pathLst>
                <a:path w="10839" h="73934">
                  <a:moveTo>
                    <a:pt x="10839" y="73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8"/>
            <p:cNvSpPr/>
            <p:nvPr/>
          </p:nvSpPr>
          <p:spPr>
            <a:xfrm>
              <a:off x="3944456" y="7418317"/>
              <a:ext cx="5074" cy="31622"/>
            </a:xfrm>
            <a:custGeom>
              <a:avLst/>
              <a:pathLst>
                <a:path w="5074" h="31622">
                  <a:moveTo>
                    <a:pt x="5074" y="31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9"/>
            <p:cNvSpPr/>
            <p:nvPr/>
          </p:nvSpPr>
          <p:spPr>
            <a:xfrm>
              <a:off x="3949530" y="7449940"/>
              <a:ext cx="1834" cy="10517"/>
            </a:xfrm>
            <a:custGeom>
              <a:avLst/>
              <a:pathLst>
                <a:path w="1834" h="10517">
                  <a:moveTo>
                    <a:pt x="0" y="0"/>
                  </a:moveTo>
                  <a:lnTo>
                    <a:pt x="1834" y="10517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0"/>
            <p:cNvSpPr/>
            <p:nvPr/>
          </p:nvSpPr>
          <p:spPr>
            <a:xfrm>
              <a:off x="3949530" y="7449940"/>
              <a:ext cx="9881" cy="52454"/>
            </a:xfrm>
            <a:custGeom>
              <a:avLst/>
              <a:pathLst>
                <a:path w="9881" h="52454">
                  <a:moveTo>
                    <a:pt x="0" y="0"/>
                  </a:moveTo>
                  <a:lnTo>
                    <a:pt x="9881" y="52454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1"/>
            <p:cNvSpPr/>
            <p:nvPr/>
          </p:nvSpPr>
          <p:spPr>
            <a:xfrm>
              <a:off x="3815071" y="7580078"/>
              <a:ext cx="17466" cy="68257"/>
            </a:xfrm>
            <a:custGeom>
              <a:avLst/>
              <a:pathLst>
                <a:path w="17466" h="68257">
                  <a:moveTo>
                    <a:pt x="17466" y="68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2"/>
            <p:cNvSpPr/>
            <p:nvPr/>
          </p:nvSpPr>
          <p:spPr>
            <a:xfrm>
              <a:off x="3673917" y="7665785"/>
              <a:ext cx="6687" cy="24734"/>
            </a:xfrm>
            <a:custGeom>
              <a:avLst/>
              <a:pathLst>
                <a:path w="6687" h="24734">
                  <a:moveTo>
                    <a:pt x="6687" y="24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3"/>
            <p:cNvSpPr/>
            <p:nvPr/>
          </p:nvSpPr>
          <p:spPr>
            <a:xfrm>
              <a:off x="3680605" y="7690519"/>
              <a:ext cx="7021" cy="24641"/>
            </a:xfrm>
            <a:custGeom>
              <a:avLst/>
              <a:pathLst>
                <a:path w="7021" h="24641">
                  <a:moveTo>
                    <a:pt x="0" y="0"/>
                  </a:moveTo>
                  <a:lnTo>
                    <a:pt x="7021" y="24641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4"/>
            <p:cNvSpPr/>
            <p:nvPr/>
          </p:nvSpPr>
          <p:spPr>
            <a:xfrm>
              <a:off x="3832537" y="7648335"/>
              <a:ext cx="20224" cy="67491"/>
            </a:xfrm>
            <a:custGeom>
              <a:avLst/>
              <a:pathLst>
                <a:path w="20224" h="67491">
                  <a:moveTo>
                    <a:pt x="0" y="0"/>
                  </a:moveTo>
                  <a:lnTo>
                    <a:pt x="20224" y="67491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5"/>
            <p:cNvSpPr/>
            <p:nvPr/>
          </p:nvSpPr>
          <p:spPr>
            <a:xfrm>
              <a:off x="3719029" y="7812707"/>
              <a:ext cx="17671" cy="48099"/>
            </a:xfrm>
            <a:custGeom>
              <a:avLst/>
              <a:pathLst>
                <a:path w="17671" h="48099">
                  <a:moveTo>
                    <a:pt x="17671" y="48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6"/>
            <p:cNvSpPr/>
            <p:nvPr/>
          </p:nvSpPr>
          <p:spPr>
            <a:xfrm>
              <a:off x="3736701" y="78608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7"/>
            <p:cNvSpPr/>
            <p:nvPr/>
          </p:nvSpPr>
          <p:spPr>
            <a:xfrm>
              <a:off x="3736701" y="7860807"/>
              <a:ext cx="18967" cy="47603"/>
            </a:xfrm>
            <a:custGeom>
              <a:avLst/>
              <a:pathLst>
                <a:path w="18967" h="47603">
                  <a:moveTo>
                    <a:pt x="0" y="0"/>
                  </a:moveTo>
                  <a:lnTo>
                    <a:pt x="18967" y="47603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8"/>
            <p:cNvSpPr/>
            <p:nvPr/>
          </p:nvSpPr>
          <p:spPr>
            <a:xfrm>
              <a:off x="4783847" y="7505634"/>
              <a:ext cx="361452" cy="380857"/>
            </a:xfrm>
            <a:custGeom>
              <a:avLst/>
              <a:pathLst>
                <a:path w="361452" h="380857">
                  <a:moveTo>
                    <a:pt x="361452" y="380857"/>
                  </a:moveTo>
                  <a:lnTo>
                    <a:pt x="247987" y="310206"/>
                  </a:lnTo>
                  <a:lnTo>
                    <a:pt x="148088" y="221403"/>
                  </a:lnTo>
                  <a:lnTo>
                    <a:pt x="64626" y="1170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9"/>
            <p:cNvSpPr/>
            <p:nvPr/>
          </p:nvSpPr>
          <p:spPr>
            <a:xfrm>
              <a:off x="3797433" y="8001991"/>
              <a:ext cx="34616" cy="68625"/>
            </a:xfrm>
            <a:custGeom>
              <a:avLst/>
              <a:pathLst>
                <a:path w="34616" h="68625">
                  <a:moveTo>
                    <a:pt x="34616" y="68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0"/>
            <p:cNvSpPr/>
            <p:nvPr/>
          </p:nvSpPr>
          <p:spPr>
            <a:xfrm>
              <a:off x="3820201" y="8047898"/>
              <a:ext cx="11848" cy="22718"/>
            </a:xfrm>
            <a:custGeom>
              <a:avLst/>
              <a:pathLst>
                <a:path w="11848" h="22718">
                  <a:moveTo>
                    <a:pt x="11848" y="22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1"/>
            <p:cNvSpPr/>
            <p:nvPr/>
          </p:nvSpPr>
          <p:spPr>
            <a:xfrm>
              <a:off x="3832049" y="8070616"/>
              <a:ext cx="12154" cy="22555"/>
            </a:xfrm>
            <a:custGeom>
              <a:avLst/>
              <a:pathLst>
                <a:path w="12154" h="22555">
                  <a:moveTo>
                    <a:pt x="0" y="0"/>
                  </a:moveTo>
                  <a:lnTo>
                    <a:pt x="12154" y="22555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2"/>
            <p:cNvSpPr/>
            <p:nvPr/>
          </p:nvSpPr>
          <p:spPr>
            <a:xfrm>
              <a:off x="3832049" y="8070616"/>
              <a:ext cx="37374" cy="67163"/>
            </a:xfrm>
            <a:custGeom>
              <a:avLst/>
              <a:pathLst>
                <a:path w="37374" h="67163">
                  <a:moveTo>
                    <a:pt x="0" y="0"/>
                  </a:moveTo>
                  <a:lnTo>
                    <a:pt x="37374" y="67163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3"/>
            <p:cNvSpPr/>
            <p:nvPr/>
          </p:nvSpPr>
          <p:spPr>
            <a:xfrm>
              <a:off x="3895843" y="8181688"/>
              <a:ext cx="56355" cy="85590"/>
            </a:xfrm>
            <a:custGeom>
              <a:avLst/>
              <a:pathLst>
                <a:path w="56355" h="85590">
                  <a:moveTo>
                    <a:pt x="56355" y="855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4"/>
            <p:cNvSpPr/>
            <p:nvPr/>
          </p:nvSpPr>
          <p:spPr>
            <a:xfrm>
              <a:off x="3923441" y="8224865"/>
              <a:ext cx="28757" cy="42413"/>
            </a:xfrm>
            <a:custGeom>
              <a:avLst/>
              <a:pathLst>
                <a:path w="28757" h="42413">
                  <a:moveTo>
                    <a:pt x="28757" y="42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5"/>
            <p:cNvSpPr/>
            <p:nvPr/>
          </p:nvSpPr>
          <p:spPr>
            <a:xfrm>
              <a:off x="3952198" y="82672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6"/>
            <p:cNvSpPr/>
            <p:nvPr/>
          </p:nvSpPr>
          <p:spPr>
            <a:xfrm>
              <a:off x="3952198" y="8267278"/>
              <a:ext cx="29895" cy="41619"/>
            </a:xfrm>
            <a:custGeom>
              <a:avLst/>
              <a:pathLst>
                <a:path w="29895" h="41619">
                  <a:moveTo>
                    <a:pt x="0" y="0"/>
                  </a:moveTo>
                  <a:lnTo>
                    <a:pt x="29895" y="4161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7"/>
            <p:cNvSpPr/>
            <p:nvPr/>
          </p:nvSpPr>
          <p:spPr>
            <a:xfrm>
              <a:off x="3952198" y="8267278"/>
              <a:ext cx="60906" cy="82413"/>
            </a:xfrm>
            <a:custGeom>
              <a:avLst/>
              <a:pathLst>
                <a:path w="60906" h="82413">
                  <a:moveTo>
                    <a:pt x="0" y="0"/>
                  </a:moveTo>
                  <a:lnTo>
                    <a:pt x="60906" y="82413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8"/>
            <p:cNvSpPr/>
            <p:nvPr/>
          </p:nvSpPr>
          <p:spPr>
            <a:xfrm>
              <a:off x="4147028" y="8264869"/>
              <a:ext cx="19729" cy="24319"/>
            </a:xfrm>
            <a:custGeom>
              <a:avLst/>
              <a:pathLst>
                <a:path w="19729" h="24319">
                  <a:moveTo>
                    <a:pt x="0" y="0"/>
                  </a:moveTo>
                  <a:lnTo>
                    <a:pt x="19729" y="24319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9"/>
            <p:cNvSpPr/>
            <p:nvPr/>
          </p:nvSpPr>
          <p:spPr>
            <a:xfrm>
              <a:off x="4147028" y="8264869"/>
              <a:ext cx="50139" cy="60120"/>
            </a:xfrm>
            <a:custGeom>
              <a:avLst/>
              <a:pathLst>
                <a:path w="50139" h="60120">
                  <a:moveTo>
                    <a:pt x="0" y="0"/>
                  </a:moveTo>
                  <a:lnTo>
                    <a:pt x="50139" y="6012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0"/>
            <p:cNvSpPr/>
            <p:nvPr/>
          </p:nvSpPr>
          <p:spPr>
            <a:xfrm>
              <a:off x="4228535" y="8359953"/>
              <a:ext cx="108281" cy="107550"/>
            </a:xfrm>
            <a:custGeom>
              <a:avLst/>
              <a:pathLst>
                <a:path w="108281" h="107550">
                  <a:moveTo>
                    <a:pt x="108281" y="10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1"/>
            <p:cNvSpPr/>
            <p:nvPr/>
          </p:nvSpPr>
          <p:spPr>
            <a:xfrm>
              <a:off x="4147842" y="8504032"/>
              <a:ext cx="17994" cy="18239"/>
            </a:xfrm>
            <a:custGeom>
              <a:avLst/>
              <a:pathLst>
                <a:path w="17994" h="18239">
                  <a:moveTo>
                    <a:pt x="17994" y="18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2"/>
            <p:cNvSpPr/>
            <p:nvPr/>
          </p:nvSpPr>
          <p:spPr>
            <a:xfrm>
              <a:off x="4165837" y="8522272"/>
              <a:ext cx="18239" cy="17994"/>
            </a:xfrm>
            <a:custGeom>
              <a:avLst/>
              <a:pathLst>
                <a:path w="18239" h="17994">
                  <a:moveTo>
                    <a:pt x="0" y="0"/>
                  </a:moveTo>
                  <a:lnTo>
                    <a:pt x="18239" y="1799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3"/>
            <p:cNvSpPr/>
            <p:nvPr/>
          </p:nvSpPr>
          <p:spPr>
            <a:xfrm>
              <a:off x="4221279" y="8575507"/>
              <a:ext cx="57558" cy="50938"/>
            </a:xfrm>
            <a:custGeom>
              <a:avLst/>
              <a:pathLst>
                <a:path w="57558" h="50938">
                  <a:moveTo>
                    <a:pt x="57558" y="50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4"/>
            <p:cNvSpPr/>
            <p:nvPr/>
          </p:nvSpPr>
          <p:spPr>
            <a:xfrm>
              <a:off x="4259422" y="8609726"/>
              <a:ext cx="19415" cy="16719"/>
            </a:xfrm>
            <a:custGeom>
              <a:avLst/>
              <a:pathLst>
                <a:path w="19415" h="16719">
                  <a:moveTo>
                    <a:pt x="19415" y="16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5"/>
            <p:cNvSpPr/>
            <p:nvPr/>
          </p:nvSpPr>
          <p:spPr>
            <a:xfrm>
              <a:off x="4278837" y="8626446"/>
              <a:ext cx="19640" cy="16454"/>
            </a:xfrm>
            <a:custGeom>
              <a:avLst/>
              <a:pathLst>
                <a:path w="19640" h="16454">
                  <a:moveTo>
                    <a:pt x="0" y="0"/>
                  </a:moveTo>
                  <a:lnTo>
                    <a:pt x="19640" y="1645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6"/>
            <p:cNvSpPr/>
            <p:nvPr/>
          </p:nvSpPr>
          <p:spPr>
            <a:xfrm>
              <a:off x="4278837" y="8626446"/>
              <a:ext cx="59579" cy="48559"/>
            </a:xfrm>
            <a:custGeom>
              <a:avLst/>
              <a:pathLst>
                <a:path w="59579" h="48559">
                  <a:moveTo>
                    <a:pt x="0" y="0"/>
                  </a:moveTo>
                  <a:lnTo>
                    <a:pt x="59579" y="4855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7"/>
            <p:cNvSpPr/>
            <p:nvPr/>
          </p:nvSpPr>
          <p:spPr>
            <a:xfrm>
              <a:off x="4336817" y="8467504"/>
              <a:ext cx="136110" cy="111702"/>
            </a:xfrm>
            <a:custGeom>
              <a:avLst/>
              <a:pathLst>
                <a:path w="136110" h="111702">
                  <a:moveTo>
                    <a:pt x="0" y="0"/>
                  </a:moveTo>
                  <a:lnTo>
                    <a:pt x="136110" y="11170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8"/>
            <p:cNvSpPr/>
            <p:nvPr/>
          </p:nvSpPr>
          <p:spPr>
            <a:xfrm>
              <a:off x="4691572" y="8348011"/>
              <a:ext cx="149466" cy="91153"/>
            </a:xfrm>
            <a:custGeom>
              <a:avLst/>
              <a:pathLst>
                <a:path w="149466" h="91153">
                  <a:moveTo>
                    <a:pt x="149466" y="91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9"/>
            <p:cNvSpPr/>
            <p:nvPr/>
          </p:nvSpPr>
          <p:spPr>
            <a:xfrm>
              <a:off x="4463244" y="8764668"/>
              <a:ext cx="21494" cy="13945"/>
            </a:xfrm>
            <a:custGeom>
              <a:avLst/>
              <a:pathLst>
                <a:path w="21494" h="13945">
                  <a:moveTo>
                    <a:pt x="21494" y="13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0"/>
            <p:cNvSpPr/>
            <p:nvPr/>
          </p:nvSpPr>
          <p:spPr>
            <a:xfrm>
              <a:off x="4484739" y="8778613"/>
              <a:ext cx="21681" cy="13652"/>
            </a:xfrm>
            <a:custGeom>
              <a:avLst/>
              <a:pathLst>
                <a:path w="21681" h="13652">
                  <a:moveTo>
                    <a:pt x="0" y="0"/>
                  </a:moveTo>
                  <a:lnTo>
                    <a:pt x="21681" y="13652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1"/>
            <p:cNvSpPr/>
            <p:nvPr/>
          </p:nvSpPr>
          <p:spPr>
            <a:xfrm>
              <a:off x="4550329" y="8818685"/>
              <a:ext cx="22218" cy="12760"/>
            </a:xfrm>
            <a:custGeom>
              <a:avLst/>
              <a:pathLst>
                <a:path w="22218" h="12760">
                  <a:moveTo>
                    <a:pt x="22218" y="127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2"/>
            <p:cNvSpPr/>
            <p:nvPr/>
          </p:nvSpPr>
          <p:spPr>
            <a:xfrm>
              <a:off x="4572548" y="8831446"/>
              <a:ext cx="22389" cy="12458"/>
            </a:xfrm>
            <a:custGeom>
              <a:avLst/>
              <a:pathLst>
                <a:path w="22389" h="12458">
                  <a:moveTo>
                    <a:pt x="0" y="0"/>
                  </a:moveTo>
                  <a:lnTo>
                    <a:pt x="22389" y="1245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3"/>
            <p:cNvSpPr/>
            <p:nvPr/>
          </p:nvSpPr>
          <p:spPr>
            <a:xfrm>
              <a:off x="4841039" y="8439165"/>
              <a:ext cx="15068" cy="7843"/>
            </a:xfrm>
            <a:custGeom>
              <a:avLst/>
              <a:pathLst>
                <a:path w="15068" h="7843">
                  <a:moveTo>
                    <a:pt x="0" y="0"/>
                  </a:moveTo>
                  <a:lnTo>
                    <a:pt x="15068" y="7843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4"/>
            <p:cNvSpPr/>
            <p:nvPr/>
          </p:nvSpPr>
          <p:spPr>
            <a:xfrm>
              <a:off x="4686118" y="8890676"/>
              <a:ext cx="23180" cy="10915"/>
            </a:xfrm>
            <a:custGeom>
              <a:avLst/>
              <a:pathLst>
                <a:path w="23180" h="10915">
                  <a:moveTo>
                    <a:pt x="23180" y="10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5"/>
            <p:cNvSpPr/>
            <p:nvPr/>
          </p:nvSpPr>
          <p:spPr>
            <a:xfrm>
              <a:off x="4709299" y="8901591"/>
              <a:ext cx="23326" cy="10600"/>
            </a:xfrm>
            <a:custGeom>
              <a:avLst/>
              <a:pathLst>
                <a:path w="23326" h="10600">
                  <a:moveTo>
                    <a:pt x="0" y="0"/>
                  </a:moveTo>
                  <a:lnTo>
                    <a:pt x="23326" y="1060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6"/>
            <p:cNvSpPr/>
            <p:nvPr/>
          </p:nvSpPr>
          <p:spPr>
            <a:xfrm>
              <a:off x="4779698" y="8932441"/>
              <a:ext cx="95703" cy="36638"/>
            </a:xfrm>
            <a:custGeom>
              <a:avLst/>
              <a:pathLst>
                <a:path w="95703" h="36638">
                  <a:moveTo>
                    <a:pt x="95703" y="36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7"/>
            <p:cNvSpPr/>
            <p:nvPr/>
          </p:nvSpPr>
          <p:spPr>
            <a:xfrm>
              <a:off x="4827302" y="8951408"/>
              <a:ext cx="48099" cy="17671"/>
            </a:xfrm>
            <a:custGeom>
              <a:avLst/>
              <a:pathLst>
                <a:path w="48099" h="17671">
                  <a:moveTo>
                    <a:pt x="48099" y="17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8"/>
            <p:cNvSpPr/>
            <p:nvPr/>
          </p:nvSpPr>
          <p:spPr>
            <a:xfrm>
              <a:off x="4875402" y="8969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4875402" y="8969079"/>
              <a:ext cx="48560" cy="16362"/>
            </a:xfrm>
            <a:custGeom>
              <a:avLst/>
              <a:pathLst>
                <a:path w="48560" h="16362">
                  <a:moveTo>
                    <a:pt x="0" y="0"/>
                  </a:moveTo>
                  <a:lnTo>
                    <a:pt x="48560" y="1636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0"/>
            <p:cNvSpPr/>
            <p:nvPr/>
          </p:nvSpPr>
          <p:spPr>
            <a:xfrm>
              <a:off x="4875402" y="8969079"/>
              <a:ext cx="97546" cy="31403"/>
            </a:xfrm>
            <a:custGeom>
              <a:avLst/>
              <a:pathLst>
                <a:path w="97546" h="31403">
                  <a:moveTo>
                    <a:pt x="0" y="0"/>
                  </a:moveTo>
                  <a:lnTo>
                    <a:pt x="97546" y="3140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1"/>
            <p:cNvSpPr/>
            <p:nvPr/>
          </p:nvSpPr>
          <p:spPr>
            <a:xfrm>
              <a:off x="5062447" y="8861702"/>
              <a:ext cx="356829" cy="55031"/>
            </a:xfrm>
            <a:custGeom>
              <a:avLst/>
              <a:pathLst>
                <a:path w="356829" h="55031">
                  <a:moveTo>
                    <a:pt x="356829" y="55031"/>
                  </a:moveTo>
                  <a:lnTo>
                    <a:pt x="176978" y="3682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2"/>
            <p:cNvSpPr/>
            <p:nvPr/>
          </p:nvSpPr>
          <p:spPr>
            <a:xfrm>
              <a:off x="5108031" y="8873038"/>
              <a:ext cx="311244" cy="43694"/>
            </a:xfrm>
            <a:custGeom>
              <a:avLst/>
              <a:pathLst>
                <a:path w="311244" h="43694">
                  <a:moveTo>
                    <a:pt x="311244" y="43694"/>
                  </a:moveTo>
                  <a:lnTo>
                    <a:pt x="154630" y="2891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5153906" y="8883136"/>
              <a:ext cx="265370" cy="33597"/>
            </a:xfrm>
            <a:custGeom>
              <a:avLst/>
              <a:pathLst>
                <a:path w="265370" h="33597">
                  <a:moveTo>
                    <a:pt x="265370" y="33597"/>
                  </a:moveTo>
                  <a:lnTo>
                    <a:pt x="132036" y="219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4"/>
            <p:cNvSpPr/>
            <p:nvPr/>
          </p:nvSpPr>
          <p:spPr>
            <a:xfrm>
              <a:off x="5200038" y="8891988"/>
              <a:ext cx="219238" cy="24745"/>
            </a:xfrm>
            <a:custGeom>
              <a:avLst/>
              <a:pathLst>
                <a:path w="219238" h="24745">
                  <a:moveTo>
                    <a:pt x="219238" y="247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5"/>
            <p:cNvSpPr/>
            <p:nvPr/>
          </p:nvSpPr>
          <p:spPr>
            <a:xfrm>
              <a:off x="5246392" y="8899587"/>
              <a:ext cx="172884" cy="17145"/>
            </a:xfrm>
            <a:custGeom>
              <a:avLst/>
              <a:pathLst>
                <a:path w="172884" h="17145">
                  <a:moveTo>
                    <a:pt x="172884" y="171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6"/>
            <p:cNvSpPr/>
            <p:nvPr/>
          </p:nvSpPr>
          <p:spPr>
            <a:xfrm>
              <a:off x="5292935" y="8905928"/>
              <a:ext cx="126341" cy="10804"/>
            </a:xfrm>
            <a:custGeom>
              <a:avLst/>
              <a:pathLst>
                <a:path w="126341" h="10804">
                  <a:moveTo>
                    <a:pt x="126341" y="10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7"/>
            <p:cNvSpPr/>
            <p:nvPr/>
          </p:nvSpPr>
          <p:spPr>
            <a:xfrm>
              <a:off x="5339632" y="8911007"/>
              <a:ext cx="79643" cy="5725"/>
            </a:xfrm>
            <a:custGeom>
              <a:avLst/>
              <a:pathLst>
                <a:path w="79643" h="5725">
                  <a:moveTo>
                    <a:pt x="79643" y="5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8"/>
            <p:cNvSpPr/>
            <p:nvPr/>
          </p:nvSpPr>
          <p:spPr>
            <a:xfrm>
              <a:off x="5386450" y="8914819"/>
              <a:ext cx="32825" cy="1913"/>
            </a:xfrm>
            <a:custGeom>
              <a:avLst/>
              <a:pathLst>
                <a:path w="32825" h="1913">
                  <a:moveTo>
                    <a:pt x="32825" y="1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9"/>
            <p:cNvSpPr/>
            <p:nvPr/>
          </p:nvSpPr>
          <p:spPr>
            <a:xfrm>
              <a:off x="5419276" y="8916733"/>
              <a:ext cx="14078" cy="629"/>
            </a:xfrm>
            <a:custGeom>
              <a:avLst/>
              <a:pathLst>
                <a:path w="14078" h="629">
                  <a:moveTo>
                    <a:pt x="0" y="0"/>
                  </a:moveTo>
                  <a:lnTo>
                    <a:pt x="14078" y="62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0"/>
            <p:cNvSpPr/>
            <p:nvPr/>
          </p:nvSpPr>
          <p:spPr>
            <a:xfrm>
              <a:off x="5419276" y="8916733"/>
              <a:ext cx="61033" cy="1901"/>
            </a:xfrm>
            <a:custGeom>
              <a:avLst/>
              <a:pathLst>
                <a:path w="61033" h="1901">
                  <a:moveTo>
                    <a:pt x="0" y="0"/>
                  </a:moveTo>
                  <a:lnTo>
                    <a:pt x="61033" y="1901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1"/>
            <p:cNvSpPr/>
            <p:nvPr/>
          </p:nvSpPr>
          <p:spPr>
            <a:xfrm>
              <a:off x="5419276" y="8916733"/>
              <a:ext cx="108006" cy="1901"/>
            </a:xfrm>
            <a:custGeom>
              <a:avLst/>
              <a:pathLst>
                <a:path w="108006" h="1901">
                  <a:moveTo>
                    <a:pt x="0" y="0"/>
                  </a:moveTo>
                  <a:lnTo>
                    <a:pt x="108006" y="1901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2"/>
            <p:cNvSpPr/>
            <p:nvPr/>
          </p:nvSpPr>
          <p:spPr>
            <a:xfrm>
              <a:off x="5580643" y="9070232"/>
              <a:ext cx="76719" cy="4680"/>
            </a:xfrm>
            <a:custGeom>
              <a:avLst/>
              <a:pathLst>
                <a:path w="76719" h="4680">
                  <a:moveTo>
                    <a:pt x="76719" y="0"/>
                  </a:moveTo>
                  <a:lnTo>
                    <a:pt x="0" y="468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3"/>
            <p:cNvSpPr/>
            <p:nvPr/>
          </p:nvSpPr>
          <p:spPr>
            <a:xfrm>
              <a:off x="5631811" y="9070232"/>
              <a:ext cx="25551" cy="1906"/>
            </a:xfrm>
            <a:custGeom>
              <a:avLst/>
              <a:pathLst>
                <a:path w="25551" h="1906">
                  <a:moveTo>
                    <a:pt x="25551" y="0"/>
                  </a:moveTo>
                  <a:lnTo>
                    <a:pt x="0" y="19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4"/>
            <p:cNvSpPr/>
            <p:nvPr/>
          </p:nvSpPr>
          <p:spPr>
            <a:xfrm>
              <a:off x="5657362" y="9067979"/>
              <a:ext cx="25523" cy="2252"/>
            </a:xfrm>
            <a:custGeom>
              <a:avLst/>
              <a:pathLst>
                <a:path w="25523" h="2252">
                  <a:moveTo>
                    <a:pt x="0" y="2252"/>
                  </a:moveTo>
                  <a:lnTo>
                    <a:pt x="2552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5"/>
            <p:cNvSpPr/>
            <p:nvPr/>
          </p:nvSpPr>
          <p:spPr>
            <a:xfrm>
              <a:off x="5657362" y="9062439"/>
              <a:ext cx="76465" cy="7792"/>
            </a:xfrm>
            <a:custGeom>
              <a:avLst/>
              <a:pathLst>
                <a:path w="76465" h="7792">
                  <a:moveTo>
                    <a:pt x="0" y="7792"/>
                  </a:moveTo>
                  <a:lnTo>
                    <a:pt x="76465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6"/>
            <p:cNvSpPr/>
            <p:nvPr/>
          </p:nvSpPr>
          <p:spPr>
            <a:xfrm>
              <a:off x="5419276" y="8899587"/>
              <a:ext cx="341925" cy="17145"/>
            </a:xfrm>
            <a:custGeom>
              <a:avLst/>
              <a:pathLst>
                <a:path w="341925" h="17145">
                  <a:moveTo>
                    <a:pt x="0" y="17145"/>
                  </a:moveTo>
                  <a:lnTo>
                    <a:pt x="171386" y="17029"/>
                  </a:lnTo>
                  <a:lnTo>
                    <a:pt x="341925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7"/>
            <p:cNvSpPr/>
            <p:nvPr/>
          </p:nvSpPr>
          <p:spPr>
            <a:xfrm>
              <a:off x="5419276" y="8891988"/>
              <a:ext cx="388279" cy="26211"/>
            </a:xfrm>
            <a:custGeom>
              <a:avLst/>
              <a:pathLst>
                <a:path w="388279" h="26211">
                  <a:moveTo>
                    <a:pt x="0" y="24745"/>
                  </a:moveTo>
                  <a:lnTo>
                    <a:pt x="129923" y="26211"/>
                  </a:lnTo>
                  <a:lnTo>
                    <a:pt x="259593" y="17947"/>
                  </a:lnTo>
                  <a:lnTo>
                    <a:pt x="388279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8"/>
            <p:cNvSpPr/>
            <p:nvPr/>
          </p:nvSpPr>
          <p:spPr>
            <a:xfrm>
              <a:off x="5419276" y="8883136"/>
              <a:ext cx="434411" cy="34582"/>
            </a:xfrm>
            <a:custGeom>
              <a:avLst/>
              <a:pathLst>
                <a:path w="434411" h="34582">
                  <a:moveTo>
                    <a:pt x="0" y="33597"/>
                  </a:moveTo>
                  <a:lnTo>
                    <a:pt x="145574" y="34582"/>
                  </a:lnTo>
                  <a:lnTo>
                    <a:pt x="290719" y="23357"/>
                  </a:lnTo>
                  <a:lnTo>
                    <a:pt x="434411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9"/>
            <p:cNvSpPr/>
            <p:nvPr/>
          </p:nvSpPr>
          <p:spPr>
            <a:xfrm>
              <a:off x="5398823" y="8719517"/>
              <a:ext cx="464760" cy="40772"/>
            </a:xfrm>
            <a:custGeom>
              <a:avLst/>
              <a:pathLst>
                <a:path w="464760" h="40772">
                  <a:moveTo>
                    <a:pt x="0" y="38097"/>
                  </a:moveTo>
                  <a:lnTo>
                    <a:pt x="155925" y="40772"/>
                  </a:lnTo>
                  <a:lnTo>
                    <a:pt x="311352" y="28031"/>
                  </a:lnTo>
                  <a:lnTo>
                    <a:pt x="46476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0"/>
            <p:cNvSpPr/>
            <p:nvPr/>
          </p:nvSpPr>
          <p:spPr>
            <a:xfrm>
              <a:off x="5398823" y="8709212"/>
              <a:ext cx="506201" cy="51739"/>
            </a:xfrm>
            <a:custGeom>
              <a:avLst/>
              <a:pathLst>
                <a:path w="506201" h="51739">
                  <a:moveTo>
                    <a:pt x="0" y="48403"/>
                  </a:moveTo>
                  <a:lnTo>
                    <a:pt x="127606" y="51739"/>
                  </a:lnTo>
                  <a:lnTo>
                    <a:pt x="255064" y="44742"/>
                  </a:lnTo>
                  <a:lnTo>
                    <a:pt x="381539" y="27457"/>
                  </a:lnTo>
                  <a:lnTo>
                    <a:pt x="506201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1"/>
            <p:cNvSpPr/>
            <p:nvPr/>
          </p:nvSpPr>
          <p:spPr>
            <a:xfrm>
              <a:off x="5901933" y="8530064"/>
              <a:ext cx="52258" cy="16375"/>
            </a:xfrm>
            <a:custGeom>
              <a:avLst/>
              <a:pathLst>
                <a:path w="52258" h="16375">
                  <a:moveTo>
                    <a:pt x="52258" y="0"/>
                  </a:moveTo>
                  <a:lnTo>
                    <a:pt x="0" y="16375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2"/>
            <p:cNvSpPr/>
            <p:nvPr/>
          </p:nvSpPr>
          <p:spPr>
            <a:xfrm>
              <a:off x="5986992" y="8659170"/>
              <a:ext cx="74563" cy="26082"/>
            </a:xfrm>
            <a:custGeom>
              <a:avLst/>
              <a:pathLst>
                <a:path w="74563" h="26082">
                  <a:moveTo>
                    <a:pt x="74563" y="0"/>
                  </a:moveTo>
                  <a:lnTo>
                    <a:pt x="0" y="26082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3"/>
            <p:cNvSpPr/>
            <p:nvPr/>
          </p:nvSpPr>
          <p:spPr>
            <a:xfrm>
              <a:off x="6079826" y="8773893"/>
              <a:ext cx="117986" cy="46455"/>
            </a:xfrm>
            <a:custGeom>
              <a:avLst/>
              <a:pathLst>
                <a:path w="117986" h="46455">
                  <a:moveTo>
                    <a:pt x="117986" y="0"/>
                  </a:moveTo>
                  <a:lnTo>
                    <a:pt x="0" y="46455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4"/>
            <p:cNvSpPr/>
            <p:nvPr/>
          </p:nvSpPr>
          <p:spPr>
            <a:xfrm>
              <a:off x="6180292" y="8942086"/>
              <a:ext cx="23866" cy="9322"/>
            </a:xfrm>
            <a:custGeom>
              <a:avLst/>
              <a:pathLst>
                <a:path w="23866" h="9322">
                  <a:moveTo>
                    <a:pt x="23866" y="0"/>
                  </a:moveTo>
                  <a:lnTo>
                    <a:pt x="0" y="932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5"/>
            <p:cNvSpPr/>
            <p:nvPr/>
          </p:nvSpPr>
          <p:spPr>
            <a:xfrm>
              <a:off x="6204158" y="8932441"/>
              <a:ext cx="23737" cy="9644"/>
            </a:xfrm>
            <a:custGeom>
              <a:avLst/>
              <a:pathLst>
                <a:path w="23737" h="9644">
                  <a:moveTo>
                    <a:pt x="0" y="9644"/>
                  </a:moveTo>
                  <a:lnTo>
                    <a:pt x="23737" y="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6"/>
            <p:cNvSpPr/>
            <p:nvPr/>
          </p:nvSpPr>
          <p:spPr>
            <a:xfrm>
              <a:off x="6197812" y="8768202"/>
              <a:ext cx="12891" cy="5691"/>
            </a:xfrm>
            <a:custGeom>
              <a:avLst/>
              <a:pathLst>
                <a:path w="12891" h="5691">
                  <a:moveTo>
                    <a:pt x="0" y="5691"/>
                  </a:moveTo>
                  <a:lnTo>
                    <a:pt x="12891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7"/>
            <p:cNvSpPr/>
            <p:nvPr/>
          </p:nvSpPr>
          <p:spPr>
            <a:xfrm>
              <a:off x="6197812" y="8748479"/>
              <a:ext cx="55523" cy="25414"/>
            </a:xfrm>
            <a:custGeom>
              <a:avLst/>
              <a:pathLst>
                <a:path w="55523" h="25414">
                  <a:moveTo>
                    <a:pt x="0" y="25414"/>
                  </a:moveTo>
                  <a:lnTo>
                    <a:pt x="55523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8"/>
            <p:cNvSpPr/>
            <p:nvPr/>
          </p:nvSpPr>
          <p:spPr>
            <a:xfrm>
              <a:off x="6197812" y="8727608"/>
              <a:ext cx="97605" cy="46285"/>
            </a:xfrm>
            <a:custGeom>
              <a:avLst/>
              <a:pathLst>
                <a:path w="97605" h="46285">
                  <a:moveTo>
                    <a:pt x="0" y="46285"/>
                  </a:moveTo>
                  <a:lnTo>
                    <a:pt x="97605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9"/>
            <p:cNvSpPr/>
            <p:nvPr/>
          </p:nvSpPr>
          <p:spPr>
            <a:xfrm>
              <a:off x="6336919" y="8674536"/>
              <a:ext cx="54379" cy="31069"/>
            </a:xfrm>
            <a:custGeom>
              <a:avLst/>
              <a:pathLst>
                <a:path w="54379" h="31069">
                  <a:moveTo>
                    <a:pt x="54379" y="0"/>
                  </a:moveTo>
                  <a:lnTo>
                    <a:pt x="0" y="3106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0"/>
            <p:cNvSpPr/>
            <p:nvPr/>
          </p:nvSpPr>
          <p:spPr>
            <a:xfrm>
              <a:off x="6377809" y="8674536"/>
              <a:ext cx="13489" cy="7951"/>
            </a:xfrm>
            <a:custGeom>
              <a:avLst/>
              <a:pathLst>
                <a:path w="13489" h="7951">
                  <a:moveTo>
                    <a:pt x="13489" y="0"/>
                  </a:moveTo>
                  <a:lnTo>
                    <a:pt x="0" y="7951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1"/>
            <p:cNvSpPr/>
            <p:nvPr/>
          </p:nvSpPr>
          <p:spPr>
            <a:xfrm>
              <a:off x="6501172" y="8764668"/>
              <a:ext cx="43176" cy="27597"/>
            </a:xfrm>
            <a:custGeom>
              <a:avLst/>
              <a:pathLst>
                <a:path w="43176" h="27597">
                  <a:moveTo>
                    <a:pt x="43176" y="0"/>
                  </a:moveTo>
                  <a:lnTo>
                    <a:pt x="0" y="2759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2"/>
            <p:cNvSpPr/>
            <p:nvPr/>
          </p:nvSpPr>
          <p:spPr>
            <a:xfrm>
              <a:off x="6544349" y="8764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3"/>
            <p:cNvSpPr/>
            <p:nvPr/>
          </p:nvSpPr>
          <p:spPr>
            <a:xfrm>
              <a:off x="6544349" y="8735911"/>
              <a:ext cx="42413" cy="28757"/>
            </a:xfrm>
            <a:custGeom>
              <a:avLst/>
              <a:pathLst>
                <a:path w="42413" h="28757">
                  <a:moveTo>
                    <a:pt x="0" y="28757"/>
                  </a:moveTo>
                  <a:lnTo>
                    <a:pt x="42413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4"/>
            <p:cNvSpPr/>
            <p:nvPr/>
          </p:nvSpPr>
          <p:spPr>
            <a:xfrm>
              <a:off x="6376859" y="8452399"/>
              <a:ext cx="64091" cy="44949"/>
            </a:xfrm>
            <a:custGeom>
              <a:avLst/>
              <a:pathLst>
                <a:path w="64091" h="44949">
                  <a:moveTo>
                    <a:pt x="0" y="44949"/>
                  </a:moveTo>
                  <a:lnTo>
                    <a:pt x="64091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5"/>
            <p:cNvSpPr/>
            <p:nvPr/>
          </p:nvSpPr>
          <p:spPr>
            <a:xfrm>
              <a:off x="6669176" y="8659088"/>
              <a:ext cx="20078" cy="15916"/>
            </a:xfrm>
            <a:custGeom>
              <a:avLst/>
              <a:pathLst>
                <a:path w="20078" h="15916">
                  <a:moveTo>
                    <a:pt x="20078" y="0"/>
                  </a:moveTo>
                  <a:lnTo>
                    <a:pt x="0" y="1591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6"/>
            <p:cNvSpPr/>
            <p:nvPr/>
          </p:nvSpPr>
          <p:spPr>
            <a:xfrm>
              <a:off x="6689255" y="8642901"/>
              <a:ext cx="19861" cy="16187"/>
            </a:xfrm>
            <a:custGeom>
              <a:avLst/>
              <a:pathLst>
                <a:path w="19861" h="16187">
                  <a:moveTo>
                    <a:pt x="0" y="16187"/>
                  </a:moveTo>
                  <a:lnTo>
                    <a:pt x="19861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7"/>
            <p:cNvSpPr/>
            <p:nvPr/>
          </p:nvSpPr>
          <p:spPr>
            <a:xfrm>
              <a:off x="6644474" y="8459574"/>
              <a:ext cx="34964" cy="31367"/>
            </a:xfrm>
            <a:custGeom>
              <a:avLst/>
              <a:pathLst>
                <a:path w="34964" h="31367">
                  <a:moveTo>
                    <a:pt x="34964" y="0"/>
                  </a:moveTo>
                  <a:lnTo>
                    <a:pt x="0" y="31367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8"/>
            <p:cNvSpPr/>
            <p:nvPr/>
          </p:nvSpPr>
          <p:spPr>
            <a:xfrm>
              <a:off x="6786315" y="8540267"/>
              <a:ext cx="37202" cy="35239"/>
            </a:xfrm>
            <a:custGeom>
              <a:avLst/>
              <a:pathLst>
                <a:path w="37202" h="35239">
                  <a:moveTo>
                    <a:pt x="37202" y="0"/>
                  </a:moveTo>
                  <a:lnTo>
                    <a:pt x="0" y="3523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9"/>
            <p:cNvSpPr/>
            <p:nvPr/>
          </p:nvSpPr>
          <p:spPr>
            <a:xfrm>
              <a:off x="6823517" y="85402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0"/>
            <p:cNvSpPr/>
            <p:nvPr/>
          </p:nvSpPr>
          <p:spPr>
            <a:xfrm>
              <a:off x="6823517" y="8504032"/>
              <a:ext cx="36234" cy="36234"/>
            </a:xfrm>
            <a:custGeom>
              <a:avLst/>
              <a:pathLst>
                <a:path w="36234" h="36234">
                  <a:moveTo>
                    <a:pt x="0" y="36234"/>
                  </a:moveTo>
                  <a:lnTo>
                    <a:pt x="36234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1"/>
            <p:cNvSpPr/>
            <p:nvPr/>
          </p:nvSpPr>
          <p:spPr>
            <a:xfrm>
              <a:off x="6547193" y="8088302"/>
              <a:ext cx="50545" cy="57899"/>
            </a:xfrm>
            <a:custGeom>
              <a:avLst/>
              <a:pathLst>
                <a:path w="50545" h="57899">
                  <a:moveTo>
                    <a:pt x="50545" y="0"/>
                  </a:moveTo>
                  <a:lnTo>
                    <a:pt x="0" y="5789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2"/>
            <p:cNvSpPr/>
            <p:nvPr/>
          </p:nvSpPr>
          <p:spPr>
            <a:xfrm>
              <a:off x="6691642" y="8121466"/>
              <a:ext cx="80241" cy="99824"/>
            </a:xfrm>
            <a:custGeom>
              <a:avLst/>
              <a:pathLst>
                <a:path w="80241" h="99824">
                  <a:moveTo>
                    <a:pt x="80241" y="0"/>
                  </a:moveTo>
                  <a:lnTo>
                    <a:pt x="0" y="99824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3"/>
            <p:cNvSpPr/>
            <p:nvPr/>
          </p:nvSpPr>
          <p:spPr>
            <a:xfrm>
              <a:off x="6962385" y="8369770"/>
              <a:ext cx="16187" cy="19861"/>
            </a:xfrm>
            <a:custGeom>
              <a:avLst/>
              <a:pathLst>
                <a:path w="16187" h="19861">
                  <a:moveTo>
                    <a:pt x="16187" y="0"/>
                  </a:moveTo>
                  <a:lnTo>
                    <a:pt x="0" y="19861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4"/>
            <p:cNvSpPr/>
            <p:nvPr/>
          </p:nvSpPr>
          <p:spPr>
            <a:xfrm>
              <a:off x="6978573" y="8349692"/>
              <a:ext cx="15916" cy="20078"/>
            </a:xfrm>
            <a:custGeom>
              <a:avLst/>
              <a:pathLst>
                <a:path w="15916" h="20078">
                  <a:moveTo>
                    <a:pt x="0" y="20078"/>
                  </a:moveTo>
                  <a:lnTo>
                    <a:pt x="15916" y="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5"/>
            <p:cNvSpPr/>
            <p:nvPr/>
          </p:nvSpPr>
          <p:spPr>
            <a:xfrm>
              <a:off x="7025501" y="8288189"/>
              <a:ext cx="15088" cy="20708"/>
            </a:xfrm>
            <a:custGeom>
              <a:avLst/>
              <a:pathLst>
                <a:path w="15088" h="20708">
                  <a:moveTo>
                    <a:pt x="15088" y="0"/>
                  </a:moveTo>
                  <a:lnTo>
                    <a:pt x="0" y="2070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6"/>
            <p:cNvSpPr/>
            <p:nvPr/>
          </p:nvSpPr>
          <p:spPr>
            <a:xfrm>
              <a:off x="7040589" y="8267278"/>
              <a:ext cx="14806" cy="20910"/>
            </a:xfrm>
            <a:custGeom>
              <a:avLst/>
              <a:pathLst>
                <a:path w="14806" h="20910">
                  <a:moveTo>
                    <a:pt x="0" y="20910"/>
                  </a:moveTo>
                  <a:lnTo>
                    <a:pt x="14806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7"/>
            <p:cNvSpPr/>
            <p:nvPr/>
          </p:nvSpPr>
          <p:spPr>
            <a:xfrm>
              <a:off x="7084153" y="8203370"/>
              <a:ext cx="13945" cy="21494"/>
            </a:xfrm>
            <a:custGeom>
              <a:avLst/>
              <a:pathLst>
                <a:path w="13945" h="21494">
                  <a:moveTo>
                    <a:pt x="13945" y="0"/>
                  </a:moveTo>
                  <a:lnTo>
                    <a:pt x="0" y="2149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8"/>
            <p:cNvSpPr/>
            <p:nvPr/>
          </p:nvSpPr>
          <p:spPr>
            <a:xfrm>
              <a:off x="7098098" y="8181688"/>
              <a:ext cx="13652" cy="21681"/>
            </a:xfrm>
            <a:custGeom>
              <a:avLst/>
              <a:pathLst>
                <a:path w="13652" h="21681">
                  <a:moveTo>
                    <a:pt x="0" y="21681"/>
                  </a:moveTo>
                  <a:lnTo>
                    <a:pt x="13652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9"/>
            <p:cNvSpPr/>
            <p:nvPr/>
          </p:nvSpPr>
          <p:spPr>
            <a:xfrm>
              <a:off x="7138169" y="8115561"/>
              <a:ext cx="12760" cy="22218"/>
            </a:xfrm>
            <a:custGeom>
              <a:avLst/>
              <a:pathLst>
                <a:path w="12760" h="22218">
                  <a:moveTo>
                    <a:pt x="12760" y="0"/>
                  </a:moveTo>
                  <a:lnTo>
                    <a:pt x="0" y="22218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0"/>
            <p:cNvSpPr/>
            <p:nvPr/>
          </p:nvSpPr>
          <p:spPr>
            <a:xfrm>
              <a:off x="7150930" y="8093172"/>
              <a:ext cx="12458" cy="22389"/>
            </a:xfrm>
            <a:custGeom>
              <a:avLst/>
              <a:pathLst>
                <a:path w="12458" h="22389">
                  <a:moveTo>
                    <a:pt x="0" y="22389"/>
                  </a:moveTo>
                  <a:lnTo>
                    <a:pt x="12458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1"/>
            <p:cNvSpPr/>
            <p:nvPr/>
          </p:nvSpPr>
          <p:spPr>
            <a:xfrm>
              <a:off x="6485894" y="7558209"/>
              <a:ext cx="56405" cy="129861"/>
            </a:xfrm>
            <a:custGeom>
              <a:avLst/>
              <a:pathLst>
                <a:path w="56405" h="129861">
                  <a:moveTo>
                    <a:pt x="56405" y="0"/>
                  </a:moveTo>
                  <a:lnTo>
                    <a:pt x="0" y="129861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2"/>
            <p:cNvSpPr/>
            <p:nvPr/>
          </p:nvSpPr>
          <p:spPr>
            <a:xfrm>
              <a:off x="6641372" y="7675908"/>
              <a:ext cx="24133" cy="53523"/>
            </a:xfrm>
            <a:custGeom>
              <a:avLst/>
              <a:pathLst>
                <a:path w="24133" h="53523">
                  <a:moveTo>
                    <a:pt x="24133" y="0"/>
                  </a:moveTo>
                  <a:lnTo>
                    <a:pt x="0" y="5352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3"/>
            <p:cNvSpPr/>
            <p:nvPr/>
          </p:nvSpPr>
          <p:spPr>
            <a:xfrm>
              <a:off x="6943697" y="7792656"/>
              <a:ext cx="14823" cy="34299"/>
            </a:xfrm>
            <a:custGeom>
              <a:avLst/>
              <a:pathLst>
                <a:path w="14823" h="34299">
                  <a:moveTo>
                    <a:pt x="14823" y="0"/>
                  </a:moveTo>
                  <a:lnTo>
                    <a:pt x="0" y="34299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4"/>
            <p:cNvSpPr/>
            <p:nvPr/>
          </p:nvSpPr>
          <p:spPr>
            <a:xfrm>
              <a:off x="7106248" y="7815386"/>
              <a:ext cx="13150" cy="32683"/>
            </a:xfrm>
            <a:custGeom>
              <a:avLst/>
              <a:pathLst>
                <a:path w="13150" h="32683">
                  <a:moveTo>
                    <a:pt x="13150" y="0"/>
                  </a:moveTo>
                  <a:lnTo>
                    <a:pt x="0" y="3268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5"/>
            <p:cNvSpPr/>
            <p:nvPr/>
          </p:nvSpPr>
          <p:spPr>
            <a:xfrm>
              <a:off x="7270893" y="7836817"/>
              <a:ext cx="8998" cy="23990"/>
            </a:xfrm>
            <a:custGeom>
              <a:avLst/>
              <a:pathLst>
                <a:path w="8998" h="23990">
                  <a:moveTo>
                    <a:pt x="8998" y="0"/>
                  </a:moveTo>
                  <a:lnTo>
                    <a:pt x="0" y="2399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6"/>
            <p:cNvSpPr/>
            <p:nvPr/>
          </p:nvSpPr>
          <p:spPr>
            <a:xfrm>
              <a:off x="7279891" y="7812707"/>
              <a:ext cx="8672" cy="24109"/>
            </a:xfrm>
            <a:custGeom>
              <a:avLst/>
              <a:pathLst>
                <a:path w="8672" h="24109">
                  <a:moveTo>
                    <a:pt x="0" y="24109"/>
                  </a:moveTo>
                  <a:lnTo>
                    <a:pt x="8672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7"/>
            <p:cNvSpPr/>
            <p:nvPr/>
          </p:nvSpPr>
          <p:spPr>
            <a:xfrm>
              <a:off x="6835037" y="7619188"/>
              <a:ext cx="19606" cy="56757"/>
            </a:xfrm>
            <a:custGeom>
              <a:avLst/>
              <a:pathLst>
                <a:path w="19606" h="56757">
                  <a:moveTo>
                    <a:pt x="0" y="56757"/>
                  </a:moveTo>
                  <a:lnTo>
                    <a:pt x="19606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8"/>
            <p:cNvSpPr/>
            <p:nvPr/>
          </p:nvSpPr>
          <p:spPr>
            <a:xfrm>
              <a:off x="7319967" y="7665785"/>
              <a:ext cx="13709" cy="49375"/>
            </a:xfrm>
            <a:custGeom>
              <a:avLst/>
              <a:pathLst>
                <a:path w="13709" h="49375">
                  <a:moveTo>
                    <a:pt x="13709" y="0"/>
                  </a:moveTo>
                  <a:lnTo>
                    <a:pt x="0" y="4937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9"/>
            <p:cNvSpPr/>
            <p:nvPr/>
          </p:nvSpPr>
          <p:spPr>
            <a:xfrm>
              <a:off x="7333676" y="76657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0"/>
            <p:cNvSpPr/>
            <p:nvPr/>
          </p:nvSpPr>
          <p:spPr>
            <a:xfrm>
              <a:off x="7333676" y="7616056"/>
              <a:ext cx="12366" cy="49728"/>
            </a:xfrm>
            <a:custGeom>
              <a:avLst/>
              <a:pathLst>
                <a:path w="12366" h="49728">
                  <a:moveTo>
                    <a:pt x="0" y="49728"/>
                  </a:moveTo>
                  <a:lnTo>
                    <a:pt x="12366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1"/>
            <p:cNvSpPr/>
            <p:nvPr/>
          </p:nvSpPr>
          <p:spPr>
            <a:xfrm>
              <a:off x="7192523" y="7534203"/>
              <a:ext cx="10097" cy="45874"/>
            </a:xfrm>
            <a:custGeom>
              <a:avLst/>
              <a:pathLst>
                <a:path w="10097" h="45874">
                  <a:moveTo>
                    <a:pt x="0" y="45874"/>
                  </a:moveTo>
                  <a:lnTo>
                    <a:pt x="10097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2"/>
            <p:cNvSpPr/>
            <p:nvPr/>
          </p:nvSpPr>
          <p:spPr>
            <a:xfrm>
              <a:off x="7056229" y="7439410"/>
              <a:ext cx="3596" cy="21046"/>
            </a:xfrm>
            <a:custGeom>
              <a:avLst/>
              <a:pathLst>
                <a:path w="3596" h="21046">
                  <a:moveTo>
                    <a:pt x="3596" y="0"/>
                  </a:moveTo>
                  <a:lnTo>
                    <a:pt x="0" y="2104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3"/>
            <p:cNvSpPr/>
            <p:nvPr/>
          </p:nvSpPr>
          <p:spPr>
            <a:xfrm>
              <a:off x="7219072" y="7325080"/>
              <a:ext cx="13484" cy="116636"/>
            </a:xfrm>
            <a:custGeom>
              <a:avLst/>
              <a:pathLst>
                <a:path w="13484" h="116636">
                  <a:moveTo>
                    <a:pt x="13484" y="0"/>
                  </a:moveTo>
                  <a:lnTo>
                    <a:pt x="0" y="11663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4"/>
            <p:cNvSpPr/>
            <p:nvPr/>
          </p:nvSpPr>
          <p:spPr>
            <a:xfrm>
              <a:off x="7381924" y="7388891"/>
              <a:ext cx="2942" cy="25452"/>
            </a:xfrm>
            <a:custGeom>
              <a:avLst/>
              <a:pathLst>
                <a:path w="2942" h="25452">
                  <a:moveTo>
                    <a:pt x="2942" y="0"/>
                  </a:moveTo>
                  <a:lnTo>
                    <a:pt x="0" y="25452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5"/>
            <p:cNvSpPr/>
            <p:nvPr/>
          </p:nvSpPr>
          <p:spPr>
            <a:xfrm>
              <a:off x="7384866" y="7363401"/>
              <a:ext cx="2597" cy="25490"/>
            </a:xfrm>
            <a:custGeom>
              <a:avLst/>
              <a:pathLst>
                <a:path w="2597" h="25490">
                  <a:moveTo>
                    <a:pt x="0" y="25490"/>
                  </a:moveTo>
                  <a:lnTo>
                    <a:pt x="2597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6"/>
            <p:cNvSpPr/>
            <p:nvPr/>
          </p:nvSpPr>
          <p:spPr>
            <a:xfrm>
              <a:off x="7391623" y="7286752"/>
              <a:ext cx="1560" cy="25574"/>
            </a:xfrm>
            <a:custGeom>
              <a:avLst/>
              <a:pathLst>
                <a:path w="1560" h="25574">
                  <a:moveTo>
                    <a:pt x="1560" y="0"/>
                  </a:moveTo>
                  <a:lnTo>
                    <a:pt x="0" y="2557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7"/>
            <p:cNvSpPr/>
            <p:nvPr/>
          </p:nvSpPr>
          <p:spPr>
            <a:xfrm>
              <a:off x="7393183" y="7261158"/>
              <a:ext cx="1213" cy="25593"/>
            </a:xfrm>
            <a:custGeom>
              <a:avLst/>
              <a:pathLst>
                <a:path w="1213" h="25593">
                  <a:moveTo>
                    <a:pt x="0" y="25593"/>
                  </a:moveTo>
                  <a:lnTo>
                    <a:pt x="1213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8"/>
            <p:cNvSpPr/>
            <p:nvPr/>
          </p:nvSpPr>
          <p:spPr>
            <a:xfrm>
              <a:off x="7232556" y="7207799"/>
              <a:ext cx="5562" cy="117281"/>
            </a:xfrm>
            <a:custGeom>
              <a:avLst/>
              <a:pathLst>
                <a:path w="5562" h="117281">
                  <a:moveTo>
                    <a:pt x="0" y="117281"/>
                  </a:moveTo>
                  <a:lnTo>
                    <a:pt x="5562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9"/>
            <p:cNvSpPr/>
            <p:nvPr/>
          </p:nvSpPr>
          <p:spPr>
            <a:xfrm>
              <a:off x="5184917" y="66401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0"/>
            <p:cNvSpPr/>
            <p:nvPr/>
          </p:nvSpPr>
          <p:spPr>
            <a:xfrm>
              <a:off x="5184917" y="6555308"/>
              <a:ext cx="947158" cy="573560"/>
            </a:xfrm>
            <a:custGeom>
              <a:avLst/>
              <a:pathLst>
                <a:path w="947158" h="573560">
                  <a:moveTo>
                    <a:pt x="0" y="84831"/>
                  </a:moveTo>
                  <a:lnTo>
                    <a:pt x="115232" y="32065"/>
                  </a:lnTo>
                  <a:lnTo>
                    <a:pt x="238688" y="3402"/>
                  </a:lnTo>
                  <a:lnTo>
                    <a:pt x="365381" y="0"/>
                  </a:lnTo>
                  <a:lnTo>
                    <a:pt x="490197" y="21995"/>
                  </a:lnTo>
                  <a:lnTo>
                    <a:pt x="608096" y="68501"/>
                  </a:lnTo>
                  <a:lnTo>
                    <a:pt x="714316" y="137640"/>
                  </a:lnTo>
                  <a:lnTo>
                    <a:pt x="804569" y="226618"/>
                  </a:lnTo>
                  <a:lnTo>
                    <a:pt x="875211" y="331844"/>
                  </a:lnTo>
                  <a:lnTo>
                    <a:pt x="923389" y="449069"/>
                  </a:lnTo>
                  <a:lnTo>
                    <a:pt x="947158" y="57356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1"/>
            <p:cNvSpPr/>
            <p:nvPr/>
          </p:nvSpPr>
          <p:spPr>
            <a:xfrm>
              <a:off x="7074494" y="7045703"/>
              <a:ext cx="5200" cy="85239"/>
            </a:xfrm>
            <a:custGeom>
              <a:avLst/>
              <a:pathLst>
                <a:path w="5200" h="85239">
                  <a:moveTo>
                    <a:pt x="0" y="0"/>
                  </a:moveTo>
                  <a:lnTo>
                    <a:pt x="5200" y="8523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2"/>
            <p:cNvSpPr/>
            <p:nvPr/>
          </p:nvSpPr>
          <p:spPr>
            <a:xfrm>
              <a:off x="7235734" y="7090409"/>
              <a:ext cx="1549" cy="35196"/>
            </a:xfrm>
            <a:custGeom>
              <a:avLst/>
              <a:pathLst>
                <a:path w="1549" h="35196">
                  <a:moveTo>
                    <a:pt x="1549" y="35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3"/>
            <p:cNvSpPr/>
            <p:nvPr/>
          </p:nvSpPr>
          <p:spPr>
            <a:xfrm>
              <a:off x="7066163" y="6971444"/>
              <a:ext cx="8330" cy="74259"/>
            </a:xfrm>
            <a:custGeom>
              <a:avLst/>
              <a:pathLst>
                <a:path w="8330" h="74259">
                  <a:moveTo>
                    <a:pt x="8330" y="7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4"/>
            <p:cNvSpPr/>
            <p:nvPr/>
          </p:nvSpPr>
          <p:spPr>
            <a:xfrm>
              <a:off x="5184917" y="6604219"/>
              <a:ext cx="71291" cy="35920"/>
            </a:xfrm>
            <a:custGeom>
              <a:avLst/>
              <a:pathLst>
                <a:path w="71291" h="35920">
                  <a:moveTo>
                    <a:pt x="0" y="35920"/>
                  </a:moveTo>
                  <a:lnTo>
                    <a:pt x="7129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5"/>
            <p:cNvSpPr/>
            <p:nvPr/>
          </p:nvSpPr>
          <p:spPr>
            <a:xfrm>
              <a:off x="5194311" y="6398110"/>
              <a:ext cx="1078681" cy="613245"/>
            </a:xfrm>
            <a:custGeom>
              <a:avLst/>
              <a:pathLst>
                <a:path w="1078681" h="613245">
                  <a:moveTo>
                    <a:pt x="0" y="61085"/>
                  </a:moveTo>
                  <a:lnTo>
                    <a:pt x="118991" y="21161"/>
                  </a:lnTo>
                  <a:lnTo>
                    <a:pt x="242811" y="626"/>
                  </a:lnTo>
                  <a:lnTo>
                    <a:pt x="368321" y="0"/>
                  </a:lnTo>
                  <a:lnTo>
                    <a:pt x="492339" y="19299"/>
                  </a:lnTo>
                  <a:lnTo>
                    <a:pt x="611723" y="58034"/>
                  </a:lnTo>
                  <a:lnTo>
                    <a:pt x="723448" y="115224"/>
                  </a:lnTo>
                  <a:lnTo>
                    <a:pt x="824681" y="189419"/>
                  </a:lnTo>
                  <a:lnTo>
                    <a:pt x="912857" y="278739"/>
                  </a:lnTo>
                  <a:lnTo>
                    <a:pt x="985742" y="380920"/>
                  </a:lnTo>
                  <a:lnTo>
                    <a:pt x="1041487" y="493372"/>
                  </a:lnTo>
                  <a:lnTo>
                    <a:pt x="1078681" y="61324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6"/>
            <p:cNvSpPr/>
            <p:nvPr/>
          </p:nvSpPr>
          <p:spPr>
            <a:xfrm>
              <a:off x="6872891" y="6810833"/>
              <a:ext cx="15457" cy="62157"/>
            </a:xfrm>
            <a:custGeom>
              <a:avLst/>
              <a:pathLst>
                <a:path w="15457" h="62157">
                  <a:moveTo>
                    <a:pt x="15457" y="62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7"/>
            <p:cNvSpPr/>
            <p:nvPr/>
          </p:nvSpPr>
          <p:spPr>
            <a:xfrm>
              <a:off x="7025012" y="6769335"/>
              <a:ext cx="18721" cy="76011"/>
            </a:xfrm>
            <a:custGeom>
              <a:avLst/>
              <a:pathLst>
                <a:path w="18721" h="76011">
                  <a:moveTo>
                    <a:pt x="0" y="0"/>
                  </a:moveTo>
                  <a:lnTo>
                    <a:pt x="18721" y="7601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8"/>
            <p:cNvSpPr/>
            <p:nvPr/>
          </p:nvSpPr>
          <p:spPr>
            <a:xfrm>
              <a:off x="7002542" y="6694347"/>
              <a:ext cx="22470" cy="74988"/>
            </a:xfrm>
            <a:custGeom>
              <a:avLst/>
              <a:pathLst>
                <a:path w="22470" h="74988">
                  <a:moveTo>
                    <a:pt x="22470" y="74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9"/>
            <p:cNvSpPr/>
            <p:nvPr/>
          </p:nvSpPr>
          <p:spPr>
            <a:xfrm>
              <a:off x="7152416" y="6645350"/>
              <a:ext cx="9461" cy="29852"/>
            </a:xfrm>
            <a:custGeom>
              <a:avLst/>
              <a:pathLst>
                <a:path w="9461" h="29852">
                  <a:moveTo>
                    <a:pt x="0" y="0"/>
                  </a:moveTo>
                  <a:lnTo>
                    <a:pt x="9461" y="298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0"/>
            <p:cNvSpPr/>
            <p:nvPr/>
          </p:nvSpPr>
          <p:spPr>
            <a:xfrm>
              <a:off x="7106248" y="6520555"/>
              <a:ext cx="46167" cy="124795"/>
            </a:xfrm>
            <a:custGeom>
              <a:avLst/>
              <a:pathLst>
                <a:path w="46167" h="124795">
                  <a:moveTo>
                    <a:pt x="46167" y="124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1"/>
            <p:cNvSpPr/>
            <p:nvPr/>
          </p:nvSpPr>
          <p:spPr>
            <a:xfrm>
              <a:off x="4955060" y="6459196"/>
              <a:ext cx="239250" cy="159021"/>
            </a:xfrm>
            <a:custGeom>
              <a:avLst/>
              <a:pathLst>
                <a:path w="239250" h="159021">
                  <a:moveTo>
                    <a:pt x="239250" y="0"/>
                  </a:moveTo>
                  <a:lnTo>
                    <a:pt x="112321" y="68521"/>
                  </a:lnTo>
                  <a:lnTo>
                    <a:pt x="0" y="15902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2"/>
            <p:cNvSpPr/>
            <p:nvPr/>
          </p:nvSpPr>
          <p:spPr>
            <a:xfrm>
              <a:off x="4845312" y="6238239"/>
              <a:ext cx="662319" cy="266759"/>
            </a:xfrm>
            <a:custGeom>
              <a:avLst/>
              <a:pathLst>
                <a:path w="662319" h="266759">
                  <a:moveTo>
                    <a:pt x="0" y="266759"/>
                  </a:moveTo>
                  <a:lnTo>
                    <a:pt x="92845" y="187705"/>
                  </a:lnTo>
                  <a:lnTo>
                    <a:pt x="195087" y="121250"/>
                  </a:lnTo>
                  <a:lnTo>
                    <a:pt x="305027" y="68498"/>
                  </a:lnTo>
                  <a:lnTo>
                    <a:pt x="420840" y="30325"/>
                  </a:lnTo>
                  <a:lnTo>
                    <a:pt x="540600" y="7365"/>
                  </a:lnTo>
                  <a:lnTo>
                    <a:pt x="66231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3"/>
            <p:cNvSpPr/>
            <p:nvPr/>
          </p:nvSpPr>
          <p:spPr>
            <a:xfrm>
              <a:off x="5508271" y="6080560"/>
              <a:ext cx="809104" cy="357844"/>
            </a:xfrm>
            <a:custGeom>
              <a:avLst/>
              <a:pathLst>
                <a:path w="809104" h="357844">
                  <a:moveTo>
                    <a:pt x="0" y="0"/>
                  </a:moveTo>
                  <a:lnTo>
                    <a:pt x="129707" y="8177"/>
                  </a:lnTo>
                  <a:lnTo>
                    <a:pt x="257555" y="31544"/>
                  </a:lnTo>
                  <a:lnTo>
                    <a:pt x="381769" y="69777"/>
                  </a:lnTo>
                  <a:lnTo>
                    <a:pt x="500629" y="122345"/>
                  </a:lnTo>
                  <a:lnTo>
                    <a:pt x="612485" y="188520"/>
                  </a:lnTo>
                  <a:lnTo>
                    <a:pt x="715788" y="267384"/>
                  </a:lnTo>
                  <a:lnTo>
                    <a:pt x="809104" y="35784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4"/>
            <p:cNvSpPr/>
            <p:nvPr/>
          </p:nvSpPr>
          <p:spPr>
            <a:xfrm>
              <a:off x="6433601" y="6331847"/>
              <a:ext cx="89717" cy="109627"/>
            </a:xfrm>
            <a:custGeom>
              <a:avLst/>
              <a:pathLst>
                <a:path w="89717" h="109627">
                  <a:moveTo>
                    <a:pt x="0" y="0"/>
                  </a:moveTo>
                  <a:lnTo>
                    <a:pt x="89717" y="10962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5"/>
            <p:cNvSpPr/>
            <p:nvPr/>
          </p:nvSpPr>
          <p:spPr>
            <a:xfrm>
              <a:off x="6905640" y="6162910"/>
              <a:ext cx="84359" cy="127183"/>
            </a:xfrm>
            <a:custGeom>
              <a:avLst/>
              <a:pathLst>
                <a:path w="84359" h="127183">
                  <a:moveTo>
                    <a:pt x="0" y="0"/>
                  </a:moveTo>
                  <a:lnTo>
                    <a:pt x="84359" y="1271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6"/>
            <p:cNvSpPr/>
            <p:nvPr/>
          </p:nvSpPr>
          <p:spPr>
            <a:xfrm>
              <a:off x="6810427" y="6043635"/>
              <a:ext cx="95213" cy="119275"/>
            </a:xfrm>
            <a:custGeom>
              <a:avLst/>
              <a:pathLst>
                <a:path w="95213" h="119275">
                  <a:moveTo>
                    <a:pt x="95213" y="11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7"/>
            <p:cNvSpPr/>
            <p:nvPr/>
          </p:nvSpPr>
          <p:spPr>
            <a:xfrm>
              <a:off x="6050573" y="6047532"/>
              <a:ext cx="383028" cy="284314"/>
            </a:xfrm>
            <a:custGeom>
              <a:avLst/>
              <a:pathLst>
                <a:path w="383028" h="284314">
                  <a:moveTo>
                    <a:pt x="383028" y="284314"/>
                  </a:moveTo>
                  <a:lnTo>
                    <a:pt x="267746" y="173563"/>
                  </a:lnTo>
                  <a:lnTo>
                    <a:pt x="139383" y="782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8"/>
            <p:cNvSpPr/>
            <p:nvPr/>
          </p:nvSpPr>
          <p:spPr>
            <a:xfrm>
              <a:off x="5756399" y="5787854"/>
              <a:ext cx="362521" cy="117581"/>
            </a:xfrm>
            <a:custGeom>
              <a:avLst/>
              <a:pathLst>
                <a:path w="362521" h="117581">
                  <a:moveTo>
                    <a:pt x="362521" y="117581"/>
                  </a:moveTo>
                  <a:lnTo>
                    <a:pt x="245367" y="67575"/>
                  </a:lnTo>
                  <a:lnTo>
                    <a:pt x="124201" y="282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9"/>
            <p:cNvSpPr/>
            <p:nvPr/>
          </p:nvSpPr>
          <p:spPr>
            <a:xfrm>
              <a:off x="5784466" y="5632691"/>
              <a:ext cx="707212" cy="322640"/>
            </a:xfrm>
            <a:custGeom>
              <a:avLst/>
              <a:pathLst>
                <a:path w="707212" h="322640">
                  <a:moveTo>
                    <a:pt x="0" y="0"/>
                  </a:moveTo>
                  <a:lnTo>
                    <a:pt x="127699" y="28618"/>
                  </a:lnTo>
                  <a:lnTo>
                    <a:pt x="252586" y="67726"/>
                  </a:lnTo>
                  <a:lnTo>
                    <a:pt x="373799" y="117057"/>
                  </a:lnTo>
                  <a:lnTo>
                    <a:pt x="490505" y="176269"/>
                  </a:lnTo>
                  <a:lnTo>
                    <a:pt x="601898" y="244954"/>
                  </a:lnTo>
                  <a:lnTo>
                    <a:pt x="707212" y="32264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0"/>
            <p:cNvSpPr/>
            <p:nvPr/>
          </p:nvSpPr>
          <p:spPr>
            <a:xfrm>
              <a:off x="5784466" y="5632691"/>
              <a:ext cx="513887" cy="189643"/>
            </a:xfrm>
            <a:custGeom>
              <a:avLst/>
              <a:pathLst>
                <a:path w="513887" h="189643">
                  <a:moveTo>
                    <a:pt x="0" y="0"/>
                  </a:moveTo>
                  <a:lnTo>
                    <a:pt x="134200" y="30376"/>
                  </a:lnTo>
                  <a:lnTo>
                    <a:pt x="265241" y="72335"/>
                  </a:lnTo>
                  <a:lnTo>
                    <a:pt x="392125" y="125560"/>
                  </a:lnTo>
                  <a:lnTo>
                    <a:pt x="513887" y="18964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1"/>
            <p:cNvSpPr/>
            <p:nvPr/>
          </p:nvSpPr>
          <p:spPr>
            <a:xfrm>
              <a:off x="5990408" y="5519489"/>
              <a:ext cx="387401" cy="166647"/>
            </a:xfrm>
            <a:custGeom>
              <a:avLst/>
              <a:pathLst>
                <a:path w="387401" h="166647">
                  <a:moveTo>
                    <a:pt x="387401" y="166647"/>
                  </a:moveTo>
                  <a:lnTo>
                    <a:pt x="262928" y="100656"/>
                  </a:lnTo>
                  <a:lnTo>
                    <a:pt x="133509" y="4498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2"/>
            <p:cNvSpPr/>
            <p:nvPr/>
          </p:nvSpPr>
          <p:spPr>
            <a:xfrm>
              <a:off x="5378190" y="5607544"/>
              <a:ext cx="406275" cy="25147"/>
            </a:xfrm>
            <a:custGeom>
              <a:avLst/>
              <a:pathLst>
                <a:path w="406275" h="25147">
                  <a:moveTo>
                    <a:pt x="406275" y="25147"/>
                  </a:moveTo>
                  <a:lnTo>
                    <a:pt x="271598" y="6739"/>
                  </a:lnTo>
                  <a:lnTo>
                    <a:pt x="135837" y="0"/>
                  </a:lnTo>
                  <a:lnTo>
                    <a:pt x="0" y="497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3"/>
            <p:cNvSpPr/>
            <p:nvPr/>
          </p:nvSpPr>
          <p:spPr>
            <a:xfrm>
              <a:off x="5365630" y="5450467"/>
              <a:ext cx="91198" cy="4875"/>
            </a:xfrm>
            <a:custGeom>
              <a:avLst/>
              <a:pathLst>
                <a:path w="91198" h="4875">
                  <a:moveTo>
                    <a:pt x="0" y="4875"/>
                  </a:moveTo>
                  <a:lnTo>
                    <a:pt x="9119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4"/>
            <p:cNvSpPr/>
            <p:nvPr/>
          </p:nvSpPr>
          <p:spPr>
            <a:xfrm>
              <a:off x="5223189" y="5455343"/>
              <a:ext cx="142440" cy="17337"/>
            </a:xfrm>
            <a:custGeom>
              <a:avLst/>
              <a:pathLst>
                <a:path w="142440" h="17337">
                  <a:moveTo>
                    <a:pt x="142440" y="0"/>
                  </a:moveTo>
                  <a:lnTo>
                    <a:pt x="0" y="173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5"/>
            <p:cNvSpPr/>
            <p:nvPr/>
          </p:nvSpPr>
          <p:spPr>
            <a:xfrm>
              <a:off x="4875810" y="5607603"/>
              <a:ext cx="908655" cy="130357"/>
            </a:xfrm>
            <a:custGeom>
              <a:avLst/>
              <a:pathLst>
                <a:path w="908655" h="130357">
                  <a:moveTo>
                    <a:pt x="908655" y="25088"/>
                  </a:moveTo>
                  <a:lnTo>
                    <a:pt x="777353" y="6998"/>
                  </a:lnTo>
                  <a:lnTo>
                    <a:pt x="644995" y="0"/>
                  </a:lnTo>
                  <a:lnTo>
                    <a:pt x="512517" y="4141"/>
                  </a:lnTo>
                  <a:lnTo>
                    <a:pt x="380855" y="19394"/>
                  </a:lnTo>
                  <a:lnTo>
                    <a:pt x="250940" y="45651"/>
                  </a:lnTo>
                  <a:lnTo>
                    <a:pt x="123688" y="82726"/>
                  </a:lnTo>
                  <a:lnTo>
                    <a:pt x="0" y="1303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6"/>
            <p:cNvSpPr/>
            <p:nvPr/>
          </p:nvSpPr>
          <p:spPr>
            <a:xfrm>
              <a:off x="4813012" y="5526231"/>
              <a:ext cx="181675" cy="67093"/>
            </a:xfrm>
            <a:custGeom>
              <a:avLst/>
              <a:pathLst>
                <a:path w="181675" h="67093">
                  <a:moveTo>
                    <a:pt x="0" y="67093"/>
                  </a:moveTo>
                  <a:lnTo>
                    <a:pt x="18167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7"/>
            <p:cNvSpPr/>
            <p:nvPr/>
          </p:nvSpPr>
          <p:spPr>
            <a:xfrm>
              <a:off x="4813012" y="5573019"/>
              <a:ext cx="48787" cy="20305"/>
            </a:xfrm>
            <a:custGeom>
              <a:avLst/>
              <a:pathLst>
                <a:path w="48787" h="20305">
                  <a:moveTo>
                    <a:pt x="0" y="20305"/>
                  </a:moveTo>
                  <a:lnTo>
                    <a:pt x="4878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8"/>
            <p:cNvSpPr/>
            <p:nvPr/>
          </p:nvSpPr>
          <p:spPr>
            <a:xfrm>
              <a:off x="4733146" y="5593325"/>
              <a:ext cx="79865" cy="37113"/>
            </a:xfrm>
            <a:custGeom>
              <a:avLst/>
              <a:pathLst>
                <a:path w="79865" h="37113">
                  <a:moveTo>
                    <a:pt x="79865" y="0"/>
                  </a:moveTo>
                  <a:lnTo>
                    <a:pt x="0" y="371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9"/>
            <p:cNvSpPr/>
            <p:nvPr/>
          </p:nvSpPr>
          <p:spPr>
            <a:xfrm>
              <a:off x="4696292" y="6080560"/>
              <a:ext cx="811979" cy="351273"/>
            </a:xfrm>
            <a:custGeom>
              <a:avLst/>
              <a:pathLst>
                <a:path w="811979" h="351273">
                  <a:moveTo>
                    <a:pt x="811979" y="0"/>
                  </a:moveTo>
                  <a:lnTo>
                    <a:pt x="682209" y="7125"/>
                  </a:lnTo>
                  <a:lnTo>
                    <a:pt x="554176" y="29455"/>
                  </a:lnTo>
                  <a:lnTo>
                    <a:pt x="429656" y="66679"/>
                  </a:lnTo>
                  <a:lnTo>
                    <a:pt x="310374" y="118282"/>
                  </a:lnTo>
                  <a:lnTo>
                    <a:pt x="197985" y="183548"/>
                  </a:lnTo>
                  <a:lnTo>
                    <a:pt x="94046" y="261573"/>
                  </a:lnTo>
                  <a:lnTo>
                    <a:pt x="0" y="3512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0"/>
            <p:cNvSpPr/>
            <p:nvPr/>
          </p:nvSpPr>
          <p:spPr>
            <a:xfrm>
              <a:off x="4465576" y="5968328"/>
              <a:ext cx="306587" cy="248512"/>
            </a:xfrm>
            <a:custGeom>
              <a:avLst/>
              <a:pathLst>
                <a:path w="306587" h="248512">
                  <a:moveTo>
                    <a:pt x="0" y="248512"/>
                  </a:moveTo>
                  <a:lnTo>
                    <a:pt x="94333" y="156276"/>
                  </a:lnTo>
                  <a:lnTo>
                    <a:pt x="196824" y="73199"/>
                  </a:lnTo>
                  <a:lnTo>
                    <a:pt x="30658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1"/>
            <p:cNvSpPr/>
            <p:nvPr/>
          </p:nvSpPr>
          <p:spPr>
            <a:xfrm>
              <a:off x="4239284" y="6216840"/>
              <a:ext cx="226292" cy="323336"/>
            </a:xfrm>
            <a:custGeom>
              <a:avLst/>
              <a:pathLst>
                <a:path w="226292" h="323336">
                  <a:moveTo>
                    <a:pt x="226292" y="0"/>
                  </a:moveTo>
                  <a:lnTo>
                    <a:pt x="140932" y="100597"/>
                  </a:lnTo>
                  <a:lnTo>
                    <a:pt x="65283" y="208687"/>
                  </a:lnTo>
                  <a:lnTo>
                    <a:pt x="0" y="3233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2"/>
            <p:cNvSpPr/>
            <p:nvPr/>
          </p:nvSpPr>
          <p:spPr>
            <a:xfrm>
              <a:off x="4098782" y="5944703"/>
              <a:ext cx="430504" cy="523902"/>
            </a:xfrm>
            <a:custGeom>
              <a:avLst/>
              <a:pathLst>
                <a:path w="430504" h="523902">
                  <a:moveTo>
                    <a:pt x="0" y="523902"/>
                  </a:moveTo>
                  <a:lnTo>
                    <a:pt x="67239" y="404948"/>
                  </a:lnTo>
                  <a:lnTo>
                    <a:pt x="144524" y="292262"/>
                  </a:lnTo>
                  <a:lnTo>
                    <a:pt x="231276" y="186689"/>
                  </a:lnTo>
                  <a:lnTo>
                    <a:pt x="326841" y="89024"/>
                  </a:lnTo>
                  <a:lnTo>
                    <a:pt x="43050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3"/>
            <p:cNvSpPr/>
            <p:nvPr/>
          </p:nvSpPr>
          <p:spPr>
            <a:xfrm>
              <a:off x="4212733" y="5820742"/>
              <a:ext cx="219102" cy="205304"/>
            </a:xfrm>
            <a:custGeom>
              <a:avLst/>
              <a:pathLst>
                <a:path w="219102" h="205304">
                  <a:moveTo>
                    <a:pt x="219102" y="0"/>
                  </a:moveTo>
                  <a:lnTo>
                    <a:pt x="105100" y="97902"/>
                  </a:lnTo>
                  <a:lnTo>
                    <a:pt x="0" y="2053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4"/>
            <p:cNvSpPr/>
            <p:nvPr/>
          </p:nvSpPr>
          <p:spPr>
            <a:xfrm>
              <a:off x="4031805" y="6468606"/>
              <a:ext cx="66977" cy="150426"/>
            </a:xfrm>
            <a:custGeom>
              <a:avLst/>
              <a:pathLst>
                <a:path w="66977" h="150426">
                  <a:moveTo>
                    <a:pt x="66977" y="0"/>
                  </a:moveTo>
                  <a:lnTo>
                    <a:pt x="0" y="15042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5"/>
            <p:cNvSpPr/>
            <p:nvPr/>
          </p:nvSpPr>
          <p:spPr>
            <a:xfrm>
              <a:off x="3884605" y="6290094"/>
              <a:ext cx="132988" cy="272411"/>
            </a:xfrm>
            <a:custGeom>
              <a:avLst/>
              <a:pathLst>
                <a:path w="132988" h="272411">
                  <a:moveTo>
                    <a:pt x="0" y="272411"/>
                  </a:moveTo>
                  <a:lnTo>
                    <a:pt x="60531" y="133294"/>
                  </a:lnTo>
                  <a:lnTo>
                    <a:pt x="13298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6"/>
            <p:cNvSpPr/>
            <p:nvPr/>
          </p:nvSpPr>
          <p:spPr>
            <a:xfrm>
              <a:off x="3942907" y="6468606"/>
              <a:ext cx="155874" cy="492264"/>
            </a:xfrm>
            <a:custGeom>
              <a:avLst/>
              <a:pathLst>
                <a:path w="155874" h="492264">
                  <a:moveTo>
                    <a:pt x="155874" y="0"/>
                  </a:moveTo>
                  <a:lnTo>
                    <a:pt x="101831" y="117833"/>
                  </a:lnTo>
                  <a:lnTo>
                    <a:pt x="57650" y="239708"/>
                  </a:lnTo>
                  <a:lnTo>
                    <a:pt x="23629" y="364800"/>
                  </a:lnTo>
                  <a:lnTo>
                    <a:pt x="0" y="49226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7"/>
            <p:cNvSpPr/>
            <p:nvPr/>
          </p:nvSpPr>
          <p:spPr>
            <a:xfrm>
              <a:off x="3779483" y="6938526"/>
              <a:ext cx="7335" cy="58255"/>
            </a:xfrm>
            <a:custGeom>
              <a:avLst/>
              <a:pathLst>
                <a:path w="7335" h="58255">
                  <a:moveTo>
                    <a:pt x="7335" y="0"/>
                  </a:moveTo>
                  <a:lnTo>
                    <a:pt x="0" y="582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8"/>
            <p:cNvSpPr/>
            <p:nvPr/>
          </p:nvSpPr>
          <p:spPr>
            <a:xfrm>
              <a:off x="4558063" y="6504999"/>
              <a:ext cx="287249" cy="653694"/>
            </a:xfrm>
            <a:custGeom>
              <a:avLst/>
              <a:pathLst>
                <a:path w="287249" h="653694">
                  <a:moveTo>
                    <a:pt x="287249" y="0"/>
                  </a:moveTo>
                  <a:lnTo>
                    <a:pt x="205343" y="90339"/>
                  </a:lnTo>
                  <a:lnTo>
                    <a:pt x="135737" y="190462"/>
                  </a:lnTo>
                  <a:lnTo>
                    <a:pt x="79588" y="298707"/>
                  </a:lnTo>
                  <a:lnTo>
                    <a:pt x="37828" y="413275"/>
                  </a:lnTo>
                  <a:lnTo>
                    <a:pt x="11150" y="532263"/>
                  </a:lnTo>
                  <a:lnTo>
                    <a:pt x="0" y="6536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9"/>
            <p:cNvSpPr/>
            <p:nvPr/>
          </p:nvSpPr>
          <p:spPr>
            <a:xfrm>
              <a:off x="4717068" y="6459196"/>
              <a:ext cx="477242" cy="896553"/>
            </a:xfrm>
            <a:custGeom>
              <a:avLst/>
              <a:pathLst>
                <a:path w="477242" h="896553">
                  <a:moveTo>
                    <a:pt x="477242" y="0"/>
                  </a:moveTo>
                  <a:lnTo>
                    <a:pt x="369633" y="56081"/>
                  </a:lnTo>
                  <a:lnTo>
                    <a:pt x="271905" y="128012"/>
                  </a:lnTo>
                  <a:lnTo>
                    <a:pt x="186373" y="214088"/>
                  </a:lnTo>
                  <a:lnTo>
                    <a:pt x="115064" y="312270"/>
                  </a:lnTo>
                  <a:lnTo>
                    <a:pt x="59665" y="420232"/>
                  </a:lnTo>
                  <a:lnTo>
                    <a:pt x="21490" y="535416"/>
                  </a:lnTo>
                  <a:lnTo>
                    <a:pt x="1443" y="655094"/>
                  </a:lnTo>
                  <a:lnTo>
                    <a:pt x="0" y="776432"/>
                  </a:lnTo>
                  <a:lnTo>
                    <a:pt x="17193" y="89655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0"/>
            <p:cNvSpPr/>
            <p:nvPr/>
          </p:nvSpPr>
          <p:spPr>
            <a:xfrm>
              <a:off x="4402958" y="7264578"/>
              <a:ext cx="23488" cy="159746"/>
            </a:xfrm>
            <a:custGeom>
              <a:avLst/>
              <a:pathLst>
                <a:path w="23488" h="159746">
                  <a:moveTo>
                    <a:pt x="23488" y="159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4426447" y="7424324"/>
              <a:ext cx="46543" cy="154609"/>
            </a:xfrm>
            <a:custGeom>
              <a:avLst/>
              <a:pathLst>
                <a:path w="46543" h="154609">
                  <a:moveTo>
                    <a:pt x="0" y="0"/>
                  </a:moveTo>
                  <a:lnTo>
                    <a:pt x="46543" y="15460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4242818" y="7218471"/>
              <a:ext cx="2877" cy="57573"/>
            </a:xfrm>
            <a:custGeom>
              <a:avLst/>
              <a:pathLst>
                <a:path w="2877" h="57573">
                  <a:moveTo>
                    <a:pt x="2877" y="57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4245696" y="7276045"/>
              <a:ext cx="5504" cy="57381"/>
            </a:xfrm>
            <a:custGeom>
              <a:avLst/>
              <a:pathLst>
                <a:path w="5504" h="57381">
                  <a:moveTo>
                    <a:pt x="0" y="0"/>
                  </a:moveTo>
                  <a:lnTo>
                    <a:pt x="5504" y="573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4094626" y="7352066"/>
              <a:ext cx="10331" cy="71310"/>
            </a:xfrm>
            <a:custGeom>
              <a:avLst/>
              <a:pathLst>
                <a:path w="10331" h="71310">
                  <a:moveTo>
                    <a:pt x="0" y="0"/>
                  </a:moveTo>
                  <a:lnTo>
                    <a:pt x="10331" y="7131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3949530" y="7449940"/>
              <a:ext cx="34939" cy="156211"/>
            </a:xfrm>
            <a:custGeom>
              <a:avLst/>
              <a:pathLst>
                <a:path w="34939" h="156211">
                  <a:moveTo>
                    <a:pt x="0" y="0"/>
                  </a:moveTo>
                  <a:lnTo>
                    <a:pt x="34939" y="15621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3832537" y="7648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4874545" y="6640140"/>
              <a:ext cx="342454" cy="1105915"/>
            </a:xfrm>
            <a:custGeom>
              <a:avLst/>
              <a:pathLst>
                <a:path w="342454" h="1105915">
                  <a:moveTo>
                    <a:pt x="310372" y="0"/>
                  </a:moveTo>
                  <a:lnTo>
                    <a:pt x="211209" y="71892"/>
                  </a:lnTo>
                  <a:lnTo>
                    <a:pt x="127812" y="161593"/>
                  </a:lnTo>
                  <a:lnTo>
                    <a:pt x="63324" y="265723"/>
                  </a:lnTo>
                  <a:lnTo>
                    <a:pt x="20177" y="380353"/>
                  </a:lnTo>
                  <a:lnTo>
                    <a:pt x="0" y="501160"/>
                  </a:lnTo>
                  <a:lnTo>
                    <a:pt x="3551" y="623590"/>
                  </a:lnTo>
                  <a:lnTo>
                    <a:pt x="30698" y="743024"/>
                  </a:lnTo>
                  <a:lnTo>
                    <a:pt x="80417" y="854960"/>
                  </a:lnTo>
                  <a:lnTo>
                    <a:pt x="150833" y="955176"/>
                  </a:lnTo>
                  <a:lnTo>
                    <a:pt x="239291" y="1039892"/>
                  </a:lnTo>
                  <a:lnTo>
                    <a:pt x="342454" y="110591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4844338" y="7616388"/>
              <a:ext cx="300960" cy="270102"/>
            </a:xfrm>
            <a:custGeom>
              <a:avLst/>
              <a:pathLst>
                <a:path w="300960" h="270102">
                  <a:moveTo>
                    <a:pt x="300960" y="270102"/>
                  </a:moveTo>
                  <a:lnTo>
                    <a:pt x="185498" y="197953"/>
                  </a:lnTo>
                  <a:lnTo>
                    <a:pt x="84170" y="1070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4110674" y="7922899"/>
              <a:ext cx="74205" cy="125565"/>
            </a:xfrm>
            <a:custGeom>
              <a:avLst/>
              <a:pathLst>
                <a:path w="74205" h="125565">
                  <a:moveTo>
                    <a:pt x="74205" y="125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4184880" y="8048465"/>
              <a:ext cx="85490" cy="118171"/>
            </a:xfrm>
            <a:custGeom>
              <a:avLst/>
              <a:pathLst>
                <a:path w="85490" h="118171">
                  <a:moveTo>
                    <a:pt x="0" y="0"/>
                  </a:moveTo>
                  <a:lnTo>
                    <a:pt x="85490" y="11817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4081498" y="8177031"/>
              <a:ext cx="65530" cy="87837"/>
            </a:xfrm>
            <a:custGeom>
              <a:avLst/>
              <a:pathLst>
                <a:path w="65530" h="87837">
                  <a:moveTo>
                    <a:pt x="65530" y="878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5135598" y="7881453"/>
              <a:ext cx="9701" cy="5038"/>
            </a:xfrm>
            <a:custGeom>
              <a:avLst/>
              <a:pathLst>
                <a:path w="9701" h="5038">
                  <a:moveTo>
                    <a:pt x="9701" y="5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4548995" y="8234197"/>
              <a:ext cx="292043" cy="204968"/>
            </a:xfrm>
            <a:custGeom>
              <a:avLst/>
              <a:pathLst>
                <a:path w="292043" h="204968">
                  <a:moveTo>
                    <a:pt x="292043" y="204968"/>
                  </a:moveTo>
                  <a:lnTo>
                    <a:pt x="139554" y="11169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4"/>
            <p:cNvSpPr/>
            <p:nvPr/>
          </p:nvSpPr>
          <p:spPr>
            <a:xfrm>
              <a:off x="4277333" y="8410776"/>
              <a:ext cx="59483" cy="56728"/>
            </a:xfrm>
            <a:custGeom>
              <a:avLst/>
              <a:pathLst>
                <a:path w="59483" h="56728">
                  <a:moveTo>
                    <a:pt x="59483" y="56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5"/>
            <p:cNvSpPr/>
            <p:nvPr/>
          </p:nvSpPr>
          <p:spPr>
            <a:xfrm>
              <a:off x="4336817" y="8467504"/>
              <a:ext cx="44100" cy="38763"/>
            </a:xfrm>
            <a:custGeom>
              <a:avLst/>
              <a:pathLst>
                <a:path w="44100" h="38763">
                  <a:moveTo>
                    <a:pt x="0" y="0"/>
                  </a:moveTo>
                  <a:lnTo>
                    <a:pt x="44100" y="387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6"/>
            <p:cNvSpPr/>
            <p:nvPr/>
          </p:nvSpPr>
          <p:spPr>
            <a:xfrm>
              <a:off x="4772163" y="8400296"/>
              <a:ext cx="68875" cy="38869"/>
            </a:xfrm>
            <a:custGeom>
              <a:avLst/>
              <a:pathLst>
                <a:path w="68875" h="38869">
                  <a:moveTo>
                    <a:pt x="68875" y="38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7"/>
            <p:cNvSpPr/>
            <p:nvPr/>
          </p:nvSpPr>
          <p:spPr>
            <a:xfrm>
              <a:off x="4569661" y="8645755"/>
              <a:ext cx="39917" cy="24759"/>
            </a:xfrm>
            <a:custGeom>
              <a:avLst/>
              <a:pathLst>
                <a:path w="39917" h="24759">
                  <a:moveTo>
                    <a:pt x="39917" y="24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8"/>
            <p:cNvSpPr/>
            <p:nvPr/>
          </p:nvSpPr>
          <p:spPr>
            <a:xfrm>
              <a:off x="4609578" y="8670515"/>
              <a:ext cx="40573" cy="23669"/>
            </a:xfrm>
            <a:custGeom>
              <a:avLst/>
              <a:pathLst>
                <a:path w="40573" h="23669">
                  <a:moveTo>
                    <a:pt x="0" y="0"/>
                  </a:moveTo>
                  <a:lnTo>
                    <a:pt x="40573" y="2366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9"/>
            <p:cNvSpPr/>
            <p:nvPr/>
          </p:nvSpPr>
          <p:spPr>
            <a:xfrm>
              <a:off x="4841039" y="8439165"/>
              <a:ext cx="568281" cy="161119"/>
            </a:xfrm>
            <a:custGeom>
              <a:avLst/>
              <a:pathLst>
                <a:path w="568281" h="161119">
                  <a:moveTo>
                    <a:pt x="0" y="0"/>
                  </a:moveTo>
                  <a:lnTo>
                    <a:pt x="134935" y="62457"/>
                  </a:lnTo>
                  <a:lnTo>
                    <a:pt x="275664" y="110453"/>
                  </a:lnTo>
                  <a:lnTo>
                    <a:pt x="420644" y="143462"/>
                  </a:lnTo>
                  <a:lnTo>
                    <a:pt x="568281" y="16111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0"/>
            <p:cNvSpPr/>
            <p:nvPr/>
          </p:nvSpPr>
          <p:spPr>
            <a:xfrm>
              <a:off x="4841715" y="8615378"/>
              <a:ext cx="557107" cy="142237"/>
            </a:xfrm>
            <a:custGeom>
              <a:avLst/>
              <a:pathLst>
                <a:path w="557107" h="142237">
                  <a:moveTo>
                    <a:pt x="557107" y="142237"/>
                  </a:moveTo>
                  <a:lnTo>
                    <a:pt x="413517" y="126020"/>
                  </a:lnTo>
                  <a:lnTo>
                    <a:pt x="272015" y="96726"/>
                  </a:lnTo>
                  <a:lnTo>
                    <a:pt x="133789" y="546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1"/>
            <p:cNvSpPr/>
            <p:nvPr/>
          </p:nvSpPr>
          <p:spPr>
            <a:xfrm>
              <a:off x="4980134" y="8671618"/>
              <a:ext cx="418688" cy="85996"/>
            </a:xfrm>
            <a:custGeom>
              <a:avLst/>
              <a:pathLst>
                <a:path w="418688" h="85996">
                  <a:moveTo>
                    <a:pt x="418688" y="85996"/>
                  </a:moveTo>
                  <a:lnTo>
                    <a:pt x="276715" y="70037"/>
                  </a:lnTo>
                  <a:lnTo>
                    <a:pt x="136769" y="412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2"/>
            <p:cNvSpPr/>
            <p:nvPr/>
          </p:nvSpPr>
          <p:spPr>
            <a:xfrm>
              <a:off x="5398823" y="8757615"/>
              <a:ext cx="28137" cy="1624"/>
            </a:xfrm>
            <a:custGeom>
              <a:avLst/>
              <a:pathLst>
                <a:path w="28137" h="1624">
                  <a:moveTo>
                    <a:pt x="0" y="0"/>
                  </a:moveTo>
                  <a:lnTo>
                    <a:pt x="28137" y="162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3"/>
            <p:cNvSpPr/>
            <p:nvPr/>
          </p:nvSpPr>
          <p:spPr>
            <a:xfrm>
              <a:off x="5419276" y="8913072"/>
              <a:ext cx="225288" cy="3661"/>
            </a:xfrm>
            <a:custGeom>
              <a:avLst/>
              <a:pathLst>
                <a:path w="225288" h="3661">
                  <a:moveTo>
                    <a:pt x="0" y="3661"/>
                  </a:moveTo>
                  <a:lnTo>
                    <a:pt x="22528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4"/>
            <p:cNvSpPr/>
            <p:nvPr/>
          </p:nvSpPr>
          <p:spPr>
            <a:xfrm>
              <a:off x="5145299" y="7766788"/>
              <a:ext cx="889814" cy="205047"/>
            </a:xfrm>
            <a:custGeom>
              <a:avLst/>
              <a:pathLst>
                <a:path w="889814" h="205047">
                  <a:moveTo>
                    <a:pt x="0" y="119703"/>
                  </a:moveTo>
                  <a:lnTo>
                    <a:pt x="126282" y="170951"/>
                  </a:lnTo>
                  <a:lnTo>
                    <a:pt x="259504" y="199685"/>
                  </a:lnTo>
                  <a:lnTo>
                    <a:pt x="395683" y="205047"/>
                  </a:lnTo>
                  <a:lnTo>
                    <a:pt x="530751" y="186877"/>
                  </a:lnTo>
                  <a:lnTo>
                    <a:pt x="660673" y="145717"/>
                  </a:lnTo>
                  <a:lnTo>
                    <a:pt x="781564" y="82798"/>
                  </a:lnTo>
                  <a:lnTo>
                    <a:pt x="8898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5"/>
            <p:cNvSpPr/>
            <p:nvPr/>
          </p:nvSpPr>
          <p:spPr>
            <a:xfrm>
              <a:off x="5804060" y="7883283"/>
              <a:ext cx="337317" cy="198197"/>
            </a:xfrm>
            <a:custGeom>
              <a:avLst/>
              <a:pathLst>
                <a:path w="337317" h="198197">
                  <a:moveTo>
                    <a:pt x="337317" y="0"/>
                  </a:moveTo>
                  <a:lnTo>
                    <a:pt x="234443" y="81514"/>
                  </a:lnTo>
                  <a:lnTo>
                    <a:pt x="121278" y="148007"/>
                  </a:lnTo>
                  <a:lnTo>
                    <a:pt x="0" y="19819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6"/>
            <p:cNvSpPr/>
            <p:nvPr/>
          </p:nvSpPr>
          <p:spPr>
            <a:xfrm>
              <a:off x="5954192" y="8511685"/>
              <a:ext cx="51588" cy="18379"/>
            </a:xfrm>
            <a:custGeom>
              <a:avLst/>
              <a:pathLst>
                <a:path w="51588" h="18379">
                  <a:moveTo>
                    <a:pt x="0" y="18379"/>
                  </a:moveTo>
                  <a:lnTo>
                    <a:pt x="5158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7"/>
            <p:cNvSpPr/>
            <p:nvPr/>
          </p:nvSpPr>
          <p:spPr>
            <a:xfrm>
              <a:off x="6061556" y="8629386"/>
              <a:ext cx="73163" cy="29784"/>
            </a:xfrm>
            <a:custGeom>
              <a:avLst/>
              <a:pathLst>
                <a:path w="73163" h="29784">
                  <a:moveTo>
                    <a:pt x="0" y="29784"/>
                  </a:moveTo>
                  <a:lnTo>
                    <a:pt x="7316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8"/>
            <p:cNvSpPr/>
            <p:nvPr/>
          </p:nvSpPr>
          <p:spPr>
            <a:xfrm>
              <a:off x="6145794" y="8773893"/>
              <a:ext cx="52017" cy="21711"/>
            </a:xfrm>
            <a:custGeom>
              <a:avLst/>
              <a:pathLst>
                <a:path w="52017" h="21711">
                  <a:moveTo>
                    <a:pt x="52017" y="0"/>
                  </a:moveTo>
                  <a:lnTo>
                    <a:pt x="0" y="2171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9"/>
            <p:cNvSpPr/>
            <p:nvPr/>
          </p:nvSpPr>
          <p:spPr>
            <a:xfrm>
              <a:off x="6027634" y="7883283"/>
              <a:ext cx="113742" cy="88851"/>
            </a:xfrm>
            <a:custGeom>
              <a:avLst/>
              <a:pathLst>
                <a:path w="113742" h="88851">
                  <a:moveTo>
                    <a:pt x="113742" y="0"/>
                  </a:moveTo>
                  <a:lnTo>
                    <a:pt x="0" y="888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0"/>
            <p:cNvSpPr/>
            <p:nvPr/>
          </p:nvSpPr>
          <p:spPr>
            <a:xfrm>
              <a:off x="6310616" y="8497348"/>
              <a:ext cx="66243" cy="41712"/>
            </a:xfrm>
            <a:custGeom>
              <a:avLst/>
              <a:pathLst>
                <a:path w="66243" h="41712">
                  <a:moveTo>
                    <a:pt x="66243" y="0"/>
                  </a:moveTo>
                  <a:lnTo>
                    <a:pt x="0" y="4171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1"/>
            <p:cNvSpPr/>
            <p:nvPr/>
          </p:nvSpPr>
          <p:spPr>
            <a:xfrm>
              <a:off x="6391298" y="8632972"/>
              <a:ext cx="66338" cy="41564"/>
            </a:xfrm>
            <a:custGeom>
              <a:avLst/>
              <a:pathLst>
                <a:path w="66338" h="41564">
                  <a:moveTo>
                    <a:pt x="0" y="41564"/>
                  </a:moveTo>
                  <a:lnTo>
                    <a:pt x="6633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2"/>
            <p:cNvSpPr/>
            <p:nvPr/>
          </p:nvSpPr>
          <p:spPr>
            <a:xfrm>
              <a:off x="6096526" y="7883283"/>
              <a:ext cx="44851" cy="38417"/>
            </a:xfrm>
            <a:custGeom>
              <a:avLst/>
              <a:pathLst>
                <a:path w="44851" h="38417">
                  <a:moveTo>
                    <a:pt x="44851" y="0"/>
                  </a:moveTo>
                  <a:lnTo>
                    <a:pt x="0" y="384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3"/>
            <p:cNvSpPr/>
            <p:nvPr/>
          </p:nvSpPr>
          <p:spPr>
            <a:xfrm>
              <a:off x="6141377" y="7879909"/>
              <a:ext cx="3678" cy="3373"/>
            </a:xfrm>
            <a:custGeom>
              <a:avLst/>
              <a:pathLst>
                <a:path w="3678" h="3373">
                  <a:moveTo>
                    <a:pt x="0" y="3373"/>
                  </a:moveTo>
                  <a:lnTo>
                    <a:pt x="367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4"/>
            <p:cNvSpPr/>
            <p:nvPr/>
          </p:nvSpPr>
          <p:spPr>
            <a:xfrm>
              <a:off x="6679438" y="8427271"/>
              <a:ext cx="34102" cy="32303"/>
            </a:xfrm>
            <a:custGeom>
              <a:avLst/>
              <a:pathLst>
                <a:path w="34102" h="32303">
                  <a:moveTo>
                    <a:pt x="0" y="32303"/>
                  </a:moveTo>
                  <a:lnTo>
                    <a:pt x="3410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5"/>
            <p:cNvSpPr/>
            <p:nvPr/>
          </p:nvSpPr>
          <p:spPr>
            <a:xfrm>
              <a:off x="6141377" y="7786972"/>
              <a:ext cx="91713" cy="96310"/>
            </a:xfrm>
            <a:custGeom>
              <a:avLst/>
              <a:pathLst>
                <a:path w="91713" h="96310">
                  <a:moveTo>
                    <a:pt x="0" y="96310"/>
                  </a:moveTo>
                  <a:lnTo>
                    <a:pt x="9171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6"/>
            <p:cNvSpPr/>
            <p:nvPr/>
          </p:nvSpPr>
          <p:spPr>
            <a:xfrm>
              <a:off x="6597738" y="8027751"/>
              <a:ext cx="47336" cy="60550"/>
            </a:xfrm>
            <a:custGeom>
              <a:avLst/>
              <a:pathLst>
                <a:path w="47336" h="60550">
                  <a:moveTo>
                    <a:pt x="0" y="60550"/>
                  </a:moveTo>
                  <a:lnTo>
                    <a:pt x="4733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7"/>
            <p:cNvSpPr/>
            <p:nvPr/>
          </p:nvSpPr>
          <p:spPr>
            <a:xfrm>
              <a:off x="6759077" y="8121466"/>
              <a:ext cx="12806" cy="17085"/>
            </a:xfrm>
            <a:custGeom>
              <a:avLst/>
              <a:pathLst>
                <a:path w="12806" h="17085">
                  <a:moveTo>
                    <a:pt x="12806" y="0"/>
                  </a:moveTo>
                  <a:lnTo>
                    <a:pt x="0" y="1708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8"/>
            <p:cNvSpPr/>
            <p:nvPr/>
          </p:nvSpPr>
          <p:spPr>
            <a:xfrm>
              <a:off x="6855675" y="8233975"/>
              <a:ext cx="28930" cy="37006"/>
            </a:xfrm>
            <a:custGeom>
              <a:avLst/>
              <a:pathLst>
                <a:path w="28930" h="37006">
                  <a:moveTo>
                    <a:pt x="28930" y="0"/>
                  </a:moveTo>
                  <a:lnTo>
                    <a:pt x="0" y="3700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9"/>
            <p:cNvSpPr/>
            <p:nvPr/>
          </p:nvSpPr>
          <p:spPr>
            <a:xfrm>
              <a:off x="6884605" y="8196199"/>
              <a:ext cx="27917" cy="37776"/>
            </a:xfrm>
            <a:custGeom>
              <a:avLst/>
              <a:pathLst>
                <a:path w="27917" h="37776">
                  <a:moveTo>
                    <a:pt x="0" y="37776"/>
                  </a:moveTo>
                  <a:lnTo>
                    <a:pt x="2791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6771883" y="7997238"/>
              <a:ext cx="83006" cy="124228"/>
            </a:xfrm>
            <a:custGeom>
              <a:avLst/>
              <a:pathLst>
                <a:path w="83006" h="124228">
                  <a:moveTo>
                    <a:pt x="0" y="124228"/>
                  </a:moveTo>
                  <a:lnTo>
                    <a:pt x="8300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965240" y="8078531"/>
              <a:ext cx="24759" cy="39917"/>
            </a:xfrm>
            <a:custGeom>
              <a:avLst/>
              <a:pathLst>
                <a:path w="24759" h="39917">
                  <a:moveTo>
                    <a:pt x="24759" y="0"/>
                  </a:moveTo>
                  <a:lnTo>
                    <a:pt x="0" y="399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989999" y="8037957"/>
              <a:ext cx="23669" cy="40573"/>
            </a:xfrm>
            <a:custGeom>
              <a:avLst/>
              <a:pathLst>
                <a:path w="23669" h="40573">
                  <a:moveTo>
                    <a:pt x="0" y="40573"/>
                  </a:moveTo>
                  <a:lnTo>
                    <a:pt x="2366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141377" y="7504796"/>
              <a:ext cx="252565" cy="378487"/>
            </a:xfrm>
            <a:custGeom>
              <a:avLst/>
              <a:pathLst>
                <a:path w="252565" h="378487">
                  <a:moveTo>
                    <a:pt x="0" y="378487"/>
                  </a:moveTo>
                  <a:lnTo>
                    <a:pt x="104334" y="266569"/>
                  </a:lnTo>
                  <a:lnTo>
                    <a:pt x="189262" y="139297"/>
                  </a:lnTo>
                  <a:lnTo>
                    <a:pt x="2525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6520292" y="7558209"/>
              <a:ext cx="22007" cy="56248"/>
            </a:xfrm>
            <a:custGeom>
              <a:avLst/>
              <a:pathLst>
                <a:path w="22007" h="56248">
                  <a:moveTo>
                    <a:pt x="22007" y="0"/>
                  </a:moveTo>
                  <a:lnTo>
                    <a:pt x="0" y="5624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6665505" y="7621319"/>
              <a:ext cx="21616" cy="54588"/>
            </a:xfrm>
            <a:custGeom>
              <a:avLst/>
              <a:pathLst>
                <a:path w="21616" h="54588">
                  <a:moveTo>
                    <a:pt x="0" y="54588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6813048" y="7675945"/>
              <a:ext cx="21989" cy="55876"/>
            </a:xfrm>
            <a:custGeom>
              <a:avLst/>
              <a:pathLst>
                <a:path w="21989" h="55876">
                  <a:moveTo>
                    <a:pt x="21989" y="0"/>
                  </a:moveTo>
                  <a:lnTo>
                    <a:pt x="0" y="5587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6958520" y="7758015"/>
              <a:ext cx="14006" cy="34640"/>
            </a:xfrm>
            <a:custGeom>
              <a:avLst/>
              <a:pathLst>
                <a:path w="14006" h="34640">
                  <a:moveTo>
                    <a:pt x="0" y="34640"/>
                  </a:moveTo>
                  <a:lnTo>
                    <a:pt x="1400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7119399" y="7782442"/>
              <a:ext cx="12484" cy="32944"/>
            </a:xfrm>
            <a:custGeom>
              <a:avLst/>
              <a:pathLst>
                <a:path w="12484" h="32944">
                  <a:moveTo>
                    <a:pt x="0" y="32944"/>
                  </a:moveTo>
                  <a:lnTo>
                    <a:pt x="1248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6542300" y="7362881"/>
              <a:ext cx="50717" cy="195328"/>
            </a:xfrm>
            <a:custGeom>
              <a:avLst/>
              <a:pathLst>
                <a:path w="50717" h="195328">
                  <a:moveTo>
                    <a:pt x="0" y="195328"/>
                  </a:moveTo>
                  <a:lnTo>
                    <a:pt x="5071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7039002" y="7439410"/>
              <a:ext cx="20823" cy="104688"/>
            </a:xfrm>
            <a:custGeom>
              <a:avLst/>
              <a:pathLst>
                <a:path w="20823" h="104688">
                  <a:moveTo>
                    <a:pt x="20823" y="0"/>
                  </a:moveTo>
                  <a:lnTo>
                    <a:pt x="0" y="1046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1"/>
            <p:cNvSpPr/>
            <p:nvPr/>
          </p:nvSpPr>
          <p:spPr>
            <a:xfrm>
              <a:off x="7181186" y="7580078"/>
              <a:ext cx="11336" cy="45584"/>
            </a:xfrm>
            <a:custGeom>
              <a:avLst/>
              <a:pathLst>
                <a:path w="11336" h="45584">
                  <a:moveTo>
                    <a:pt x="11336" y="0"/>
                  </a:moveTo>
                  <a:lnTo>
                    <a:pt x="0" y="4558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2"/>
            <p:cNvSpPr/>
            <p:nvPr/>
          </p:nvSpPr>
          <p:spPr>
            <a:xfrm>
              <a:off x="7059826" y="7312283"/>
              <a:ext cx="15570" cy="127126"/>
            </a:xfrm>
            <a:custGeom>
              <a:avLst/>
              <a:pathLst>
                <a:path w="15570" h="127126">
                  <a:moveTo>
                    <a:pt x="0" y="127126"/>
                  </a:moveTo>
                  <a:lnTo>
                    <a:pt x="1557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228110" y="7325080"/>
              <a:ext cx="4445" cy="46762"/>
            </a:xfrm>
            <a:custGeom>
              <a:avLst/>
              <a:pathLst>
                <a:path w="4445" h="46762">
                  <a:moveTo>
                    <a:pt x="4445" y="0"/>
                  </a:moveTo>
                  <a:lnTo>
                    <a:pt x="0" y="4676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232556" y="7278215"/>
              <a:ext cx="3177" cy="46865"/>
            </a:xfrm>
            <a:custGeom>
              <a:avLst/>
              <a:pathLst>
                <a:path w="3177" h="46865">
                  <a:moveTo>
                    <a:pt x="0" y="46865"/>
                  </a:moveTo>
                  <a:lnTo>
                    <a:pt x="3177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5184917" y="6640140"/>
              <a:ext cx="318880" cy="544172"/>
            </a:xfrm>
            <a:custGeom>
              <a:avLst/>
              <a:pathLst>
                <a:path w="318880" h="544172">
                  <a:moveTo>
                    <a:pt x="0" y="0"/>
                  </a:moveTo>
                  <a:lnTo>
                    <a:pt x="63776" y="108834"/>
                  </a:lnTo>
                  <a:lnTo>
                    <a:pt x="127552" y="217669"/>
                  </a:lnTo>
                  <a:lnTo>
                    <a:pt x="191328" y="326503"/>
                  </a:lnTo>
                  <a:lnTo>
                    <a:pt x="255104" y="435338"/>
                  </a:lnTo>
                  <a:lnTo>
                    <a:pt x="318880" y="544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8906074" y="7087151"/>
              <a:ext cx="185733" cy="97161"/>
            </a:xfrm>
            <a:custGeom>
              <a:avLst/>
              <a:pathLst>
                <a:path w="185733" h="97161">
                  <a:moveTo>
                    <a:pt x="0" y="4995"/>
                  </a:moveTo>
                  <a:lnTo>
                    <a:pt x="184418" y="0"/>
                  </a:lnTo>
                  <a:lnTo>
                    <a:pt x="185733" y="97161"/>
                  </a:lnTo>
                  <a:lnTo>
                    <a:pt x="1248" y="9716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8902330" y="6990061"/>
              <a:ext cx="188161" cy="102085"/>
            </a:xfrm>
            <a:custGeom>
              <a:avLst/>
              <a:pathLst>
                <a:path w="188161" h="102085">
                  <a:moveTo>
                    <a:pt x="0" y="9987"/>
                  </a:moveTo>
                  <a:lnTo>
                    <a:pt x="184215" y="0"/>
                  </a:lnTo>
                  <a:lnTo>
                    <a:pt x="188161" y="97089"/>
                  </a:lnTo>
                  <a:lnTo>
                    <a:pt x="3743" y="10208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8896094" y="6893114"/>
              <a:ext cx="190451" cy="106935"/>
            </a:xfrm>
            <a:custGeom>
              <a:avLst/>
              <a:pathLst>
                <a:path w="190451" h="106935">
                  <a:moveTo>
                    <a:pt x="0" y="14972"/>
                  </a:moveTo>
                  <a:lnTo>
                    <a:pt x="183877" y="0"/>
                  </a:lnTo>
                  <a:lnTo>
                    <a:pt x="190451" y="96947"/>
                  </a:lnTo>
                  <a:lnTo>
                    <a:pt x="6236" y="10693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8887370" y="6796380"/>
              <a:ext cx="192601" cy="111706"/>
            </a:xfrm>
            <a:custGeom>
              <a:avLst/>
              <a:pathLst>
                <a:path w="192601" h="111706">
                  <a:moveTo>
                    <a:pt x="0" y="19946"/>
                  </a:moveTo>
                  <a:lnTo>
                    <a:pt x="183404" y="0"/>
                  </a:lnTo>
                  <a:lnTo>
                    <a:pt x="192601" y="96733"/>
                  </a:lnTo>
                  <a:lnTo>
                    <a:pt x="8724" y="11170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8876165" y="6699931"/>
              <a:ext cx="194609" cy="116395"/>
            </a:xfrm>
            <a:custGeom>
              <a:avLst/>
              <a:pathLst>
                <a:path w="194609" h="116395">
                  <a:moveTo>
                    <a:pt x="0" y="24905"/>
                  </a:moveTo>
                  <a:lnTo>
                    <a:pt x="182796" y="0"/>
                  </a:lnTo>
                  <a:lnTo>
                    <a:pt x="194609" y="96449"/>
                  </a:lnTo>
                  <a:lnTo>
                    <a:pt x="11205" y="11639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8862486" y="6603837"/>
              <a:ext cx="196475" cy="120999"/>
            </a:xfrm>
            <a:custGeom>
              <a:avLst/>
              <a:pathLst>
                <a:path w="196475" h="120999">
                  <a:moveTo>
                    <a:pt x="0" y="29846"/>
                  </a:moveTo>
                  <a:lnTo>
                    <a:pt x="182055" y="0"/>
                  </a:lnTo>
                  <a:lnTo>
                    <a:pt x="196475" y="96094"/>
                  </a:lnTo>
                  <a:lnTo>
                    <a:pt x="13679" y="12099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8846343" y="6508168"/>
              <a:ext cx="198197" cy="125514"/>
            </a:xfrm>
            <a:custGeom>
              <a:avLst/>
              <a:pathLst>
                <a:path w="198197" h="125514">
                  <a:moveTo>
                    <a:pt x="0" y="34765"/>
                  </a:moveTo>
                  <a:lnTo>
                    <a:pt x="181180" y="0"/>
                  </a:lnTo>
                  <a:lnTo>
                    <a:pt x="198197" y="95668"/>
                  </a:lnTo>
                  <a:lnTo>
                    <a:pt x="16142" y="12551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8827749" y="6412996"/>
              <a:ext cx="199774" cy="129937"/>
            </a:xfrm>
            <a:custGeom>
              <a:avLst/>
              <a:pathLst>
                <a:path w="199774" h="129937">
                  <a:moveTo>
                    <a:pt x="0" y="39658"/>
                  </a:moveTo>
                  <a:lnTo>
                    <a:pt x="180172" y="0"/>
                  </a:lnTo>
                  <a:lnTo>
                    <a:pt x="199774" y="95172"/>
                  </a:lnTo>
                  <a:lnTo>
                    <a:pt x="18593" y="12993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8806718" y="6318389"/>
              <a:ext cx="201204" cy="134265"/>
            </a:xfrm>
            <a:custGeom>
              <a:avLst/>
              <a:pathLst>
                <a:path w="201204" h="134265">
                  <a:moveTo>
                    <a:pt x="0" y="44523"/>
                  </a:moveTo>
                  <a:lnTo>
                    <a:pt x="179032" y="0"/>
                  </a:lnTo>
                  <a:lnTo>
                    <a:pt x="201204" y="94606"/>
                  </a:lnTo>
                  <a:lnTo>
                    <a:pt x="21031" y="1342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8783263" y="6224418"/>
              <a:ext cx="202486" cy="138495"/>
            </a:xfrm>
            <a:custGeom>
              <a:avLst/>
              <a:pathLst>
                <a:path w="202486" h="138495">
                  <a:moveTo>
                    <a:pt x="0" y="49355"/>
                  </a:moveTo>
                  <a:lnTo>
                    <a:pt x="177761" y="0"/>
                  </a:lnTo>
                  <a:lnTo>
                    <a:pt x="202486" y="93971"/>
                  </a:lnTo>
                  <a:lnTo>
                    <a:pt x="23454" y="13849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8757404" y="6131150"/>
              <a:ext cx="203620" cy="142622"/>
            </a:xfrm>
            <a:custGeom>
              <a:avLst/>
              <a:pathLst>
                <a:path w="203620" h="142622">
                  <a:moveTo>
                    <a:pt x="0" y="54150"/>
                  </a:moveTo>
                  <a:lnTo>
                    <a:pt x="176359" y="0"/>
                  </a:lnTo>
                  <a:lnTo>
                    <a:pt x="203620" y="93267"/>
                  </a:lnTo>
                  <a:lnTo>
                    <a:pt x="25859" y="14262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8729158" y="6038655"/>
              <a:ext cx="204605" cy="146645"/>
            </a:xfrm>
            <a:custGeom>
              <a:avLst/>
              <a:pathLst>
                <a:path w="204605" h="146645">
                  <a:moveTo>
                    <a:pt x="0" y="58906"/>
                  </a:moveTo>
                  <a:lnTo>
                    <a:pt x="174828" y="0"/>
                  </a:lnTo>
                  <a:lnTo>
                    <a:pt x="204605" y="92495"/>
                  </a:lnTo>
                  <a:lnTo>
                    <a:pt x="28245" y="14664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8698547" y="5947000"/>
              <a:ext cx="205439" cy="150561"/>
            </a:xfrm>
            <a:custGeom>
              <a:avLst/>
              <a:pathLst>
                <a:path w="205439" h="150561">
                  <a:moveTo>
                    <a:pt x="0" y="63619"/>
                  </a:moveTo>
                  <a:lnTo>
                    <a:pt x="173169" y="0"/>
                  </a:lnTo>
                  <a:lnTo>
                    <a:pt x="205439" y="91654"/>
                  </a:lnTo>
                  <a:lnTo>
                    <a:pt x="30611" y="15056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8665592" y="5856252"/>
              <a:ext cx="206123" cy="154366"/>
            </a:xfrm>
            <a:custGeom>
              <a:avLst/>
              <a:pathLst>
                <a:path w="206123" h="154366">
                  <a:moveTo>
                    <a:pt x="0" y="68285"/>
                  </a:moveTo>
                  <a:lnTo>
                    <a:pt x="171382" y="0"/>
                  </a:lnTo>
                  <a:lnTo>
                    <a:pt x="206123" y="90747"/>
                  </a:lnTo>
                  <a:lnTo>
                    <a:pt x="32954" y="15436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8630319" y="5766479"/>
              <a:ext cx="206656" cy="158058"/>
            </a:xfrm>
            <a:custGeom>
              <a:avLst/>
              <a:pathLst>
                <a:path w="206656" h="158058">
                  <a:moveTo>
                    <a:pt x="0" y="72901"/>
                  </a:moveTo>
                  <a:lnTo>
                    <a:pt x="169470" y="0"/>
                  </a:lnTo>
                  <a:lnTo>
                    <a:pt x="206656" y="89773"/>
                  </a:lnTo>
                  <a:lnTo>
                    <a:pt x="35273" y="15805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8592753" y="5677745"/>
              <a:ext cx="207037" cy="161634"/>
            </a:xfrm>
            <a:custGeom>
              <a:avLst/>
              <a:pathLst>
                <a:path w="207037" h="161634">
                  <a:moveTo>
                    <a:pt x="0" y="77463"/>
                  </a:moveTo>
                  <a:lnTo>
                    <a:pt x="167434" y="0"/>
                  </a:lnTo>
                  <a:lnTo>
                    <a:pt x="207037" y="88733"/>
                  </a:lnTo>
                  <a:lnTo>
                    <a:pt x="37566" y="16163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8552921" y="5590117"/>
              <a:ext cx="207266" cy="165092"/>
            </a:xfrm>
            <a:custGeom>
              <a:avLst/>
              <a:pathLst>
                <a:path w="207266" h="165092">
                  <a:moveTo>
                    <a:pt x="0" y="81969"/>
                  </a:moveTo>
                  <a:lnTo>
                    <a:pt x="165275" y="0"/>
                  </a:lnTo>
                  <a:lnTo>
                    <a:pt x="207266" y="87628"/>
                  </a:lnTo>
                  <a:lnTo>
                    <a:pt x="39831" y="16509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8510852" y="5503658"/>
              <a:ext cx="207343" cy="168428"/>
            </a:xfrm>
            <a:custGeom>
              <a:avLst/>
              <a:pathLst>
                <a:path w="207343" h="168428">
                  <a:moveTo>
                    <a:pt x="0" y="86414"/>
                  </a:moveTo>
                  <a:lnTo>
                    <a:pt x="162995" y="0"/>
                  </a:lnTo>
                  <a:lnTo>
                    <a:pt x="207343" y="86459"/>
                  </a:lnTo>
                  <a:lnTo>
                    <a:pt x="42068" y="16842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8466579" y="5418431"/>
              <a:ext cx="207269" cy="171641"/>
            </a:xfrm>
            <a:custGeom>
              <a:avLst/>
              <a:pathLst>
                <a:path w="207269" h="171641">
                  <a:moveTo>
                    <a:pt x="0" y="90796"/>
                  </a:moveTo>
                  <a:lnTo>
                    <a:pt x="160595" y="0"/>
                  </a:lnTo>
                  <a:lnTo>
                    <a:pt x="207269" y="85226"/>
                  </a:lnTo>
                  <a:lnTo>
                    <a:pt x="44273" y="17164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8420132" y="5334499"/>
              <a:ext cx="207042" cy="174728"/>
            </a:xfrm>
            <a:custGeom>
              <a:avLst/>
              <a:pathLst>
                <a:path w="207042" h="174728">
                  <a:moveTo>
                    <a:pt x="0" y="95112"/>
                  </a:moveTo>
                  <a:lnTo>
                    <a:pt x="158077" y="0"/>
                  </a:lnTo>
                  <a:lnTo>
                    <a:pt x="207042" y="83931"/>
                  </a:lnTo>
                  <a:lnTo>
                    <a:pt x="46446" y="17472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8371546" y="5251924"/>
              <a:ext cx="206663" cy="177687"/>
            </a:xfrm>
            <a:custGeom>
              <a:avLst/>
              <a:pathLst>
                <a:path w="206663" h="177687">
                  <a:moveTo>
                    <a:pt x="0" y="99358"/>
                  </a:moveTo>
                  <a:lnTo>
                    <a:pt x="155444" y="0"/>
                  </a:lnTo>
                  <a:lnTo>
                    <a:pt x="206663" y="82574"/>
                  </a:lnTo>
                  <a:lnTo>
                    <a:pt x="48585" y="1776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8320857" y="5170767"/>
              <a:ext cx="206133" cy="180515"/>
            </a:xfrm>
            <a:custGeom>
              <a:avLst/>
              <a:pathLst>
                <a:path w="206133" h="180515">
                  <a:moveTo>
                    <a:pt x="0" y="103531"/>
                  </a:moveTo>
                  <a:lnTo>
                    <a:pt x="152696" y="0"/>
                  </a:lnTo>
                  <a:lnTo>
                    <a:pt x="206133" y="81157"/>
                  </a:lnTo>
                  <a:lnTo>
                    <a:pt x="50688" y="1805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8268102" y="5091086"/>
              <a:ext cx="205451" cy="183211"/>
            </a:xfrm>
            <a:custGeom>
              <a:avLst/>
              <a:pathLst>
                <a:path w="205451" h="183211">
                  <a:moveTo>
                    <a:pt x="0" y="107627"/>
                  </a:moveTo>
                  <a:lnTo>
                    <a:pt x="149837" y="0"/>
                  </a:lnTo>
                  <a:lnTo>
                    <a:pt x="205451" y="79680"/>
                  </a:lnTo>
                  <a:lnTo>
                    <a:pt x="52755" y="18321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8213320" y="5012940"/>
              <a:ext cx="204619" cy="185773"/>
            </a:xfrm>
            <a:custGeom>
              <a:avLst/>
              <a:pathLst>
                <a:path w="204619" h="185773">
                  <a:moveTo>
                    <a:pt x="0" y="111646"/>
                  </a:moveTo>
                  <a:lnTo>
                    <a:pt x="146867" y="0"/>
                  </a:lnTo>
                  <a:lnTo>
                    <a:pt x="204619" y="78145"/>
                  </a:lnTo>
                  <a:lnTo>
                    <a:pt x="54782" y="18577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8156550" y="4936387"/>
              <a:ext cx="203637" cy="188199"/>
            </a:xfrm>
            <a:custGeom>
              <a:avLst/>
              <a:pathLst>
                <a:path w="203637" h="188199">
                  <a:moveTo>
                    <a:pt x="0" y="115582"/>
                  </a:moveTo>
                  <a:lnTo>
                    <a:pt x="143790" y="0"/>
                  </a:lnTo>
                  <a:lnTo>
                    <a:pt x="203637" y="76553"/>
                  </a:lnTo>
                  <a:lnTo>
                    <a:pt x="56769" y="18819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8097835" y="4861483"/>
              <a:ext cx="202505" cy="190486"/>
            </a:xfrm>
            <a:custGeom>
              <a:avLst/>
              <a:pathLst>
                <a:path w="202505" h="190486">
                  <a:moveTo>
                    <a:pt x="0" y="119433"/>
                  </a:moveTo>
                  <a:lnTo>
                    <a:pt x="140608" y="0"/>
                  </a:lnTo>
                  <a:lnTo>
                    <a:pt x="202505" y="74904"/>
                  </a:lnTo>
                  <a:lnTo>
                    <a:pt x="58715" y="19048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8037217" y="4788282"/>
              <a:ext cx="201225" cy="192634"/>
            </a:xfrm>
            <a:custGeom>
              <a:avLst/>
              <a:pathLst>
                <a:path w="201225" h="192634">
                  <a:moveTo>
                    <a:pt x="0" y="123197"/>
                  </a:moveTo>
                  <a:lnTo>
                    <a:pt x="137322" y="0"/>
                  </a:lnTo>
                  <a:lnTo>
                    <a:pt x="201225" y="73200"/>
                  </a:lnTo>
                  <a:lnTo>
                    <a:pt x="60617" y="19263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7974741" y="4716839"/>
              <a:ext cx="199798" cy="194640"/>
            </a:xfrm>
            <a:custGeom>
              <a:avLst/>
              <a:pathLst>
                <a:path w="199798" h="194640">
                  <a:moveTo>
                    <a:pt x="0" y="126870"/>
                  </a:moveTo>
                  <a:lnTo>
                    <a:pt x="133935" y="0"/>
                  </a:lnTo>
                  <a:lnTo>
                    <a:pt x="199798" y="71443"/>
                  </a:lnTo>
                  <a:lnTo>
                    <a:pt x="62475" y="1946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7910453" y="4647205"/>
              <a:ext cx="198224" cy="196504"/>
            </a:xfrm>
            <a:custGeom>
              <a:avLst/>
              <a:pathLst>
                <a:path w="198224" h="196504">
                  <a:moveTo>
                    <a:pt x="0" y="130451"/>
                  </a:moveTo>
                  <a:lnTo>
                    <a:pt x="130451" y="0"/>
                  </a:lnTo>
                  <a:lnTo>
                    <a:pt x="198224" y="69633"/>
                  </a:lnTo>
                  <a:lnTo>
                    <a:pt x="64288" y="19650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7844399" y="4579432"/>
              <a:ext cx="196504" cy="198224"/>
            </a:xfrm>
            <a:custGeom>
              <a:avLst/>
              <a:pathLst>
                <a:path w="196504" h="198224">
                  <a:moveTo>
                    <a:pt x="0" y="133935"/>
                  </a:moveTo>
                  <a:lnTo>
                    <a:pt x="126870" y="0"/>
                  </a:lnTo>
                  <a:lnTo>
                    <a:pt x="196504" y="67772"/>
                  </a:lnTo>
                  <a:lnTo>
                    <a:pt x="66053" y="1982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7776629" y="4513570"/>
              <a:ext cx="194640" cy="199798"/>
            </a:xfrm>
            <a:custGeom>
              <a:avLst/>
              <a:pathLst>
                <a:path w="194640" h="199798">
                  <a:moveTo>
                    <a:pt x="0" y="137322"/>
                  </a:moveTo>
                  <a:lnTo>
                    <a:pt x="123197" y="0"/>
                  </a:lnTo>
                  <a:lnTo>
                    <a:pt x="194640" y="65862"/>
                  </a:lnTo>
                  <a:lnTo>
                    <a:pt x="67769" y="19979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7707192" y="4449666"/>
              <a:ext cx="192634" cy="201225"/>
            </a:xfrm>
            <a:custGeom>
              <a:avLst/>
              <a:pathLst>
                <a:path w="192634" h="201225">
                  <a:moveTo>
                    <a:pt x="0" y="140608"/>
                  </a:moveTo>
                  <a:lnTo>
                    <a:pt x="119433" y="0"/>
                  </a:lnTo>
                  <a:lnTo>
                    <a:pt x="192634" y="63903"/>
                  </a:lnTo>
                  <a:lnTo>
                    <a:pt x="69436" y="20122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7636139" y="4387768"/>
              <a:ext cx="190486" cy="202505"/>
            </a:xfrm>
            <a:custGeom>
              <a:avLst/>
              <a:pathLst>
                <a:path w="190486" h="202505">
                  <a:moveTo>
                    <a:pt x="0" y="143790"/>
                  </a:moveTo>
                  <a:lnTo>
                    <a:pt x="115582" y="0"/>
                  </a:lnTo>
                  <a:lnTo>
                    <a:pt x="190486" y="61897"/>
                  </a:lnTo>
                  <a:lnTo>
                    <a:pt x="71052" y="2025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7563522" y="4327921"/>
              <a:ext cx="188199" cy="203637"/>
            </a:xfrm>
            <a:custGeom>
              <a:avLst/>
              <a:pathLst>
                <a:path w="188199" h="203637">
                  <a:moveTo>
                    <a:pt x="0" y="146867"/>
                  </a:moveTo>
                  <a:lnTo>
                    <a:pt x="111646" y="0"/>
                  </a:lnTo>
                  <a:lnTo>
                    <a:pt x="188199" y="59846"/>
                  </a:lnTo>
                  <a:lnTo>
                    <a:pt x="72616" y="20363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7489395" y="4270170"/>
              <a:ext cx="185773" cy="204619"/>
            </a:xfrm>
            <a:custGeom>
              <a:avLst/>
              <a:pathLst>
                <a:path w="185773" h="204619">
                  <a:moveTo>
                    <a:pt x="0" y="149837"/>
                  </a:moveTo>
                  <a:lnTo>
                    <a:pt x="107627" y="0"/>
                  </a:lnTo>
                  <a:lnTo>
                    <a:pt x="185773" y="57751"/>
                  </a:lnTo>
                  <a:lnTo>
                    <a:pt x="74127" y="20461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7413811" y="4214555"/>
              <a:ext cx="183211" cy="205451"/>
            </a:xfrm>
            <a:custGeom>
              <a:avLst/>
              <a:pathLst>
                <a:path w="183211" h="205451">
                  <a:moveTo>
                    <a:pt x="0" y="152696"/>
                  </a:moveTo>
                  <a:lnTo>
                    <a:pt x="103531" y="0"/>
                  </a:lnTo>
                  <a:lnTo>
                    <a:pt x="183211" y="55614"/>
                  </a:lnTo>
                  <a:lnTo>
                    <a:pt x="75583" y="20545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7336826" y="4161118"/>
              <a:ext cx="180515" cy="206133"/>
            </a:xfrm>
            <a:custGeom>
              <a:avLst/>
              <a:pathLst>
                <a:path w="180515" h="206133">
                  <a:moveTo>
                    <a:pt x="0" y="155444"/>
                  </a:moveTo>
                  <a:lnTo>
                    <a:pt x="99358" y="0"/>
                  </a:lnTo>
                  <a:lnTo>
                    <a:pt x="180515" y="53436"/>
                  </a:lnTo>
                  <a:lnTo>
                    <a:pt x="76984" y="20613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7258497" y="4109899"/>
              <a:ext cx="177687" cy="206663"/>
            </a:xfrm>
            <a:custGeom>
              <a:avLst/>
              <a:pathLst>
                <a:path w="177687" h="206663">
                  <a:moveTo>
                    <a:pt x="0" y="158077"/>
                  </a:moveTo>
                  <a:lnTo>
                    <a:pt x="95112" y="0"/>
                  </a:lnTo>
                  <a:lnTo>
                    <a:pt x="177687" y="51219"/>
                  </a:lnTo>
                  <a:lnTo>
                    <a:pt x="78329" y="2066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7178881" y="4060935"/>
              <a:ext cx="174728" cy="207042"/>
            </a:xfrm>
            <a:custGeom>
              <a:avLst/>
              <a:pathLst>
                <a:path w="174728" h="207042">
                  <a:moveTo>
                    <a:pt x="0" y="160595"/>
                  </a:moveTo>
                  <a:lnTo>
                    <a:pt x="90796" y="0"/>
                  </a:lnTo>
                  <a:lnTo>
                    <a:pt x="174728" y="48964"/>
                  </a:lnTo>
                  <a:lnTo>
                    <a:pt x="79616" y="20704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7098037" y="4014261"/>
              <a:ext cx="171641" cy="207269"/>
            </a:xfrm>
            <a:custGeom>
              <a:avLst/>
              <a:pathLst>
                <a:path w="171641" h="207269">
                  <a:moveTo>
                    <a:pt x="0" y="162995"/>
                  </a:moveTo>
                  <a:lnTo>
                    <a:pt x="86414" y="0"/>
                  </a:lnTo>
                  <a:lnTo>
                    <a:pt x="171641" y="46673"/>
                  </a:lnTo>
                  <a:lnTo>
                    <a:pt x="80844" y="20726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7016023" y="3969913"/>
              <a:ext cx="168428" cy="207343"/>
            </a:xfrm>
            <a:custGeom>
              <a:avLst/>
              <a:pathLst>
                <a:path w="168428" h="207343">
                  <a:moveTo>
                    <a:pt x="0" y="165275"/>
                  </a:moveTo>
                  <a:lnTo>
                    <a:pt x="81969" y="0"/>
                  </a:lnTo>
                  <a:lnTo>
                    <a:pt x="168428" y="44348"/>
                  </a:lnTo>
                  <a:lnTo>
                    <a:pt x="82013" y="2073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6932900" y="3927922"/>
              <a:ext cx="165092" cy="207266"/>
            </a:xfrm>
            <a:custGeom>
              <a:avLst/>
              <a:pathLst>
                <a:path w="165092" h="207266">
                  <a:moveTo>
                    <a:pt x="0" y="167434"/>
                  </a:moveTo>
                  <a:lnTo>
                    <a:pt x="77463" y="0"/>
                  </a:lnTo>
                  <a:lnTo>
                    <a:pt x="165092" y="41991"/>
                  </a:lnTo>
                  <a:lnTo>
                    <a:pt x="83122" y="2072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6848729" y="3888319"/>
              <a:ext cx="161634" cy="207037"/>
            </a:xfrm>
            <a:custGeom>
              <a:avLst/>
              <a:pathLst>
                <a:path w="161634" h="207037">
                  <a:moveTo>
                    <a:pt x="0" y="169470"/>
                  </a:moveTo>
                  <a:lnTo>
                    <a:pt x="72901" y="0"/>
                  </a:lnTo>
                  <a:lnTo>
                    <a:pt x="161634" y="39602"/>
                  </a:lnTo>
                  <a:lnTo>
                    <a:pt x="84171" y="20703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6763571" y="3851133"/>
              <a:ext cx="158058" cy="206656"/>
            </a:xfrm>
            <a:custGeom>
              <a:avLst/>
              <a:pathLst>
                <a:path w="158058" h="206656">
                  <a:moveTo>
                    <a:pt x="0" y="171382"/>
                  </a:moveTo>
                  <a:lnTo>
                    <a:pt x="68285" y="0"/>
                  </a:lnTo>
                  <a:lnTo>
                    <a:pt x="158058" y="37185"/>
                  </a:lnTo>
                  <a:lnTo>
                    <a:pt x="85157" y="20665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6677490" y="3816393"/>
              <a:ext cx="154366" cy="206123"/>
            </a:xfrm>
            <a:custGeom>
              <a:avLst/>
              <a:pathLst>
                <a:path w="154366" h="206123">
                  <a:moveTo>
                    <a:pt x="0" y="173169"/>
                  </a:moveTo>
                  <a:lnTo>
                    <a:pt x="63619" y="0"/>
                  </a:lnTo>
                  <a:lnTo>
                    <a:pt x="154366" y="34740"/>
                  </a:lnTo>
                  <a:lnTo>
                    <a:pt x="86081" y="20612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6590548" y="3784122"/>
              <a:ext cx="150561" cy="205439"/>
            </a:xfrm>
            <a:custGeom>
              <a:avLst/>
              <a:pathLst>
                <a:path w="150561" h="205439">
                  <a:moveTo>
                    <a:pt x="0" y="174828"/>
                  </a:moveTo>
                  <a:lnTo>
                    <a:pt x="58906" y="0"/>
                  </a:lnTo>
                  <a:lnTo>
                    <a:pt x="150561" y="32270"/>
                  </a:lnTo>
                  <a:lnTo>
                    <a:pt x="86942" y="20543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6502808" y="3754345"/>
              <a:ext cx="146645" cy="204605"/>
            </a:xfrm>
            <a:custGeom>
              <a:avLst/>
              <a:pathLst>
                <a:path w="146645" h="204605">
                  <a:moveTo>
                    <a:pt x="0" y="176359"/>
                  </a:moveTo>
                  <a:lnTo>
                    <a:pt x="54150" y="0"/>
                  </a:lnTo>
                  <a:lnTo>
                    <a:pt x="146645" y="29776"/>
                  </a:lnTo>
                  <a:lnTo>
                    <a:pt x="87739" y="2046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6414336" y="3727084"/>
              <a:ext cx="142622" cy="203620"/>
            </a:xfrm>
            <a:custGeom>
              <a:avLst/>
              <a:pathLst>
                <a:path w="142622" h="203620">
                  <a:moveTo>
                    <a:pt x="0" y="177761"/>
                  </a:moveTo>
                  <a:lnTo>
                    <a:pt x="49355" y="0"/>
                  </a:lnTo>
                  <a:lnTo>
                    <a:pt x="142622" y="27261"/>
                  </a:lnTo>
                  <a:lnTo>
                    <a:pt x="88472" y="20362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6325196" y="3702359"/>
              <a:ext cx="138495" cy="202486"/>
            </a:xfrm>
            <a:custGeom>
              <a:avLst/>
              <a:pathLst>
                <a:path w="138495" h="202486">
                  <a:moveTo>
                    <a:pt x="0" y="179032"/>
                  </a:moveTo>
                  <a:lnTo>
                    <a:pt x="44523" y="0"/>
                  </a:lnTo>
                  <a:lnTo>
                    <a:pt x="138495" y="24725"/>
                  </a:lnTo>
                  <a:lnTo>
                    <a:pt x="89139" y="20248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6235454" y="3680187"/>
              <a:ext cx="134265" cy="201204"/>
            </a:xfrm>
            <a:custGeom>
              <a:avLst/>
              <a:pathLst>
                <a:path w="134265" h="201204">
                  <a:moveTo>
                    <a:pt x="0" y="180172"/>
                  </a:moveTo>
                  <a:lnTo>
                    <a:pt x="39658" y="0"/>
                  </a:lnTo>
                  <a:lnTo>
                    <a:pt x="134265" y="22171"/>
                  </a:lnTo>
                  <a:lnTo>
                    <a:pt x="89742" y="20120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6145175" y="3660585"/>
              <a:ext cx="129937" cy="199774"/>
            </a:xfrm>
            <a:custGeom>
              <a:avLst/>
              <a:pathLst>
                <a:path w="129937" h="199774">
                  <a:moveTo>
                    <a:pt x="0" y="181180"/>
                  </a:moveTo>
                  <a:lnTo>
                    <a:pt x="34765" y="0"/>
                  </a:lnTo>
                  <a:lnTo>
                    <a:pt x="129937" y="19601"/>
                  </a:lnTo>
                  <a:lnTo>
                    <a:pt x="90278" y="1997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6054426" y="3643568"/>
              <a:ext cx="125514" cy="198197"/>
            </a:xfrm>
            <a:custGeom>
              <a:avLst/>
              <a:pathLst>
                <a:path w="125514" h="198197">
                  <a:moveTo>
                    <a:pt x="0" y="182055"/>
                  </a:moveTo>
                  <a:lnTo>
                    <a:pt x="29846" y="0"/>
                  </a:lnTo>
                  <a:lnTo>
                    <a:pt x="125514" y="17017"/>
                  </a:lnTo>
                  <a:lnTo>
                    <a:pt x="90749" y="1981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5963273" y="3629147"/>
              <a:ext cx="120999" cy="196475"/>
            </a:xfrm>
            <a:custGeom>
              <a:avLst/>
              <a:pathLst>
                <a:path w="120999" h="196475">
                  <a:moveTo>
                    <a:pt x="0" y="182796"/>
                  </a:moveTo>
                  <a:lnTo>
                    <a:pt x="24905" y="0"/>
                  </a:lnTo>
                  <a:lnTo>
                    <a:pt x="120999" y="14420"/>
                  </a:lnTo>
                  <a:lnTo>
                    <a:pt x="91153" y="1964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5871783" y="3617334"/>
              <a:ext cx="116395" cy="194609"/>
            </a:xfrm>
            <a:custGeom>
              <a:avLst/>
              <a:pathLst>
                <a:path w="116395" h="194609">
                  <a:moveTo>
                    <a:pt x="0" y="183404"/>
                  </a:moveTo>
                  <a:lnTo>
                    <a:pt x="19946" y="0"/>
                  </a:lnTo>
                  <a:lnTo>
                    <a:pt x="116395" y="11813"/>
                  </a:lnTo>
                  <a:lnTo>
                    <a:pt x="91490" y="19460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5780023" y="3608137"/>
              <a:ext cx="111706" cy="192601"/>
            </a:xfrm>
            <a:custGeom>
              <a:avLst/>
              <a:pathLst>
                <a:path w="111706" h="192601">
                  <a:moveTo>
                    <a:pt x="0" y="183877"/>
                  </a:moveTo>
                  <a:lnTo>
                    <a:pt x="14972" y="0"/>
                  </a:lnTo>
                  <a:lnTo>
                    <a:pt x="111706" y="9196"/>
                  </a:lnTo>
                  <a:lnTo>
                    <a:pt x="91760" y="19260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5688060" y="3601563"/>
              <a:ext cx="106935" cy="190451"/>
            </a:xfrm>
            <a:custGeom>
              <a:avLst/>
              <a:pathLst>
                <a:path w="106935" h="190451">
                  <a:moveTo>
                    <a:pt x="0" y="184215"/>
                  </a:moveTo>
                  <a:lnTo>
                    <a:pt x="9987" y="0"/>
                  </a:lnTo>
                  <a:lnTo>
                    <a:pt x="106935" y="6574"/>
                  </a:lnTo>
                  <a:lnTo>
                    <a:pt x="91962" y="19045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5595962" y="3597617"/>
              <a:ext cx="102085" cy="188161"/>
            </a:xfrm>
            <a:custGeom>
              <a:avLst/>
              <a:pathLst>
                <a:path w="102085" h="188161">
                  <a:moveTo>
                    <a:pt x="0" y="184418"/>
                  </a:moveTo>
                  <a:lnTo>
                    <a:pt x="4995" y="0"/>
                  </a:lnTo>
                  <a:lnTo>
                    <a:pt x="102085" y="3946"/>
                  </a:lnTo>
                  <a:lnTo>
                    <a:pt x="92097" y="18816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5503797" y="3596301"/>
              <a:ext cx="97161" cy="185733"/>
            </a:xfrm>
            <a:custGeom>
              <a:avLst/>
              <a:pathLst>
                <a:path w="97161" h="185733">
                  <a:moveTo>
                    <a:pt x="0" y="184485"/>
                  </a:moveTo>
                  <a:lnTo>
                    <a:pt x="0" y="0"/>
                  </a:lnTo>
                  <a:lnTo>
                    <a:pt x="97161" y="1315"/>
                  </a:lnTo>
                  <a:lnTo>
                    <a:pt x="92165" y="18573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5406636" y="3596301"/>
              <a:ext cx="97161" cy="185733"/>
            </a:xfrm>
            <a:custGeom>
              <a:avLst/>
              <a:pathLst>
                <a:path w="97161" h="185733">
                  <a:moveTo>
                    <a:pt x="4995" y="185733"/>
                  </a:moveTo>
                  <a:lnTo>
                    <a:pt x="0" y="1315"/>
                  </a:lnTo>
                  <a:lnTo>
                    <a:pt x="97161" y="0"/>
                  </a:lnTo>
                  <a:lnTo>
                    <a:pt x="97161" y="1844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5309546" y="3597617"/>
              <a:ext cx="102085" cy="188161"/>
            </a:xfrm>
            <a:custGeom>
              <a:avLst/>
              <a:pathLst>
                <a:path w="102085" h="188161">
                  <a:moveTo>
                    <a:pt x="9987" y="188161"/>
                  </a:moveTo>
                  <a:lnTo>
                    <a:pt x="0" y="3946"/>
                  </a:lnTo>
                  <a:lnTo>
                    <a:pt x="97089" y="0"/>
                  </a:lnTo>
                  <a:lnTo>
                    <a:pt x="102085" y="1844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5212598" y="3601563"/>
              <a:ext cx="106935" cy="190451"/>
            </a:xfrm>
            <a:custGeom>
              <a:avLst/>
              <a:pathLst>
                <a:path w="106935" h="190451">
                  <a:moveTo>
                    <a:pt x="14972" y="190451"/>
                  </a:moveTo>
                  <a:lnTo>
                    <a:pt x="0" y="6574"/>
                  </a:lnTo>
                  <a:lnTo>
                    <a:pt x="96947" y="0"/>
                  </a:lnTo>
                  <a:lnTo>
                    <a:pt x="106935" y="1842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5115865" y="3608137"/>
              <a:ext cx="111706" cy="192601"/>
            </a:xfrm>
            <a:custGeom>
              <a:avLst/>
              <a:pathLst>
                <a:path w="111706" h="192601">
                  <a:moveTo>
                    <a:pt x="19946" y="192601"/>
                  </a:moveTo>
                  <a:lnTo>
                    <a:pt x="0" y="9196"/>
                  </a:lnTo>
                  <a:lnTo>
                    <a:pt x="96733" y="0"/>
                  </a:lnTo>
                  <a:lnTo>
                    <a:pt x="111706" y="18387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5019415" y="3617334"/>
              <a:ext cx="116395" cy="194609"/>
            </a:xfrm>
            <a:custGeom>
              <a:avLst/>
              <a:pathLst>
                <a:path w="116395" h="194609">
                  <a:moveTo>
                    <a:pt x="24905" y="194609"/>
                  </a:moveTo>
                  <a:lnTo>
                    <a:pt x="0" y="11813"/>
                  </a:lnTo>
                  <a:lnTo>
                    <a:pt x="96449" y="0"/>
                  </a:lnTo>
                  <a:lnTo>
                    <a:pt x="116395" y="18340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4923321" y="3629147"/>
              <a:ext cx="120999" cy="196475"/>
            </a:xfrm>
            <a:custGeom>
              <a:avLst/>
              <a:pathLst>
                <a:path w="120999" h="196475">
                  <a:moveTo>
                    <a:pt x="29846" y="196475"/>
                  </a:moveTo>
                  <a:lnTo>
                    <a:pt x="0" y="14420"/>
                  </a:lnTo>
                  <a:lnTo>
                    <a:pt x="96094" y="0"/>
                  </a:lnTo>
                  <a:lnTo>
                    <a:pt x="120999" y="1827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4827653" y="3643568"/>
              <a:ext cx="125514" cy="198197"/>
            </a:xfrm>
            <a:custGeom>
              <a:avLst/>
              <a:pathLst>
                <a:path w="125514" h="198197">
                  <a:moveTo>
                    <a:pt x="34765" y="198197"/>
                  </a:moveTo>
                  <a:lnTo>
                    <a:pt x="0" y="17017"/>
                  </a:lnTo>
                  <a:lnTo>
                    <a:pt x="95668" y="0"/>
                  </a:lnTo>
                  <a:lnTo>
                    <a:pt x="125514" y="18205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4732480" y="3660585"/>
              <a:ext cx="129937" cy="199774"/>
            </a:xfrm>
            <a:custGeom>
              <a:avLst/>
              <a:pathLst>
                <a:path w="129937" h="199774">
                  <a:moveTo>
                    <a:pt x="39658" y="199774"/>
                  </a:moveTo>
                  <a:lnTo>
                    <a:pt x="0" y="19601"/>
                  </a:lnTo>
                  <a:lnTo>
                    <a:pt x="95172" y="0"/>
                  </a:lnTo>
                  <a:lnTo>
                    <a:pt x="129937" y="1811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4637874" y="3680187"/>
              <a:ext cx="134265" cy="201204"/>
            </a:xfrm>
            <a:custGeom>
              <a:avLst/>
              <a:pathLst>
                <a:path w="134265" h="201204">
                  <a:moveTo>
                    <a:pt x="44523" y="201204"/>
                  </a:moveTo>
                  <a:lnTo>
                    <a:pt x="0" y="22171"/>
                  </a:lnTo>
                  <a:lnTo>
                    <a:pt x="94606" y="0"/>
                  </a:lnTo>
                  <a:lnTo>
                    <a:pt x="134265" y="18017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4543902" y="3702359"/>
              <a:ext cx="138495" cy="202486"/>
            </a:xfrm>
            <a:custGeom>
              <a:avLst/>
              <a:pathLst>
                <a:path w="138495" h="202486">
                  <a:moveTo>
                    <a:pt x="49355" y="202486"/>
                  </a:moveTo>
                  <a:lnTo>
                    <a:pt x="0" y="24725"/>
                  </a:lnTo>
                  <a:lnTo>
                    <a:pt x="93971" y="0"/>
                  </a:lnTo>
                  <a:lnTo>
                    <a:pt x="138495" y="17903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4450635" y="3727084"/>
              <a:ext cx="142622" cy="203620"/>
            </a:xfrm>
            <a:custGeom>
              <a:avLst/>
              <a:pathLst>
                <a:path w="142622" h="203620">
                  <a:moveTo>
                    <a:pt x="54150" y="203620"/>
                  </a:moveTo>
                  <a:lnTo>
                    <a:pt x="0" y="27261"/>
                  </a:lnTo>
                  <a:lnTo>
                    <a:pt x="93267" y="0"/>
                  </a:lnTo>
                  <a:lnTo>
                    <a:pt x="142622" y="17776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4358139" y="3754345"/>
              <a:ext cx="146645" cy="204605"/>
            </a:xfrm>
            <a:custGeom>
              <a:avLst/>
              <a:pathLst>
                <a:path w="146645" h="204605">
                  <a:moveTo>
                    <a:pt x="58906" y="204605"/>
                  </a:moveTo>
                  <a:lnTo>
                    <a:pt x="0" y="29776"/>
                  </a:lnTo>
                  <a:lnTo>
                    <a:pt x="92495" y="0"/>
                  </a:lnTo>
                  <a:lnTo>
                    <a:pt x="146645" y="1763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4266484" y="3784122"/>
              <a:ext cx="150561" cy="205439"/>
            </a:xfrm>
            <a:custGeom>
              <a:avLst/>
              <a:pathLst>
                <a:path w="150561" h="205439">
                  <a:moveTo>
                    <a:pt x="63619" y="205439"/>
                  </a:moveTo>
                  <a:lnTo>
                    <a:pt x="0" y="32270"/>
                  </a:lnTo>
                  <a:lnTo>
                    <a:pt x="91654" y="0"/>
                  </a:lnTo>
                  <a:lnTo>
                    <a:pt x="150561" y="17482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4175737" y="3816393"/>
              <a:ext cx="154366" cy="206123"/>
            </a:xfrm>
            <a:custGeom>
              <a:avLst/>
              <a:pathLst>
                <a:path w="154366" h="206123">
                  <a:moveTo>
                    <a:pt x="68285" y="206123"/>
                  </a:moveTo>
                  <a:lnTo>
                    <a:pt x="0" y="34740"/>
                  </a:lnTo>
                  <a:lnTo>
                    <a:pt x="90747" y="0"/>
                  </a:lnTo>
                  <a:lnTo>
                    <a:pt x="154366" y="17316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4085964" y="3851133"/>
              <a:ext cx="158058" cy="206656"/>
            </a:xfrm>
            <a:custGeom>
              <a:avLst/>
              <a:pathLst>
                <a:path w="158058" h="206656">
                  <a:moveTo>
                    <a:pt x="72901" y="206656"/>
                  </a:moveTo>
                  <a:lnTo>
                    <a:pt x="0" y="37185"/>
                  </a:lnTo>
                  <a:lnTo>
                    <a:pt x="89773" y="0"/>
                  </a:lnTo>
                  <a:lnTo>
                    <a:pt x="158058" y="17138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997230" y="3888319"/>
              <a:ext cx="161634" cy="207037"/>
            </a:xfrm>
            <a:custGeom>
              <a:avLst/>
              <a:pathLst>
                <a:path w="161634" h="207037">
                  <a:moveTo>
                    <a:pt x="77463" y="207037"/>
                  </a:moveTo>
                  <a:lnTo>
                    <a:pt x="0" y="39602"/>
                  </a:lnTo>
                  <a:lnTo>
                    <a:pt x="88733" y="0"/>
                  </a:lnTo>
                  <a:lnTo>
                    <a:pt x="161634" y="16947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909601" y="3927922"/>
              <a:ext cx="165092" cy="207266"/>
            </a:xfrm>
            <a:custGeom>
              <a:avLst/>
              <a:pathLst>
                <a:path w="165092" h="207266">
                  <a:moveTo>
                    <a:pt x="81969" y="207266"/>
                  </a:moveTo>
                  <a:lnTo>
                    <a:pt x="0" y="41991"/>
                  </a:lnTo>
                  <a:lnTo>
                    <a:pt x="87628" y="0"/>
                  </a:lnTo>
                  <a:lnTo>
                    <a:pt x="165092" y="16743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823142" y="3969913"/>
              <a:ext cx="168428" cy="207343"/>
            </a:xfrm>
            <a:custGeom>
              <a:avLst/>
              <a:pathLst>
                <a:path w="168428" h="207343">
                  <a:moveTo>
                    <a:pt x="86414" y="207343"/>
                  </a:moveTo>
                  <a:lnTo>
                    <a:pt x="0" y="44348"/>
                  </a:lnTo>
                  <a:lnTo>
                    <a:pt x="86459" y="0"/>
                  </a:lnTo>
                  <a:lnTo>
                    <a:pt x="168428" y="1652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737915" y="4014261"/>
              <a:ext cx="171641" cy="207269"/>
            </a:xfrm>
            <a:custGeom>
              <a:avLst/>
              <a:pathLst>
                <a:path w="171641" h="207269">
                  <a:moveTo>
                    <a:pt x="90796" y="207269"/>
                  </a:moveTo>
                  <a:lnTo>
                    <a:pt x="0" y="46673"/>
                  </a:lnTo>
                  <a:lnTo>
                    <a:pt x="85226" y="0"/>
                  </a:lnTo>
                  <a:lnTo>
                    <a:pt x="171641" y="16299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653984" y="4060935"/>
              <a:ext cx="174728" cy="207042"/>
            </a:xfrm>
            <a:custGeom>
              <a:avLst/>
              <a:pathLst>
                <a:path w="174728" h="207042">
                  <a:moveTo>
                    <a:pt x="95112" y="207042"/>
                  </a:moveTo>
                  <a:lnTo>
                    <a:pt x="0" y="48964"/>
                  </a:lnTo>
                  <a:lnTo>
                    <a:pt x="83931" y="0"/>
                  </a:lnTo>
                  <a:lnTo>
                    <a:pt x="174728" y="16059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571409" y="4109899"/>
              <a:ext cx="177687" cy="206663"/>
            </a:xfrm>
            <a:custGeom>
              <a:avLst/>
              <a:pathLst>
                <a:path w="177687" h="206663">
                  <a:moveTo>
                    <a:pt x="99358" y="206663"/>
                  </a:moveTo>
                  <a:lnTo>
                    <a:pt x="0" y="51219"/>
                  </a:lnTo>
                  <a:lnTo>
                    <a:pt x="82574" y="0"/>
                  </a:lnTo>
                  <a:lnTo>
                    <a:pt x="177687" y="15807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490251" y="4161118"/>
              <a:ext cx="180515" cy="206133"/>
            </a:xfrm>
            <a:custGeom>
              <a:avLst/>
              <a:pathLst>
                <a:path w="180515" h="206133">
                  <a:moveTo>
                    <a:pt x="103531" y="206133"/>
                  </a:moveTo>
                  <a:lnTo>
                    <a:pt x="0" y="53436"/>
                  </a:lnTo>
                  <a:lnTo>
                    <a:pt x="81157" y="0"/>
                  </a:lnTo>
                  <a:lnTo>
                    <a:pt x="180515" y="1554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410571" y="4214555"/>
              <a:ext cx="183211" cy="205451"/>
            </a:xfrm>
            <a:custGeom>
              <a:avLst/>
              <a:pathLst>
                <a:path w="183211" h="205451">
                  <a:moveTo>
                    <a:pt x="107627" y="205451"/>
                  </a:moveTo>
                  <a:lnTo>
                    <a:pt x="0" y="55614"/>
                  </a:lnTo>
                  <a:lnTo>
                    <a:pt x="79680" y="0"/>
                  </a:lnTo>
                  <a:lnTo>
                    <a:pt x="183211" y="1526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332425" y="4270170"/>
              <a:ext cx="185773" cy="204619"/>
            </a:xfrm>
            <a:custGeom>
              <a:avLst/>
              <a:pathLst>
                <a:path w="185773" h="204619">
                  <a:moveTo>
                    <a:pt x="111646" y="204619"/>
                  </a:moveTo>
                  <a:lnTo>
                    <a:pt x="0" y="57751"/>
                  </a:lnTo>
                  <a:lnTo>
                    <a:pt x="78145" y="0"/>
                  </a:lnTo>
                  <a:lnTo>
                    <a:pt x="185773" y="14983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55872" y="4327921"/>
              <a:ext cx="188199" cy="203637"/>
            </a:xfrm>
            <a:custGeom>
              <a:avLst/>
              <a:pathLst>
                <a:path w="188199" h="203637">
                  <a:moveTo>
                    <a:pt x="115582" y="203637"/>
                  </a:moveTo>
                  <a:lnTo>
                    <a:pt x="0" y="59846"/>
                  </a:lnTo>
                  <a:lnTo>
                    <a:pt x="76553" y="0"/>
                  </a:lnTo>
                  <a:lnTo>
                    <a:pt x="188199" y="14686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180968" y="4387768"/>
              <a:ext cx="190486" cy="202505"/>
            </a:xfrm>
            <a:custGeom>
              <a:avLst/>
              <a:pathLst>
                <a:path w="190486" h="202505">
                  <a:moveTo>
                    <a:pt x="119433" y="202505"/>
                  </a:moveTo>
                  <a:lnTo>
                    <a:pt x="0" y="61897"/>
                  </a:lnTo>
                  <a:lnTo>
                    <a:pt x="74904" y="0"/>
                  </a:lnTo>
                  <a:lnTo>
                    <a:pt x="190486" y="1437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107767" y="4449666"/>
              <a:ext cx="192634" cy="201225"/>
            </a:xfrm>
            <a:custGeom>
              <a:avLst/>
              <a:pathLst>
                <a:path w="192634" h="201225">
                  <a:moveTo>
                    <a:pt x="123197" y="201225"/>
                  </a:moveTo>
                  <a:lnTo>
                    <a:pt x="0" y="63903"/>
                  </a:lnTo>
                  <a:lnTo>
                    <a:pt x="73200" y="0"/>
                  </a:lnTo>
                  <a:lnTo>
                    <a:pt x="192634" y="14060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036324" y="4513570"/>
              <a:ext cx="194640" cy="199798"/>
            </a:xfrm>
            <a:custGeom>
              <a:avLst/>
              <a:pathLst>
                <a:path w="194640" h="199798">
                  <a:moveTo>
                    <a:pt x="126870" y="199798"/>
                  </a:moveTo>
                  <a:lnTo>
                    <a:pt x="0" y="65862"/>
                  </a:lnTo>
                  <a:lnTo>
                    <a:pt x="71443" y="0"/>
                  </a:lnTo>
                  <a:lnTo>
                    <a:pt x="194640" y="13732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2966690" y="4579432"/>
              <a:ext cx="196504" cy="198224"/>
            </a:xfrm>
            <a:custGeom>
              <a:avLst/>
              <a:pathLst>
                <a:path w="196504" h="198224">
                  <a:moveTo>
                    <a:pt x="130451" y="198224"/>
                  </a:moveTo>
                  <a:lnTo>
                    <a:pt x="0" y="67772"/>
                  </a:lnTo>
                  <a:lnTo>
                    <a:pt x="69633" y="0"/>
                  </a:lnTo>
                  <a:lnTo>
                    <a:pt x="196504" y="1339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2898917" y="4647205"/>
              <a:ext cx="198224" cy="196504"/>
            </a:xfrm>
            <a:custGeom>
              <a:avLst/>
              <a:pathLst>
                <a:path w="198224" h="196504">
                  <a:moveTo>
                    <a:pt x="133935" y="196504"/>
                  </a:moveTo>
                  <a:lnTo>
                    <a:pt x="0" y="69633"/>
                  </a:lnTo>
                  <a:lnTo>
                    <a:pt x="67772" y="0"/>
                  </a:lnTo>
                  <a:lnTo>
                    <a:pt x="198224" y="13045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2833055" y="4716839"/>
              <a:ext cx="199798" cy="194640"/>
            </a:xfrm>
            <a:custGeom>
              <a:avLst/>
              <a:pathLst>
                <a:path w="199798" h="194640">
                  <a:moveTo>
                    <a:pt x="137322" y="194640"/>
                  </a:moveTo>
                  <a:lnTo>
                    <a:pt x="0" y="71443"/>
                  </a:lnTo>
                  <a:lnTo>
                    <a:pt x="65862" y="0"/>
                  </a:lnTo>
                  <a:lnTo>
                    <a:pt x="199798" y="12687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2769151" y="4788282"/>
              <a:ext cx="201225" cy="192634"/>
            </a:xfrm>
            <a:custGeom>
              <a:avLst/>
              <a:pathLst>
                <a:path w="201225" h="192634">
                  <a:moveTo>
                    <a:pt x="140608" y="192634"/>
                  </a:moveTo>
                  <a:lnTo>
                    <a:pt x="0" y="73200"/>
                  </a:lnTo>
                  <a:lnTo>
                    <a:pt x="63903" y="0"/>
                  </a:lnTo>
                  <a:lnTo>
                    <a:pt x="201225" y="1231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2707253" y="4861483"/>
              <a:ext cx="202505" cy="190486"/>
            </a:xfrm>
            <a:custGeom>
              <a:avLst/>
              <a:pathLst>
                <a:path w="202505" h="190486">
                  <a:moveTo>
                    <a:pt x="143790" y="190486"/>
                  </a:moveTo>
                  <a:lnTo>
                    <a:pt x="0" y="74904"/>
                  </a:lnTo>
                  <a:lnTo>
                    <a:pt x="61897" y="0"/>
                  </a:lnTo>
                  <a:lnTo>
                    <a:pt x="202505" y="11943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2647406" y="4936387"/>
              <a:ext cx="203637" cy="188199"/>
            </a:xfrm>
            <a:custGeom>
              <a:avLst/>
              <a:pathLst>
                <a:path w="203637" h="188199">
                  <a:moveTo>
                    <a:pt x="146867" y="188199"/>
                  </a:moveTo>
                  <a:lnTo>
                    <a:pt x="0" y="76553"/>
                  </a:lnTo>
                  <a:lnTo>
                    <a:pt x="59846" y="0"/>
                  </a:lnTo>
                  <a:lnTo>
                    <a:pt x="203637" y="11558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2589654" y="5012940"/>
              <a:ext cx="204619" cy="185773"/>
            </a:xfrm>
            <a:custGeom>
              <a:avLst/>
              <a:pathLst>
                <a:path w="204619" h="185773">
                  <a:moveTo>
                    <a:pt x="149837" y="185773"/>
                  </a:moveTo>
                  <a:lnTo>
                    <a:pt x="0" y="78145"/>
                  </a:lnTo>
                  <a:lnTo>
                    <a:pt x="57751" y="0"/>
                  </a:lnTo>
                  <a:lnTo>
                    <a:pt x="204619" y="1116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2534040" y="5091086"/>
              <a:ext cx="205451" cy="183211"/>
            </a:xfrm>
            <a:custGeom>
              <a:avLst/>
              <a:pathLst>
                <a:path w="205451" h="183211">
                  <a:moveTo>
                    <a:pt x="152696" y="183211"/>
                  </a:moveTo>
                  <a:lnTo>
                    <a:pt x="0" y="79680"/>
                  </a:lnTo>
                  <a:lnTo>
                    <a:pt x="55614" y="0"/>
                  </a:lnTo>
                  <a:lnTo>
                    <a:pt x="205451" y="10762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2480603" y="5170767"/>
              <a:ext cx="206133" cy="180515"/>
            </a:xfrm>
            <a:custGeom>
              <a:avLst/>
              <a:pathLst>
                <a:path w="206133" h="180515">
                  <a:moveTo>
                    <a:pt x="155444" y="180515"/>
                  </a:moveTo>
                  <a:lnTo>
                    <a:pt x="0" y="81157"/>
                  </a:lnTo>
                  <a:lnTo>
                    <a:pt x="53436" y="0"/>
                  </a:lnTo>
                  <a:lnTo>
                    <a:pt x="206133" y="1035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2429384" y="5251924"/>
              <a:ext cx="206663" cy="177687"/>
            </a:xfrm>
            <a:custGeom>
              <a:avLst/>
              <a:pathLst>
                <a:path w="206663" h="177687">
                  <a:moveTo>
                    <a:pt x="158077" y="177687"/>
                  </a:moveTo>
                  <a:lnTo>
                    <a:pt x="0" y="82574"/>
                  </a:lnTo>
                  <a:lnTo>
                    <a:pt x="51219" y="0"/>
                  </a:lnTo>
                  <a:lnTo>
                    <a:pt x="206663" y="9935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2380419" y="5334499"/>
              <a:ext cx="207042" cy="174728"/>
            </a:xfrm>
            <a:custGeom>
              <a:avLst/>
              <a:pathLst>
                <a:path w="207042" h="174728">
                  <a:moveTo>
                    <a:pt x="160595" y="174728"/>
                  </a:moveTo>
                  <a:lnTo>
                    <a:pt x="0" y="83931"/>
                  </a:lnTo>
                  <a:lnTo>
                    <a:pt x="48964" y="0"/>
                  </a:lnTo>
                  <a:lnTo>
                    <a:pt x="207042" y="951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2333746" y="5418431"/>
              <a:ext cx="207269" cy="171641"/>
            </a:xfrm>
            <a:custGeom>
              <a:avLst/>
              <a:pathLst>
                <a:path w="207269" h="171641">
                  <a:moveTo>
                    <a:pt x="162995" y="171641"/>
                  </a:moveTo>
                  <a:lnTo>
                    <a:pt x="0" y="85226"/>
                  </a:lnTo>
                  <a:lnTo>
                    <a:pt x="46673" y="0"/>
                  </a:lnTo>
                  <a:lnTo>
                    <a:pt x="207269" y="907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2289397" y="5503658"/>
              <a:ext cx="207343" cy="168428"/>
            </a:xfrm>
            <a:custGeom>
              <a:avLst/>
              <a:pathLst>
                <a:path w="207343" h="168428">
                  <a:moveTo>
                    <a:pt x="165275" y="168428"/>
                  </a:moveTo>
                  <a:lnTo>
                    <a:pt x="0" y="86459"/>
                  </a:lnTo>
                  <a:lnTo>
                    <a:pt x="44348" y="0"/>
                  </a:lnTo>
                  <a:lnTo>
                    <a:pt x="207343" y="8641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2247406" y="5590117"/>
              <a:ext cx="207266" cy="165092"/>
            </a:xfrm>
            <a:custGeom>
              <a:avLst/>
              <a:pathLst>
                <a:path w="207266" h="165092">
                  <a:moveTo>
                    <a:pt x="167434" y="165092"/>
                  </a:moveTo>
                  <a:lnTo>
                    <a:pt x="0" y="87628"/>
                  </a:lnTo>
                  <a:lnTo>
                    <a:pt x="41991" y="0"/>
                  </a:lnTo>
                  <a:lnTo>
                    <a:pt x="207266" y="8196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2207803" y="5677745"/>
              <a:ext cx="207037" cy="161634"/>
            </a:xfrm>
            <a:custGeom>
              <a:avLst/>
              <a:pathLst>
                <a:path w="207037" h="161634">
                  <a:moveTo>
                    <a:pt x="169470" y="161634"/>
                  </a:moveTo>
                  <a:lnTo>
                    <a:pt x="0" y="88733"/>
                  </a:lnTo>
                  <a:lnTo>
                    <a:pt x="39602" y="0"/>
                  </a:lnTo>
                  <a:lnTo>
                    <a:pt x="207037" y="774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2170618" y="5766479"/>
              <a:ext cx="206656" cy="158058"/>
            </a:xfrm>
            <a:custGeom>
              <a:avLst/>
              <a:pathLst>
                <a:path w="206656" h="158058">
                  <a:moveTo>
                    <a:pt x="171382" y="158058"/>
                  </a:moveTo>
                  <a:lnTo>
                    <a:pt x="0" y="89773"/>
                  </a:lnTo>
                  <a:lnTo>
                    <a:pt x="37185" y="0"/>
                  </a:lnTo>
                  <a:lnTo>
                    <a:pt x="206656" y="7290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2135877" y="5856252"/>
              <a:ext cx="206123" cy="154366"/>
            </a:xfrm>
            <a:custGeom>
              <a:avLst/>
              <a:pathLst>
                <a:path w="206123" h="154366">
                  <a:moveTo>
                    <a:pt x="173169" y="154366"/>
                  </a:moveTo>
                  <a:lnTo>
                    <a:pt x="0" y="90747"/>
                  </a:lnTo>
                  <a:lnTo>
                    <a:pt x="34740" y="0"/>
                  </a:lnTo>
                  <a:lnTo>
                    <a:pt x="206123" y="682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2103607" y="5947000"/>
              <a:ext cx="205439" cy="150561"/>
            </a:xfrm>
            <a:custGeom>
              <a:avLst/>
              <a:pathLst>
                <a:path w="205439" h="150561">
                  <a:moveTo>
                    <a:pt x="174828" y="150561"/>
                  </a:moveTo>
                  <a:lnTo>
                    <a:pt x="0" y="91654"/>
                  </a:lnTo>
                  <a:lnTo>
                    <a:pt x="32270" y="0"/>
                  </a:lnTo>
                  <a:lnTo>
                    <a:pt x="205439" y="6361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2073830" y="6038655"/>
              <a:ext cx="204605" cy="146645"/>
            </a:xfrm>
            <a:custGeom>
              <a:avLst/>
              <a:pathLst>
                <a:path w="204605" h="146645">
                  <a:moveTo>
                    <a:pt x="176359" y="146645"/>
                  </a:moveTo>
                  <a:lnTo>
                    <a:pt x="0" y="92495"/>
                  </a:lnTo>
                  <a:lnTo>
                    <a:pt x="29776" y="0"/>
                  </a:lnTo>
                  <a:lnTo>
                    <a:pt x="204605" y="589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2046569" y="6131150"/>
              <a:ext cx="203620" cy="142622"/>
            </a:xfrm>
            <a:custGeom>
              <a:avLst/>
              <a:pathLst>
                <a:path w="203620" h="142622">
                  <a:moveTo>
                    <a:pt x="177761" y="142622"/>
                  </a:moveTo>
                  <a:lnTo>
                    <a:pt x="0" y="93267"/>
                  </a:lnTo>
                  <a:lnTo>
                    <a:pt x="27261" y="0"/>
                  </a:lnTo>
                  <a:lnTo>
                    <a:pt x="203620" y="541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021843" y="6224418"/>
              <a:ext cx="202486" cy="138495"/>
            </a:xfrm>
            <a:custGeom>
              <a:avLst/>
              <a:pathLst>
                <a:path w="202486" h="138495">
                  <a:moveTo>
                    <a:pt x="179032" y="138495"/>
                  </a:moveTo>
                  <a:lnTo>
                    <a:pt x="0" y="93971"/>
                  </a:lnTo>
                  <a:lnTo>
                    <a:pt x="24725" y="0"/>
                  </a:lnTo>
                  <a:lnTo>
                    <a:pt x="202486" y="4935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999672" y="6318389"/>
              <a:ext cx="201204" cy="134265"/>
            </a:xfrm>
            <a:custGeom>
              <a:avLst/>
              <a:pathLst>
                <a:path w="201204" h="134265">
                  <a:moveTo>
                    <a:pt x="180172" y="134265"/>
                  </a:moveTo>
                  <a:lnTo>
                    <a:pt x="0" y="94606"/>
                  </a:lnTo>
                  <a:lnTo>
                    <a:pt x="22171" y="0"/>
                  </a:lnTo>
                  <a:lnTo>
                    <a:pt x="201204" y="4452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980070" y="6412996"/>
              <a:ext cx="199774" cy="129937"/>
            </a:xfrm>
            <a:custGeom>
              <a:avLst/>
              <a:pathLst>
                <a:path w="199774" h="129937">
                  <a:moveTo>
                    <a:pt x="181180" y="129937"/>
                  </a:moveTo>
                  <a:lnTo>
                    <a:pt x="0" y="95172"/>
                  </a:lnTo>
                  <a:lnTo>
                    <a:pt x="19601" y="0"/>
                  </a:lnTo>
                  <a:lnTo>
                    <a:pt x="199774" y="3965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963052" y="6508168"/>
              <a:ext cx="198197" cy="125514"/>
            </a:xfrm>
            <a:custGeom>
              <a:avLst/>
              <a:pathLst>
                <a:path w="198197" h="125514">
                  <a:moveTo>
                    <a:pt x="182055" y="125514"/>
                  </a:moveTo>
                  <a:lnTo>
                    <a:pt x="0" y="95668"/>
                  </a:lnTo>
                  <a:lnTo>
                    <a:pt x="17017" y="0"/>
                  </a:lnTo>
                  <a:lnTo>
                    <a:pt x="198197" y="3476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948632" y="6603837"/>
              <a:ext cx="196475" cy="120999"/>
            </a:xfrm>
            <a:custGeom>
              <a:avLst/>
              <a:pathLst>
                <a:path w="196475" h="120999">
                  <a:moveTo>
                    <a:pt x="182796" y="120999"/>
                  </a:moveTo>
                  <a:lnTo>
                    <a:pt x="0" y="96094"/>
                  </a:lnTo>
                  <a:lnTo>
                    <a:pt x="14420" y="0"/>
                  </a:lnTo>
                  <a:lnTo>
                    <a:pt x="196475" y="298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936819" y="6699931"/>
              <a:ext cx="194609" cy="116395"/>
            </a:xfrm>
            <a:custGeom>
              <a:avLst/>
              <a:pathLst>
                <a:path w="194609" h="116395">
                  <a:moveTo>
                    <a:pt x="183404" y="116395"/>
                  </a:moveTo>
                  <a:lnTo>
                    <a:pt x="0" y="96449"/>
                  </a:lnTo>
                  <a:lnTo>
                    <a:pt x="11813" y="0"/>
                  </a:lnTo>
                  <a:lnTo>
                    <a:pt x="194609" y="249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927622" y="6796380"/>
              <a:ext cx="192601" cy="111706"/>
            </a:xfrm>
            <a:custGeom>
              <a:avLst/>
              <a:pathLst>
                <a:path w="192601" h="111706">
                  <a:moveTo>
                    <a:pt x="183877" y="111706"/>
                  </a:moveTo>
                  <a:lnTo>
                    <a:pt x="0" y="96733"/>
                  </a:lnTo>
                  <a:lnTo>
                    <a:pt x="9196" y="0"/>
                  </a:lnTo>
                  <a:lnTo>
                    <a:pt x="192601" y="199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921048" y="6893114"/>
              <a:ext cx="190451" cy="106935"/>
            </a:xfrm>
            <a:custGeom>
              <a:avLst/>
              <a:pathLst>
                <a:path w="190451" h="106935">
                  <a:moveTo>
                    <a:pt x="184215" y="106935"/>
                  </a:moveTo>
                  <a:lnTo>
                    <a:pt x="0" y="96947"/>
                  </a:lnTo>
                  <a:lnTo>
                    <a:pt x="6574" y="0"/>
                  </a:lnTo>
                  <a:lnTo>
                    <a:pt x="190451" y="1497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917102" y="6990061"/>
              <a:ext cx="188161" cy="102085"/>
            </a:xfrm>
            <a:custGeom>
              <a:avLst/>
              <a:pathLst>
                <a:path w="188161" h="102085">
                  <a:moveTo>
                    <a:pt x="184418" y="102085"/>
                  </a:moveTo>
                  <a:lnTo>
                    <a:pt x="0" y="97089"/>
                  </a:lnTo>
                  <a:lnTo>
                    <a:pt x="3946" y="0"/>
                  </a:lnTo>
                  <a:lnTo>
                    <a:pt x="188161" y="998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915786" y="7087151"/>
              <a:ext cx="185733" cy="97161"/>
            </a:xfrm>
            <a:custGeom>
              <a:avLst/>
              <a:pathLst>
                <a:path w="185733" h="97161">
                  <a:moveTo>
                    <a:pt x="184485" y="97161"/>
                  </a:moveTo>
                  <a:lnTo>
                    <a:pt x="0" y="97161"/>
                  </a:lnTo>
                  <a:lnTo>
                    <a:pt x="1315" y="0"/>
                  </a:lnTo>
                  <a:lnTo>
                    <a:pt x="185733" y="499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915786" y="7184312"/>
              <a:ext cx="185733" cy="97161"/>
            </a:xfrm>
            <a:custGeom>
              <a:avLst/>
              <a:pathLst>
                <a:path w="185733" h="97161">
                  <a:moveTo>
                    <a:pt x="185733" y="92165"/>
                  </a:moveTo>
                  <a:lnTo>
                    <a:pt x="1315" y="97161"/>
                  </a:lnTo>
                  <a:lnTo>
                    <a:pt x="0" y="0"/>
                  </a:lnTo>
                  <a:lnTo>
                    <a:pt x="184485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917102" y="7276478"/>
              <a:ext cx="188161" cy="102085"/>
            </a:xfrm>
            <a:custGeom>
              <a:avLst/>
              <a:pathLst>
                <a:path w="188161" h="102085">
                  <a:moveTo>
                    <a:pt x="188161" y="92097"/>
                  </a:moveTo>
                  <a:lnTo>
                    <a:pt x="3946" y="102085"/>
                  </a:lnTo>
                  <a:lnTo>
                    <a:pt x="0" y="4995"/>
                  </a:lnTo>
                  <a:lnTo>
                    <a:pt x="184418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921048" y="7368575"/>
              <a:ext cx="190451" cy="106935"/>
            </a:xfrm>
            <a:custGeom>
              <a:avLst/>
              <a:pathLst>
                <a:path w="190451" h="106935">
                  <a:moveTo>
                    <a:pt x="190451" y="91962"/>
                  </a:moveTo>
                  <a:lnTo>
                    <a:pt x="6574" y="106935"/>
                  </a:lnTo>
                  <a:lnTo>
                    <a:pt x="0" y="9987"/>
                  </a:lnTo>
                  <a:lnTo>
                    <a:pt x="184215" y="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927622" y="7460538"/>
              <a:ext cx="192601" cy="111706"/>
            </a:xfrm>
            <a:custGeom>
              <a:avLst/>
              <a:pathLst>
                <a:path w="192601" h="111706">
                  <a:moveTo>
                    <a:pt x="192601" y="91760"/>
                  </a:moveTo>
                  <a:lnTo>
                    <a:pt x="9196" y="111706"/>
                  </a:lnTo>
                  <a:lnTo>
                    <a:pt x="0" y="14972"/>
                  </a:lnTo>
                  <a:lnTo>
                    <a:pt x="183877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936819" y="7552298"/>
              <a:ext cx="194609" cy="116395"/>
            </a:xfrm>
            <a:custGeom>
              <a:avLst/>
              <a:pathLst>
                <a:path w="194609" h="116395">
                  <a:moveTo>
                    <a:pt x="194609" y="91490"/>
                  </a:moveTo>
                  <a:lnTo>
                    <a:pt x="11813" y="116395"/>
                  </a:lnTo>
                  <a:lnTo>
                    <a:pt x="0" y="19946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948632" y="7643788"/>
              <a:ext cx="196475" cy="120999"/>
            </a:xfrm>
            <a:custGeom>
              <a:avLst/>
              <a:pathLst>
                <a:path w="196475" h="120999">
                  <a:moveTo>
                    <a:pt x="196475" y="91153"/>
                  </a:moveTo>
                  <a:lnTo>
                    <a:pt x="14420" y="120999"/>
                  </a:lnTo>
                  <a:lnTo>
                    <a:pt x="0" y="24905"/>
                  </a:lnTo>
                  <a:lnTo>
                    <a:pt x="18279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963052" y="7734941"/>
              <a:ext cx="198197" cy="125514"/>
            </a:xfrm>
            <a:custGeom>
              <a:avLst/>
              <a:pathLst>
                <a:path w="198197" h="125514">
                  <a:moveTo>
                    <a:pt x="198197" y="90749"/>
                  </a:moveTo>
                  <a:lnTo>
                    <a:pt x="17017" y="125514"/>
                  </a:lnTo>
                  <a:lnTo>
                    <a:pt x="0" y="29846"/>
                  </a:lnTo>
                  <a:lnTo>
                    <a:pt x="182055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980070" y="7825691"/>
              <a:ext cx="199774" cy="129937"/>
            </a:xfrm>
            <a:custGeom>
              <a:avLst/>
              <a:pathLst>
                <a:path w="199774" h="129937">
                  <a:moveTo>
                    <a:pt x="199774" y="90278"/>
                  </a:moveTo>
                  <a:lnTo>
                    <a:pt x="19601" y="129937"/>
                  </a:lnTo>
                  <a:lnTo>
                    <a:pt x="0" y="34765"/>
                  </a:lnTo>
                  <a:lnTo>
                    <a:pt x="18118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999672" y="7915969"/>
              <a:ext cx="201204" cy="134265"/>
            </a:xfrm>
            <a:custGeom>
              <a:avLst/>
              <a:pathLst>
                <a:path w="201204" h="134265">
                  <a:moveTo>
                    <a:pt x="201204" y="89742"/>
                  </a:moveTo>
                  <a:lnTo>
                    <a:pt x="22171" y="134265"/>
                  </a:lnTo>
                  <a:lnTo>
                    <a:pt x="0" y="39658"/>
                  </a:lnTo>
                  <a:lnTo>
                    <a:pt x="180172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021843" y="8005712"/>
              <a:ext cx="202486" cy="138495"/>
            </a:xfrm>
            <a:custGeom>
              <a:avLst/>
              <a:pathLst>
                <a:path w="202486" h="138495">
                  <a:moveTo>
                    <a:pt x="202486" y="89139"/>
                  </a:moveTo>
                  <a:lnTo>
                    <a:pt x="24725" y="138495"/>
                  </a:lnTo>
                  <a:lnTo>
                    <a:pt x="0" y="44523"/>
                  </a:lnTo>
                  <a:lnTo>
                    <a:pt x="179032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046569" y="8094852"/>
              <a:ext cx="203620" cy="142622"/>
            </a:xfrm>
            <a:custGeom>
              <a:avLst/>
              <a:pathLst>
                <a:path w="203620" h="142622">
                  <a:moveTo>
                    <a:pt x="203620" y="88472"/>
                  </a:moveTo>
                  <a:lnTo>
                    <a:pt x="27261" y="142622"/>
                  </a:lnTo>
                  <a:lnTo>
                    <a:pt x="0" y="49355"/>
                  </a:lnTo>
                  <a:lnTo>
                    <a:pt x="177761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073830" y="8183324"/>
              <a:ext cx="204605" cy="146645"/>
            </a:xfrm>
            <a:custGeom>
              <a:avLst/>
              <a:pathLst>
                <a:path w="204605" h="146645">
                  <a:moveTo>
                    <a:pt x="204605" y="87739"/>
                  </a:moveTo>
                  <a:lnTo>
                    <a:pt x="29776" y="146645"/>
                  </a:lnTo>
                  <a:lnTo>
                    <a:pt x="0" y="54150"/>
                  </a:lnTo>
                  <a:lnTo>
                    <a:pt x="176359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103607" y="8271063"/>
              <a:ext cx="205439" cy="150561"/>
            </a:xfrm>
            <a:custGeom>
              <a:avLst/>
              <a:pathLst>
                <a:path w="205439" h="150561">
                  <a:moveTo>
                    <a:pt x="205439" y="86942"/>
                  </a:moveTo>
                  <a:lnTo>
                    <a:pt x="32270" y="150561"/>
                  </a:lnTo>
                  <a:lnTo>
                    <a:pt x="0" y="58906"/>
                  </a:lnTo>
                  <a:lnTo>
                    <a:pt x="174828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135877" y="8358005"/>
              <a:ext cx="206123" cy="154366"/>
            </a:xfrm>
            <a:custGeom>
              <a:avLst/>
              <a:pathLst>
                <a:path w="206123" h="154366">
                  <a:moveTo>
                    <a:pt x="206123" y="86081"/>
                  </a:moveTo>
                  <a:lnTo>
                    <a:pt x="34740" y="154366"/>
                  </a:lnTo>
                  <a:lnTo>
                    <a:pt x="0" y="63619"/>
                  </a:lnTo>
                  <a:lnTo>
                    <a:pt x="173169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170618" y="8444087"/>
              <a:ext cx="206656" cy="158058"/>
            </a:xfrm>
            <a:custGeom>
              <a:avLst/>
              <a:pathLst>
                <a:path w="206656" h="158058">
                  <a:moveTo>
                    <a:pt x="206656" y="85157"/>
                  </a:moveTo>
                  <a:lnTo>
                    <a:pt x="37185" y="158058"/>
                  </a:lnTo>
                  <a:lnTo>
                    <a:pt x="0" y="68285"/>
                  </a:lnTo>
                  <a:lnTo>
                    <a:pt x="171382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207803" y="8529244"/>
              <a:ext cx="207037" cy="161634"/>
            </a:xfrm>
            <a:custGeom>
              <a:avLst/>
              <a:pathLst>
                <a:path w="207037" h="161634">
                  <a:moveTo>
                    <a:pt x="207037" y="84171"/>
                  </a:moveTo>
                  <a:lnTo>
                    <a:pt x="39602" y="161634"/>
                  </a:lnTo>
                  <a:lnTo>
                    <a:pt x="0" y="72901"/>
                  </a:lnTo>
                  <a:lnTo>
                    <a:pt x="16947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247406" y="8613415"/>
              <a:ext cx="207266" cy="165092"/>
            </a:xfrm>
            <a:custGeom>
              <a:avLst/>
              <a:pathLst>
                <a:path w="207266" h="165092">
                  <a:moveTo>
                    <a:pt x="207266" y="83122"/>
                  </a:moveTo>
                  <a:lnTo>
                    <a:pt x="41991" y="165092"/>
                  </a:lnTo>
                  <a:lnTo>
                    <a:pt x="0" y="77463"/>
                  </a:lnTo>
                  <a:lnTo>
                    <a:pt x="16743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289397" y="8696538"/>
              <a:ext cx="207343" cy="168428"/>
            </a:xfrm>
            <a:custGeom>
              <a:avLst/>
              <a:pathLst>
                <a:path w="207343" h="168428">
                  <a:moveTo>
                    <a:pt x="207343" y="82013"/>
                  </a:moveTo>
                  <a:lnTo>
                    <a:pt x="44348" y="168428"/>
                  </a:lnTo>
                  <a:lnTo>
                    <a:pt x="0" y="81969"/>
                  </a:lnTo>
                  <a:lnTo>
                    <a:pt x="16527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333746" y="8778552"/>
              <a:ext cx="207269" cy="171641"/>
            </a:xfrm>
            <a:custGeom>
              <a:avLst/>
              <a:pathLst>
                <a:path w="207269" h="171641">
                  <a:moveTo>
                    <a:pt x="207269" y="80844"/>
                  </a:moveTo>
                  <a:lnTo>
                    <a:pt x="46673" y="171641"/>
                  </a:lnTo>
                  <a:lnTo>
                    <a:pt x="0" y="86414"/>
                  </a:lnTo>
                  <a:lnTo>
                    <a:pt x="16299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380419" y="8859397"/>
              <a:ext cx="207042" cy="174728"/>
            </a:xfrm>
            <a:custGeom>
              <a:avLst/>
              <a:pathLst>
                <a:path w="207042" h="174728">
                  <a:moveTo>
                    <a:pt x="207042" y="79616"/>
                  </a:moveTo>
                  <a:lnTo>
                    <a:pt x="48964" y="174728"/>
                  </a:lnTo>
                  <a:lnTo>
                    <a:pt x="0" y="90796"/>
                  </a:lnTo>
                  <a:lnTo>
                    <a:pt x="16059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429384" y="8939013"/>
              <a:ext cx="206663" cy="177687"/>
            </a:xfrm>
            <a:custGeom>
              <a:avLst/>
              <a:pathLst>
                <a:path w="206663" h="177687">
                  <a:moveTo>
                    <a:pt x="206663" y="78329"/>
                  </a:moveTo>
                  <a:lnTo>
                    <a:pt x="51219" y="177687"/>
                  </a:lnTo>
                  <a:lnTo>
                    <a:pt x="0" y="95112"/>
                  </a:lnTo>
                  <a:lnTo>
                    <a:pt x="158077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480603" y="9017342"/>
              <a:ext cx="206133" cy="180515"/>
            </a:xfrm>
            <a:custGeom>
              <a:avLst/>
              <a:pathLst>
                <a:path w="206133" h="180515">
                  <a:moveTo>
                    <a:pt x="206133" y="76984"/>
                  </a:moveTo>
                  <a:lnTo>
                    <a:pt x="53436" y="180515"/>
                  </a:lnTo>
                  <a:lnTo>
                    <a:pt x="0" y="99358"/>
                  </a:lnTo>
                  <a:lnTo>
                    <a:pt x="155444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534040" y="9094326"/>
              <a:ext cx="205451" cy="183211"/>
            </a:xfrm>
            <a:custGeom>
              <a:avLst/>
              <a:pathLst>
                <a:path w="205451" h="183211">
                  <a:moveTo>
                    <a:pt x="205451" y="75583"/>
                  </a:moveTo>
                  <a:lnTo>
                    <a:pt x="55614" y="183211"/>
                  </a:lnTo>
                  <a:lnTo>
                    <a:pt x="0" y="103531"/>
                  </a:lnTo>
                  <a:lnTo>
                    <a:pt x="152696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589654" y="9169910"/>
              <a:ext cx="204619" cy="185773"/>
            </a:xfrm>
            <a:custGeom>
              <a:avLst/>
              <a:pathLst>
                <a:path w="204619" h="185773">
                  <a:moveTo>
                    <a:pt x="204619" y="74127"/>
                  </a:moveTo>
                  <a:lnTo>
                    <a:pt x="57751" y="185773"/>
                  </a:lnTo>
                  <a:lnTo>
                    <a:pt x="0" y="107627"/>
                  </a:lnTo>
                  <a:lnTo>
                    <a:pt x="149837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647406" y="9244038"/>
              <a:ext cx="203637" cy="188199"/>
            </a:xfrm>
            <a:custGeom>
              <a:avLst/>
              <a:pathLst>
                <a:path w="203637" h="188199">
                  <a:moveTo>
                    <a:pt x="203637" y="72616"/>
                  </a:moveTo>
                  <a:lnTo>
                    <a:pt x="59846" y="188199"/>
                  </a:lnTo>
                  <a:lnTo>
                    <a:pt x="0" y="111646"/>
                  </a:lnTo>
                  <a:lnTo>
                    <a:pt x="146867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707253" y="9316655"/>
              <a:ext cx="202505" cy="190486"/>
            </a:xfrm>
            <a:custGeom>
              <a:avLst/>
              <a:pathLst>
                <a:path w="202505" h="190486">
                  <a:moveTo>
                    <a:pt x="202505" y="71052"/>
                  </a:moveTo>
                  <a:lnTo>
                    <a:pt x="61897" y="190486"/>
                  </a:lnTo>
                  <a:lnTo>
                    <a:pt x="0" y="115582"/>
                  </a:lnTo>
                  <a:lnTo>
                    <a:pt x="14379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769151" y="9387708"/>
              <a:ext cx="201225" cy="192634"/>
            </a:xfrm>
            <a:custGeom>
              <a:avLst/>
              <a:pathLst>
                <a:path w="201225" h="192634">
                  <a:moveTo>
                    <a:pt x="201225" y="69436"/>
                  </a:moveTo>
                  <a:lnTo>
                    <a:pt x="63903" y="192634"/>
                  </a:lnTo>
                  <a:lnTo>
                    <a:pt x="0" y="119433"/>
                  </a:lnTo>
                  <a:lnTo>
                    <a:pt x="140608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833055" y="9457145"/>
              <a:ext cx="199798" cy="194640"/>
            </a:xfrm>
            <a:custGeom>
              <a:avLst/>
              <a:pathLst>
                <a:path w="199798" h="194640">
                  <a:moveTo>
                    <a:pt x="199798" y="67769"/>
                  </a:moveTo>
                  <a:lnTo>
                    <a:pt x="65862" y="194640"/>
                  </a:lnTo>
                  <a:lnTo>
                    <a:pt x="0" y="123197"/>
                  </a:lnTo>
                  <a:lnTo>
                    <a:pt x="13732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898917" y="9524915"/>
              <a:ext cx="198224" cy="196504"/>
            </a:xfrm>
            <a:custGeom>
              <a:avLst/>
              <a:pathLst>
                <a:path w="198224" h="196504">
                  <a:moveTo>
                    <a:pt x="198224" y="66053"/>
                  </a:moveTo>
                  <a:lnTo>
                    <a:pt x="67772" y="196504"/>
                  </a:lnTo>
                  <a:lnTo>
                    <a:pt x="0" y="126870"/>
                  </a:lnTo>
                  <a:lnTo>
                    <a:pt x="13393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966690" y="9590968"/>
              <a:ext cx="196504" cy="198224"/>
            </a:xfrm>
            <a:custGeom>
              <a:avLst/>
              <a:pathLst>
                <a:path w="196504" h="198224">
                  <a:moveTo>
                    <a:pt x="196504" y="64288"/>
                  </a:moveTo>
                  <a:lnTo>
                    <a:pt x="69633" y="198224"/>
                  </a:lnTo>
                  <a:lnTo>
                    <a:pt x="0" y="130451"/>
                  </a:lnTo>
                  <a:lnTo>
                    <a:pt x="13045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3036324" y="9655256"/>
              <a:ext cx="194640" cy="199798"/>
            </a:xfrm>
            <a:custGeom>
              <a:avLst/>
              <a:pathLst>
                <a:path w="194640" h="199798">
                  <a:moveTo>
                    <a:pt x="194640" y="62475"/>
                  </a:moveTo>
                  <a:lnTo>
                    <a:pt x="71443" y="199798"/>
                  </a:lnTo>
                  <a:lnTo>
                    <a:pt x="0" y="133935"/>
                  </a:lnTo>
                  <a:lnTo>
                    <a:pt x="12687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3107767" y="9717732"/>
              <a:ext cx="192634" cy="201225"/>
            </a:xfrm>
            <a:custGeom>
              <a:avLst/>
              <a:pathLst>
                <a:path w="192634" h="201225">
                  <a:moveTo>
                    <a:pt x="192634" y="60617"/>
                  </a:moveTo>
                  <a:lnTo>
                    <a:pt x="73200" y="201225"/>
                  </a:lnTo>
                  <a:lnTo>
                    <a:pt x="0" y="137322"/>
                  </a:lnTo>
                  <a:lnTo>
                    <a:pt x="12319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3180968" y="9778350"/>
              <a:ext cx="190486" cy="202505"/>
            </a:xfrm>
            <a:custGeom>
              <a:avLst/>
              <a:pathLst>
                <a:path w="190486" h="202505">
                  <a:moveTo>
                    <a:pt x="190486" y="58715"/>
                  </a:moveTo>
                  <a:lnTo>
                    <a:pt x="74904" y="202505"/>
                  </a:lnTo>
                  <a:lnTo>
                    <a:pt x="0" y="140608"/>
                  </a:lnTo>
                  <a:lnTo>
                    <a:pt x="11943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3255872" y="9837065"/>
              <a:ext cx="188199" cy="203637"/>
            </a:xfrm>
            <a:custGeom>
              <a:avLst/>
              <a:pathLst>
                <a:path w="188199" h="203637">
                  <a:moveTo>
                    <a:pt x="188199" y="56769"/>
                  </a:moveTo>
                  <a:lnTo>
                    <a:pt x="76553" y="203637"/>
                  </a:lnTo>
                  <a:lnTo>
                    <a:pt x="0" y="143790"/>
                  </a:lnTo>
                  <a:lnTo>
                    <a:pt x="11558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3332425" y="9893835"/>
              <a:ext cx="185773" cy="204619"/>
            </a:xfrm>
            <a:custGeom>
              <a:avLst/>
              <a:pathLst>
                <a:path w="185773" h="204619">
                  <a:moveTo>
                    <a:pt x="185773" y="54782"/>
                  </a:moveTo>
                  <a:lnTo>
                    <a:pt x="78145" y="204619"/>
                  </a:lnTo>
                  <a:lnTo>
                    <a:pt x="0" y="146867"/>
                  </a:lnTo>
                  <a:lnTo>
                    <a:pt x="11164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3410571" y="9948617"/>
              <a:ext cx="183211" cy="205451"/>
            </a:xfrm>
            <a:custGeom>
              <a:avLst/>
              <a:pathLst>
                <a:path w="183211" h="205451">
                  <a:moveTo>
                    <a:pt x="183211" y="52755"/>
                  </a:moveTo>
                  <a:lnTo>
                    <a:pt x="79680" y="205451"/>
                  </a:lnTo>
                  <a:lnTo>
                    <a:pt x="0" y="149837"/>
                  </a:lnTo>
                  <a:lnTo>
                    <a:pt x="10762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3490251" y="10001373"/>
              <a:ext cx="180515" cy="206133"/>
            </a:xfrm>
            <a:custGeom>
              <a:avLst/>
              <a:pathLst>
                <a:path w="180515" h="206133">
                  <a:moveTo>
                    <a:pt x="180515" y="50688"/>
                  </a:moveTo>
                  <a:lnTo>
                    <a:pt x="81157" y="206133"/>
                  </a:lnTo>
                  <a:lnTo>
                    <a:pt x="0" y="152696"/>
                  </a:lnTo>
                  <a:lnTo>
                    <a:pt x="10353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3571409" y="10052061"/>
              <a:ext cx="177687" cy="206663"/>
            </a:xfrm>
            <a:custGeom>
              <a:avLst/>
              <a:pathLst>
                <a:path w="177687" h="206663">
                  <a:moveTo>
                    <a:pt x="177687" y="48585"/>
                  </a:moveTo>
                  <a:lnTo>
                    <a:pt x="82574" y="206663"/>
                  </a:lnTo>
                  <a:lnTo>
                    <a:pt x="0" y="155444"/>
                  </a:lnTo>
                  <a:lnTo>
                    <a:pt x="9935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3653984" y="10100647"/>
              <a:ext cx="174728" cy="207042"/>
            </a:xfrm>
            <a:custGeom>
              <a:avLst/>
              <a:pathLst>
                <a:path w="174728" h="207042">
                  <a:moveTo>
                    <a:pt x="174728" y="46446"/>
                  </a:moveTo>
                  <a:lnTo>
                    <a:pt x="83931" y="207042"/>
                  </a:lnTo>
                  <a:lnTo>
                    <a:pt x="0" y="158077"/>
                  </a:lnTo>
                  <a:lnTo>
                    <a:pt x="9511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3737915" y="10147094"/>
              <a:ext cx="171641" cy="207269"/>
            </a:xfrm>
            <a:custGeom>
              <a:avLst/>
              <a:pathLst>
                <a:path w="171641" h="207269">
                  <a:moveTo>
                    <a:pt x="171641" y="44273"/>
                  </a:moveTo>
                  <a:lnTo>
                    <a:pt x="85226" y="207269"/>
                  </a:lnTo>
                  <a:lnTo>
                    <a:pt x="0" y="160595"/>
                  </a:lnTo>
                  <a:lnTo>
                    <a:pt x="9079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3823142" y="10191368"/>
              <a:ext cx="168428" cy="207343"/>
            </a:xfrm>
            <a:custGeom>
              <a:avLst/>
              <a:pathLst>
                <a:path w="168428" h="207343">
                  <a:moveTo>
                    <a:pt x="168428" y="42068"/>
                  </a:moveTo>
                  <a:lnTo>
                    <a:pt x="86459" y="207343"/>
                  </a:lnTo>
                  <a:lnTo>
                    <a:pt x="0" y="162995"/>
                  </a:lnTo>
                  <a:lnTo>
                    <a:pt x="8641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3909601" y="10233436"/>
              <a:ext cx="165092" cy="207266"/>
            </a:xfrm>
            <a:custGeom>
              <a:avLst/>
              <a:pathLst>
                <a:path w="165092" h="207266">
                  <a:moveTo>
                    <a:pt x="165092" y="39831"/>
                  </a:moveTo>
                  <a:lnTo>
                    <a:pt x="87628" y="207266"/>
                  </a:lnTo>
                  <a:lnTo>
                    <a:pt x="0" y="165275"/>
                  </a:lnTo>
                  <a:lnTo>
                    <a:pt x="8196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3997230" y="10273268"/>
              <a:ext cx="161634" cy="207037"/>
            </a:xfrm>
            <a:custGeom>
              <a:avLst/>
              <a:pathLst>
                <a:path w="161634" h="207037">
                  <a:moveTo>
                    <a:pt x="161634" y="37566"/>
                  </a:moveTo>
                  <a:lnTo>
                    <a:pt x="88733" y="207037"/>
                  </a:lnTo>
                  <a:lnTo>
                    <a:pt x="0" y="167434"/>
                  </a:lnTo>
                  <a:lnTo>
                    <a:pt x="7746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4085964" y="10310834"/>
              <a:ext cx="158058" cy="206656"/>
            </a:xfrm>
            <a:custGeom>
              <a:avLst/>
              <a:pathLst>
                <a:path w="158058" h="206656">
                  <a:moveTo>
                    <a:pt x="158058" y="35273"/>
                  </a:moveTo>
                  <a:lnTo>
                    <a:pt x="89773" y="206656"/>
                  </a:lnTo>
                  <a:lnTo>
                    <a:pt x="0" y="169470"/>
                  </a:lnTo>
                  <a:lnTo>
                    <a:pt x="7290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4175737" y="10346108"/>
              <a:ext cx="154366" cy="206123"/>
            </a:xfrm>
            <a:custGeom>
              <a:avLst/>
              <a:pathLst>
                <a:path w="154366" h="206123">
                  <a:moveTo>
                    <a:pt x="154366" y="32954"/>
                  </a:moveTo>
                  <a:lnTo>
                    <a:pt x="90747" y="206123"/>
                  </a:lnTo>
                  <a:lnTo>
                    <a:pt x="0" y="171382"/>
                  </a:lnTo>
                  <a:lnTo>
                    <a:pt x="6828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4266484" y="10379062"/>
              <a:ext cx="150561" cy="205439"/>
            </a:xfrm>
            <a:custGeom>
              <a:avLst/>
              <a:pathLst>
                <a:path w="150561" h="205439">
                  <a:moveTo>
                    <a:pt x="150561" y="30611"/>
                  </a:moveTo>
                  <a:lnTo>
                    <a:pt x="91654" y="205439"/>
                  </a:lnTo>
                  <a:lnTo>
                    <a:pt x="0" y="173169"/>
                  </a:lnTo>
                  <a:lnTo>
                    <a:pt x="6361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4358139" y="10409674"/>
              <a:ext cx="146645" cy="204605"/>
            </a:xfrm>
            <a:custGeom>
              <a:avLst/>
              <a:pathLst>
                <a:path w="146645" h="204605">
                  <a:moveTo>
                    <a:pt x="146645" y="28245"/>
                  </a:moveTo>
                  <a:lnTo>
                    <a:pt x="92495" y="204605"/>
                  </a:lnTo>
                  <a:lnTo>
                    <a:pt x="0" y="174828"/>
                  </a:lnTo>
                  <a:lnTo>
                    <a:pt x="5890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4450635" y="10437919"/>
              <a:ext cx="142622" cy="203620"/>
            </a:xfrm>
            <a:custGeom>
              <a:avLst/>
              <a:pathLst>
                <a:path w="142622" h="203620">
                  <a:moveTo>
                    <a:pt x="142622" y="25859"/>
                  </a:moveTo>
                  <a:lnTo>
                    <a:pt x="93267" y="203620"/>
                  </a:lnTo>
                  <a:lnTo>
                    <a:pt x="0" y="176359"/>
                  </a:lnTo>
                  <a:lnTo>
                    <a:pt x="5415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4543902" y="10463779"/>
              <a:ext cx="138495" cy="202486"/>
            </a:xfrm>
            <a:custGeom>
              <a:avLst/>
              <a:pathLst>
                <a:path w="138495" h="202486">
                  <a:moveTo>
                    <a:pt x="138495" y="23454"/>
                  </a:moveTo>
                  <a:lnTo>
                    <a:pt x="93971" y="202486"/>
                  </a:lnTo>
                  <a:lnTo>
                    <a:pt x="0" y="177761"/>
                  </a:lnTo>
                  <a:lnTo>
                    <a:pt x="4935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4637874" y="10487233"/>
              <a:ext cx="134265" cy="201204"/>
            </a:xfrm>
            <a:custGeom>
              <a:avLst/>
              <a:pathLst>
                <a:path w="134265" h="201204">
                  <a:moveTo>
                    <a:pt x="134265" y="21031"/>
                  </a:moveTo>
                  <a:lnTo>
                    <a:pt x="94606" y="201204"/>
                  </a:lnTo>
                  <a:lnTo>
                    <a:pt x="0" y="179032"/>
                  </a:lnTo>
                  <a:lnTo>
                    <a:pt x="4452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4732480" y="10508265"/>
              <a:ext cx="129937" cy="199774"/>
            </a:xfrm>
            <a:custGeom>
              <a:avLst/>
              <a:pathLst>
                <a:path w="129937" h="199774">
                  <a:moveTo>
                    <a:pt x="129937" y="18593"/>
                  </a:moveTo>
                  <a:lnTo>
                    <a:pt x="95172" y="199774"/>
                  </a:lnTo>
                  <a:lnTo>
                    <a:pt x="0" y="180172"/>
                  </a:lnTo>
                  <a:lnTo>
                    <a:pt x="3965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4827653" y="10526859"/>
              <a:ext cx="125514" cy="198197"/>
            </a:xfrm>
            <a:custGeom>
              <a:avLst/>
              <a:pathLst>
                <a:path w="125514" h="198197">
                  <a:moveTo>
                    <a:pt x="125514" y="16142"/>
                  </a:moveTo>
                  <a:lnTo>
                    <a:pt x="95668" y="198197"/>
                  </a:lnTo>
                  <a:lnTo>
                    <a:pt x="0" y="181180"/>
                  </a:lnTo>
                  <a:lnTo>
                    <a:pt x="3476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4923321" y="10543001"/>
              <a:ext cx="120999" cy="196475"/>
            </a:xfrm>
            <a:custGeom>
              <a:avLst/>
              <a:pathLst>
                <a:path w="120999" h="196475">
                  <a:moveTo>
                    <a:pt x="120999" y="13679"/>
                  </a:moveTo>
                  <a:lnTo>
                    <a:pt x="96094" y="196475"/>
                  </a:lnTo>
                  <a:lnTo>
                    <a:pt x="0" y="182055"/>
                  </a:lnTo>
                  <a:lnTo>
                    <a:pt x="2984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5019415" y="10556680"/>
              <a:ext cx="116395" cy="194609"/>
            </a:xfrm>
            <a:custGeom>
              <a:avLst/>
              <a:pathLst>
                <a:path w="116395" h="194609">
                  <a:moveTo>
                    <a:pt x="116395" y="11205"/>
                  </a:moveTo>
                  <a:lnTo>
                    <a:pt x="96449" y="194609"/>
                  </a:lnTo>
                  <a:lnTo>
                    <a:pt x="0" y="182796"/>
                  </a:lnTo>
                  <a:lnTo>
                    <a:pt x="2490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5115865" y="10567886"/>
              <a:ext cx="111706" cy="192601"/>
            </a:xfrm>
            <a:custGeom>
              <a:avLst/>
              <a:pathLst>
                <a:path w="111706" h="192601">
                  <a:moveTo>
                    <a:pt x="111706" y="8724"/>
                  </a:moveTo>
                  <a:lnTo>
                    <a:pt x="96733" y="192601"/>
                  </a:lnTo>
                  <a:lnTo>
                    <a:pt x="0" y="183404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5212598" y="10576610"/>
              <a:ext cx="106935" cy="190451"/>
            </a:xfrm>
            <a:custGeom>
              <a:avLst/>
              <a:pathLst>
                <a:path w="106935" h="190451">
                  <a:moveTo>
                    <a:pt x="106935" y="6236"/>
                  </a:moveTo>
                  <a:lnTo>
                    <a:pt x="96947" y="190451"/>
                  </a:lnTo>
                  <a:lnTo>
                    <a:pt x="0" y="183877"/>
                  </a:lnTo>
                  <a:lnTo>
                    <a:pt x="1497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5309546" y="10582846"/>
              <a:ext cx="102085" cy="188161"/>
            </a:xfrm>
            <a:custGeom>
              <a:avLst/>
              <a:pathLst>
                <a:path w="102085" h="188161">
                  <a:moveTo>
                    <a:pt x="102085" y="3743"/>
                  </a:moveTo>
                  <a:lnTo>
                    <a:pt x="97089" y="188161"/>
                  </a:lnTo>
                  <a:lnTo>
                    <a:pt x="0" y="184215"/>
                  </a:lnTo>
                  <a:lnTo>
                    <a:pt x="998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5406636" y="10586589"/>
              <a:ext cx="97161" cy="185733"/>
            </a:xfrm>
            <a:custGeom>
              <a:avLst/>
              <a:pathLst>
                <a:path w="97161" h="185733">
                  <a:moveTo>
                    <a:pt x="97161" y="1248"/>
                  </a:moveTo>
                  <a:lnTo>
                    <a:pt x="97161" y="185733"/>
                  </a:lnTo>
                  <a:lnTo>
                    <a:pt x="0" y="184418"/>
                  </a:lnTo>
                  <a:lnTo>
                    <a:pt x="499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5503797" y="10586589"/>
              <a:ext cx="97161" cy="185733"/>
            </a:xfrm>
            <a:custGeom>
              <a:avLst/>
              <a:pathLst>
                <a:path w="97161" h="185733">
                  <a:moveTo>
                    <a:pt x="92165" y="0"/>
                  </a:moveTo>
                  <a:lnTo>
                    <a:pt x="97161" y="184418"/>
                  </a:lnTo>
                  <a:lnTo>
                    <a:pt x="0" y="185733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5595962" y="10582846"/>
              <a:ext cx="102085" cy="188161"/>
            </a:xfrm>
            <a:custGeom>
              <a:avLst/>
              <a:pathLst>
                <a:path w="102085" h="188161">
                  <a:moveTo>
                    <a:pt x="92097" y="0"/>
                  </a:moveTo>
                  <a:lnTo>
                    <a:pt x="102085" y="184215"/>
                  </a:lnTo>
                  <a:lnTo>
                    <a:pt x="4995" y="188161"/>
                  </a:lnTo>
                  <a:lnTo>
                    <a:pt x="0" y="374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5688060" y="10576610"/>
              <a:ext cx="106935" cy="190451"/>
            </a:xfrm>
            <a:custGeom>
              <a:avLst/>
              <a:pathLst>
                <a:path w="106935" h="190451">
                  <a:moveTo>
                    <a:pt x="91962" y="0"/>
                  </a:moveTo>
                  <a:lnTo>
                    <a:pt x="106935" y="183877"/>
                  </a:lnTo>
                  <a:lnTo>
                    <a:pt x="9987" y="190451"/>
                  </a:lnTo>
                  <a:lnTo>
                    <a:pt x="0" y="623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5780023" y="10567886"/>
              <a:ext cx="111706" cy="192601"/>
            </a:xfrm>
            <a:custGeom>
              <a:avLst/>
              <a:pathLst>
                <a:path w="111706" h="192601">
                  <a:moveTo>
                    <a:pt x="91760" y="0"/>
                  </a:moveTo>
                  <a:lnTo>
                    <a:pt x="111706" y="183404"/>
                  </a:lnTo>
                  <a:lnTo>
                    <a:pt x="14972" y="192601"/>
                  </a:lnTo>
                  <a:lnTo>
                    <a:pt x="0" y="872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5871783" y="10556680"/>
              <a:ext cx="116395" cy="194609"/>
            </a:xfrm>
            <a:custGeom>
              <a:avLst/>
              <a:pathLst>
                <a:path w="116395" h="194609">
                  <a:moveTo>
                    <a:pt x="91490" y="0"/>
                  </a:moveTo>
                  <a:lnTo>
                    <a:pt x="116395" y="182796"/>
                  </a:lnTo>
                  <a:lnTo>
                    <a:pt x="19946" y="194609"/>
                  </a:lnTo>
                  <a:lnTo>
                    <a:pt x="0" y="1120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5963273" y="10543001"/>
              <a:ext cx="120999" cy="196475"/>
            </a:xfrm>
            <a:custGeom>
              <a:avLst/>
              <a:pathLst>
                <a:path w="120999" h="196475">
                  <a:moveTo>
                    <a:pt x="91153" y="0"/>
                  </a:moveTo>
                  <a:lnTo>
                    <a:pt x="120999" y="182055"/>
                  </a:lnTo>
                  <a:lnTo>
                    <a:pt x="24905" y="196475"/>
                  </a:lnTo>
                  <a:lnTo>
                    <a:pt x="0" y="1367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6054426" y="10526859"/>
              <a:ext cx="125514" cy="198197"/>
            </a:xfrm>
            <a:custGeom>
              <a:avLst/>
              <a:pathLst>
                <a:path w="125514" h="198197">
                  <a:moveTo>
                    <a:pt x="90749" y="0"/>
                  </a:moveTo>
                  <a:lnTo>
                    <a:pt x="125514" y="181180"/>
                  </a:lnTo>
                  <a:lnTo>
                    <a:pt x="29846" y="198197"/>
                  </a:lnTo>
                  <a:lnTo>
                    <a:pt x="0" y="1614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6145175" y="10508265"/>
              <a:ext cx="129937" cy="199774"/>
            </a:xfrm>
            <a:custGeom>
              <a:avLst/>
              <a:pathLst>
                <a:path w="129937" h="199774">
                  <a:moveTo>
                    <a:pt x="90278" y="0"/>
                  </a:moveTo>
                  <a:lnTo>
                    <a:pt x="129937" y="180172"/>
                  </a:lnTo>
                  <a:lnTo>
                    <a:pt x="34765" y="199774"/>
                  </a:lnTo>
                  <a:lnTo>
                    <a:pt x="0" y="1859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6235454" y="10487233"/>
              <a:ext cx="134265" cy="201204"/>
            </a:xfrm>
            <a:custGeom>
              <a:avLst/>
              <a:pathLst>
                <a:path w="134265" h="201204">
                  <a:moveTo>
                    <a:pt x="89742" y="0"/>
                  </a:moveTo>
                  <a:lnTo>
                    <a:pt x="134265" y="179032"/>
                  </a:lnTo>
                  <a:lnTo>
                    <a:pt x="39658" y="201204"/>
                  </a:lnTo>
                  <a:lnTo>
                    <a:pt x="0" y="2103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6325196" y="10463779"/>
              <a:ext cx="138495" cy="202486"/>
            </a:xfrm>
            <a:custGeom>
              <a:avLst/>
              <a:pathLst>
                <a:path w="138495" h="202486">
                  <a:moveTo>
                    <a:pt x="89139" y="0"/>
                  </a:moveTo>
                  <a:lnTo>
                    <a:pt x="138495" y="177761"/>
                  </a:lnTo>
                  <a:lnTo>
                    <a:pt x="44523" y="202486"/>
                  </a:lnTo>
                  <a:lnTo>
                    <a:pt x="0" y="2345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6414336" y="10437919"/>
              <a:ext cx="142622" cy="203620"/>
            </a:xfrm>
            <a:custGeom>
              <a:avLst/>
              <a:pathLst>
                <a:path w="142622" h="203620">
                  <a:moveTo>
                    <a:pt x="88472" y="0"/>
                  </a:moveTo>
                  <a:lnTo>
                    <a:pt x="142622" y="176359"/>
                  </a:lnTo>
                  <a:lnTo>
                    <a:pt x="49355" y="203620"/>
                  </a:lnTo>
                  <a:lnTo>
                    <a:pt x="0" y="2585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6502808" y="10409674"/>
              <a:ext cx="146645" cy="204605"/>
            </a:xfrm>
            <a:custGeom>
              <a:avLst/>
              <a:pathLst>
                <a:path w="146645" h="204605">
                  <a:moveTo>
                    <a:pt x="87739" y="0"/>
                  </a:moveTo>
                  <a:lnTo>
                    <a:pt x="146645" y="174828"/>
                  </a:lnTo>
                  <a:lnTo>
                    <a:pt x="54150" y="204605"/>
                  </a:lnTo>
                  <a:lnTo>
                    <a:pt x="0" y="282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6590548" y="10379062"/>
              <a:ext cx="150561" cy="205439"/>
            </a:xfrm>
            <a:custGeom>
              <a:avLst/>
              <a:pathLst>
                <a:path w="150561" h="205439">
                  <a:moveTo>
                    <a:pt x="86942" y="0"/>
                  </a:moveTo>
                  <a:lnTo>
                    <a:pt x="150561" y="173169"/>
                  </a:lnTo>
                  <a:lnTo>
                    <a:pt x="58906" y="205439"/>
                  </a:lnTo>
                  <a:lnTo>
                    <a:pt x="0" y="30611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6677490" y="10346108"/>
              <a:ext cx="154366" cy="206123"/>
            </a:xfrm>
            <a:custGeom>
              <a:avLst/>
              <a:pathLst>
                <a:path w="154366" h="206123">
                  <a:moveTo>
                    <a:pt x="86081" y="0"/>
                  </a:moveTo>
                  <a:lnTo>
                    <a:pt x="154366" y="171382"/>
                  </a:lnTo>
                  <a:lnTo>
                    <a:pt x="63619" y="206123"/>
                  </a:lnTo>
                  <a:lnTo>
                    <a:pt x="0" y="3295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6763571" y="10310834"/>
              <a:ext cx="158058" cy="206656"/>
            </a:xfrm>
            <a:custGeom>
              <a:avLst/>
              <a:pathLst>
                <a:path w="158058" h="206656">
                  <a:moveTo>
                    <a:pt x="85157" y="0"/>
                  </a:moveTo>
                  <a:lnTo>
                    <a:pt x="158058" y="169470"/>
                  </a:lnTo>
                  <a:lnTo>
                    <a:pt x="68285" y="206656"/>
                  </a:lnTo>
                  <a:lnTo>
                    <a:pt x="0" y="3527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6848729" y="10273268"/>
              <a:ext cx="161634" cy="207037"/>
            </a:xfrm>
            <a:custGeom>
              <a:avLst/>
              <a:pathLst>
                <a:path w="161634" h="207037">
                  <a:moveTo>
                    <a:pt x="84171" y="0"/>
                  </a:moveTo>
                  <a:lnTo>
                    <a:pt x="161634" y="167434"/>
                  </a:lnTo>
                  <a:lnTo>
                    <a:pt x="72901" y="207037"/>
                  </a:lnTo>
                  <a:lnTo>
                    <a:pt x="0" y="3756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6932900" y="10233436"/>
              <a:ext cx="165092" cy="207266"/>
            </a:xfrm>
            <a:custGeom>
              <a:avLst/>
              <a:pathLst>
                <a:path w="165092" h="207266">
                  <a:moveTo>
                    <a:pt x="83122" y="0"/>
                  </a:moveTo>
                  <a:lnTo>
                    <a:pt x="165092" y="165275"/>
                  </a:lnTo>
                  <a:lnTo>
                    <a:pt x="77463" y="207266"/>
                  </a:lnTo>
                  <a:lnTo>
                    <a:pt x="0" y="39831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7016023" y="10191368"/>
              <a:ext cx="168428" cy="207343"/>
            </a:xfrm>
            <a:custGeom>
              <a:avLst/>
              <a:pathLst>
                <a:path w="168428" h="207343">
                  <a:moveTo>
                    <a:pt x="82013" y="0"/>
                  </a:moveTo>
                  <a:lnTo>
                    <a:pt x="168428" y="162995"/>
                  </a:lnTo>
                  <a:lnTo>
                    <a:pt x="81969" y="207343"/>
                  </a:lnTo>
                  <a:lnTo>
                    <a:pt x="0" y="4206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7098037" y="10147094"/>
              <a:ext cx="171641" cy="207269"/>
            </a:xfrm>
            <a:custGeom>
              <a:avLst/>
              <a:pathLst>
                <a:path w="171641" h="207269">
                  <a:moveTo>
                    <a:pt x="80844" y="0"/>
                  </a:moveTo>
                  <a:lnTo>
                    <a:pt x="171641" y="160595"/>
                  </a:lnTo>
                  <a:lnTo>
                    <a:pt x="86414" y="207269"/>
                  </a:lnTo>
                  <a:lnTo>
                    <a:pt x="0" y="4427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7178881" y="10100647"/>
              <a:ext cx="174728" cy="207042"/>
            </a:xfrm>
            <a:custGeom>
              <a:avLst/>
              <a:pathLst>
                <a:path w="174728" h="207042">
                  <a:moveTo>
                    <a:pt x="79616" y="0"/>
                  </a:moveTo>
                  <a:lnTo>
                    <a:pt x="174728" y="158077"/>
                  </a:lnTo>
                  <a:lnTo>
                    <a:pt x="90796" y="207042"/>
                  </a:lnTo>
                  <a:lnTo>
                    <a:pt x="0" y="4644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7258497" y="10052061"/>
              <a:ext cx="177687" cy="206663"/>
            </a:xfrm>
            <a:custGeom>
              <a:avLst/>
              <a:pathLst>
                <a:path w="177687" h="206663">
                  <a:moveTo>
                    <a:pt x="78329" y="0"/>
                  </a:moveTo>
                  <a:lnTo>
                    <a:pt x="177687" y="155444"/>
                  </a:lnTo>
                  <a:lnTo>
                    <a:pt x="95112" y="206663"/>
                  </a:lnTo>
                  <a:lnTo>
                    <a:pt x="0" y="4858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7336826" y="10001373"/>
              <a:ext cx="180515" cy="206133"/>
            </a:xfrm>
            <a:custGeom>
              <a:avLst/>
              <a:pathLst>
                <a:path w="180515" h="206133">
                  <a:moveTo>
                    <a:pt x="76984" y="0"/>
                  </a:moveTo>
                  <a:lnTo>
                    <a:pt x="180515" y="152696"/>
                  </a:lnTo>
                  <a:lnTo>
                    <a:pt x="99358" y="206133"/>
                  </a:lnTo>
                  <a:lnTo>
                    <a:pt x="0" y="5068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7413811" y="9948617"/>
              <a:ext cx="183211" cy="205451"/>
            </a:xfrm>
            <a:custGeom>
              <a:avLst/>
              <a:pathLst>
                <a:path w="183211" h="205451">
                  <a:moveTo>
                    <a:pt x="75583" y="0"/>
                  </a:moveTo>
                  <a:lnTo>
                    <a:pt x="183211" y="149837"/>
                  </a:lnTo>
                  <a:lnTo>
                    <a:pt x="103531" y="205451"/>
                  </a:lnTo>
                  <a:lnTo>
                    <a:pt x="0" y="5275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7489395" y="9893835"/>
              <a:ext cx="185773" cy="204619"/>
            </a:xfrm>
            <a:custGeom>
              <a:avLst/>
              <a:pathLst>
                <a:path w="185773" h="204619">
                  <a:moveTo>
                    <a:pt x="74127" y="0"/>
                  </a:moveTo>
                  <a:lnTo>
                    <a:pt x="185773" y="146867"/>
                  </a:lnTo>
                  <a:lnTo>
                    <a:pt x="107627" y="204619"/>
                  </a:lnTo>
                  <a:lnTo>
                    <a:pt x="0" y="5478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7563522" y="9837065"/>
              <a:ext cx="188199" cy="203637"/>
            </a:xfrm>
            <a:custGeom>
              <a:avLst/>
              <a:pathLst>
                <a:path w="188199" h="203637">
                  <a:moveTo>
                    <a:pt x="72616" y="0"/>
                  </a:moveTo>
                  <a:lnTo>
                    <a:pt x="188199" y="143790"/>
                  </a:lnTo>
                  <a:lnTo>
                    <a:pt x="111646" y="203637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7636139" y="9778350"/>
              <a:ext cx="190486" cy="202505"/>
            </a:xfrm>
            <a:custGeom>
              <a:avLst/>
              <a:pathLst>
                <a:path w="190486" h="202505">
                  <a:moveTo>
                    <a:pt x="71052" y="0"/>
                  </a:moveTo>
                  <a:lnTo>
                    <a:pt x="190486" y="140608"/>
                  </a:lnTo>
                  <a:lnTo>
                    <a:pt x="115582" y="202505"/>
                  </a:lnTo>
                  <a:lnTo>
                    <a:pt x="0" y="5871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7707192" y="9717732"/>
              <a:ext cx="192634" cy="201225"/>
            </a:xfrm>
            <a:custGeom>
              <a:avLst/>
              <a:pathLst>
                <a:path w="192634" h="201225">
                  <a:moveTo>
                    <a:pt x="69436" y="0"/>
                  </a:moveTo>
                  <a:lnTo>
                    <a:pt x="192634" y="137322"/>
                  </a:lnTo>
                  <a:lnTo>
                    <a:pt x="119433" y="201225"/>
                  </a:lnTo>
                  <a:lnTo>
                    <a:pt x="0" y="6061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7776629" y="9655256"/>
              <a:ext cx="194640" cy="199798"/>
            </a:xfrm>
            <a:custGeom>
              <a:avLst/>
              <a:pathLst>
                <a:path w="194640" h="199798">
                  <a:moveTo>
                    <a:pt x="67769" y="0"/>
                  </a:moveTo>
                  <a:lnTo>
                    <a:pt x="194640" y="133935"/>
                  </a:lnTo>
                  <a:lnTo>
                    <a:pt x="123197" y="199798"/>
                  </a:lnTo>
                  <a:lnTo>
                    <a:pt x="0" y="6247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7844399" y="9590968"/>
              <a:ext cx="196504" cy="198224"/>
            </a:xfrm>
            <a:custGeom>
              <a:avLst/>
              <a:pathLst>
                <a:path w="196504" h="198224">
                  <a:moveTo>
                    <a:pt x="66053" y="0"/>
                  </a:moveTo>
                  <a:lnTo>
                    <a:pt x="196504" y="130451"/>
                  </a:lnTo>
                  <a:lnTo>
                    <a:pt x="126870" y="198224"/>
                  </a:lnTo>
                  <a:lnTo>
                    <a:pt x="0" y="6428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7910453" y="9524915"/>
              <a:ext cx="198224" cy="196504"/>
            </a:xfrm>
            <a:custGeom>
              <a:avLst/>
              <a:pathLst>
                <a:path w="198224" h="196504">
                  <a:moveTo>
                    <a:pt x="64288" y="0"/>
                  </a:moveTo>
                  <a:lnTo>
                    <a:pt x="198224" y="126870"/>
                  </a:lnTo>
                  <a:lnTo>
                    <a:pt x="130451" y="196504"/>
                  </a:lnTo>
                  <a:lnTo>
                    <a:pt x="0" y="6605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7974741" y="9457145"/>
              <a:ext cx="199798" cy="194640"/>
            </a:xfrm>
            <a:custGeom>
              <a:avLst/>
              <a:pathLst>
                <a:path w="199798" h="194640">
                  <a:moveTo>
                    <a:pt x="62475" y="0"/>
                  </a:moveTo>
                  <a:lnTo>
                    <a:pt x="199798" y="123197"/>
                  </a:lnTo>
                  <a:lnTo>
                    <a:pt x="133935" y="194640"/>
                  </a:lnTo>
                  <a:lnTo>
                    <a:pt x="0" y="6776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8037217" y="9387708"/>
              <a:ext cx="201225" cy="192634"/>
            </a:xfrm>
            <a:custGeom>
              <a:avLst/>
              <a:pathLst>
                <a:path w="201225" h="192634">
                  <a:moveTo>
                    <a:pt x="60617" y="0"/>
                  </a:moveTo>
                  <a:lnTo>
                    <a:pt x="201225" y="119433"/>
                  </a:lnTo>
                  <a:lnTo>
                    <a:pt x="137322" y="192634"/>
                  </a:lnTo>
                  <a:lnTo>
                    <a:pt x="0" y="6943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8097835" y="9316655"/>
              <a:ext cx="202505" cy="190486"/>
            </a:xfrm>
            <a:custGeom>
              <a:avLst/>
              <a:pathLst>
                <a:path w="202505" h="190486">
                  <a:moveTo>
                    <a:pt x="58715" y="0"/>
                  </a:moveTo>
                  <a:lnTo>
                    <a:pt x="202505" y="115582"/>
                  </a:lnTo>
                  <a:lnTo>
                    <a:pt x="140608" y="190486"/>
                  </a:lnTo>
                  <a:lnTo>
                    <a:pt x="0" y="7105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8156550" y="9244038"/>
              <a:ext cx="203637" cy="188199"/>
            </a:xfrm>
            <a:custGeom>
              <a:avLst/>
              <a:pathLst>
                <a:path w="203637" h="188199">
                  <a:moveTo>
                    <a:pt x="56769" y="0"/>
                  </a:moveTo>
                  <a:lnTo>
                    <a:pt x="203637" y="111646"/>
                  </a:lnTo>
                  <a:lnTo>
                    <a:pt x="143790" y="188199"/>
                  </a:lnTo>
                  <a:lnTo>
                    <a:pt x="0" y="7261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8213320" y="9169910"/>
              <a:ext cx="204619" cy="185773"/>
            </a:xfrm>
            <a:custGeom>
              <a:avLst/>
              <a:pathLst>
                <a:path w="204619" h="185773">
                  <a:moveTo>
                    <a:pt x="54782" y="0"/>
                  </a:moveTo>
                  <a:lnTo>
                    <a:pt x="204619" y="107627"/>
                  </a:lnTo>
                  <a:lnTo>
                    <a:pt x="146867" y="185773"/>
                  </a:lnTo>
                  <a:lnTo>
                    <a:pt x="0" y="7412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8268102" y="9094326"/>
              <a:ext cx="205451" cy="183211"/>
            </a:xfrm>
            <a:custGeom>
              <a:avLst/>
              <a:pathLst>
                <a:path w="205451" h="183211">
                  <a:moveTo>
                    <a:pt x="52755" y="0"/>
                  </a:moveTo>
                  <a:lnTo>
                    <a:pt x="205451" y="103531"/>
                  </a:lnTo>
                  <a:lnTo>
                    <a:pt x="149837" y="183211"/>
                  </a:lnTo>
                  <a:lnTo>
                    <a:pt x="0" y="7558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8320857" y="9017342"/>
              <a:ext cx="206133" cy="180515"/>
            </a:xfrm>
            <a:custGeom>
              <a:avLst/>
              <a:pathLst>
                <a:path w="206133" h="180515">
                  <a:moveTo>
                    <a:pt x="50688" y="0"/>
                  </a:moveTo>
                  <a:lnTo>
                    <a:pt x="206133" y="99358"/>
                  </a:lnTo>
                  <a:lnTo>
                    <a:pt x="152696" y="180515"/>
                  </a:lnTo>
                  <a:lnTo>
                    <a:pt x="0" y="7698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8371546" y="8939013"/>
              <a:ext cx="206663" cy="177687"/>
            </a:xfrm>
            <a:custGeom>
              <a:avLst/>
              <a:pathLst>
                <a:path w="206663" h="177687">
                  <a:moveTo>
                    <a:pt x="48585" y="0"/>
                  </a:moveTo>
                  <a:lnTo>
                    <a:pt x="206663" y="95112"/>
                  </a:lnTo>
                  <a:lnTo>
                    <a:pt x="155444" y="177687"/>
                  </a:lnTo>
                  <a:lnTo>
                    <a:pt x="0" y="7832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8420132" y="8859397"/>
              <a:ext cx="207042" cy="174728"/>
            </a:xfrm>
            <a:custGeom>
              <a:avLst/>
              <a:pathLst>
                <a:path w="207042" h="174728">
                  <a:moveTo>
                    <a:pt x="46446" y="0"/>
                  </a:moveTo>
                  <a:lnTo>
                    <a:pt x="207042" y="90796"/>
                  </a:lnTo>
                  <a:lnTo>
                    <a:pt x="158077" y="174728"/>
                  </a:lnTo>
                  <a:lnTo>
                    <a:pt x="0" y="7961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8466579" y="8778552"/>
              <a:ext cx="207269" cy="171641"/>
            </a:xfrm>
            <a:custGeom>
              <a:avLst/>
              <a:pathLst>
                <a:path w="207269" h="171641">
                  <a:moveTo>
                    <a:pt x="44273" y="0"/>
                  </a:moveTo>
                  <a:lnTo>
                    <a:pt x="207269" y="86414"/>
                  </a:lnTo>
                  <a:lnTo>
                    <a:pt x="160595" y="171641"/>
                  </a:lnTo>
                  <a:lnTo>
                    <a:pt x="0" y="8084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8510852" y="8696538"/>
              <a:ext cx="207343" cy="168428"/>
            </a:xfrm>
            <a:custGeom>
              <a:avLst/>
              <a:pathLst>
                <a:path w="207343" h="168428">
                  <a:moveTo>
                    <a:pt x="42068" y="0"/>
                  </a:moveTo>
                  <a:lnTo>
                    <a:pt x="207343" y="81969"/>
                  </a:lnTo>
                  <a:lnTo>
                    <a:pt x="162995" y="168428"/>
                  </a:lnTo>
                  <a:lnTo>
                    <a:pt x="0" y="8201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8552921" y="8613415"/>
              <a:ext cx="207266" cy="165092"/>
            </a:xfrm>
            <a:custGeom>
              <a:avLst/>
              <a:pathLst>
                <a:path w="207266" h="165092">
                  <a:moveTo>
                    <a:pt x="39831" y="0"/>
                  </a:moveTo>
                  <a:lnTo>
                    <a:pt x="207266" y="77463"/>
                  </a:lnTo>
                  <a:lnTo>
                    <a:pt x="165275" y="165092"/>
                  </a:lnTo>
                  <a:lnTo>
                    <a:pt x="0" y="8312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8592753" y="8529244"/>
              <a:ext cx="207037" cy="161634"/>
            </a:xfrm>
            <a:custGeom>
              <a:avLst/>
              <a:pathLst>
                <a:path w="207037" h="161634">
                  <a:moveTo>
                    <a:pt x="37566" y="0"/>
                  </a:moveTo>
                  <a:lnTo>
                    <a:pt x="207037" y="72901"/>
                  </a:lnTo>
                  <a:lnTo>
                    <a:pt x="167434" y="161634"/>
                  </a:lnTo>
                  <a:lnTo>
                    <a:pt x="0" y="8417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8630319" y="8444087"/>
              <a:ext cx="206656" cy="158058"/>
            </a:xfrm>
            <a:custGeom>
              <a:avLst/>
              <a:pathLst>
                <a:path w="206656" h="158058">
                  <a:moveTo>
                    <a:pt x="35273" y="0"/>
                  </a:moveTo>
                  <a:lnTo>
                    <a:pt x="206656" y="68285"/>
                  </a:lnTo>
                  <a:lnTo>
                    <a:pt x="169470" y="158058"/>
                  </a:lnTo>
                  <a:lnTo>
                    <a:pt x="0" y="8515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8665592" y="8358005"/>
              <a:ext cx="206123" cy="154366"/>
            </a:xfrm>
            <a:custGeom>
              <a:avLst/>
              <a:pathLst>
                <a:path w="206123" h="154366">
                  <a:moveTo>
                    <a:pt x="32954" y="0"/>
                  </a:moveTo>
                  <a:lnTo>
                    <a:pt x="206123" y="63619"/>
                  </a:lnTo>
                  <a:lnTo>
                    <a:pt x="171382" y="154366"/>
                  </a:lnTo>
                  <a:lnTo>
                    <a:pt x="0" y="8608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8698547" y="8271063"/>
              <a:ext cx="205439" cy="150561"/>
            </a:xfrm>
            <a:custGeom>
              <a:avLst/>
              <a:pathLst>
                <a:path w="205439" h="150561">
                  <a:moveTo>
                    <a:pt x="30611" y="0"/>
                  </a:moveTo>
                  <a:lnTo>
                    <a:pt x="205439" y="58906"/>
                  </a:lnTo>
                  <a:lnTo>
                    <a:pt x="173169" y="150561"/>
                  </a:lnTo>
                  <a:lnTo>
                    <a:pt x="0" y="8694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8729158" y="8183324"/>
              <a:ext cx="204605" cy="146645"/>
            </a:xfrm>
            <a:custGeom>
              <a:avLst/>
              <a:pathLst>
                <a:path w="204605" h="146645">
                  <a:moveTo>
                    <a:pt x="28245" y="0"/>
                  </a:moveTo>
                  <a:lnTo>
                    <a:pt x="204605" y="54150"/>
                  </a:lnTo>
                  <a:lnTo>
                    <a:pt x="174828" y="146645"/>
                  </a:lnTo>
                  <a:lnTo>
                    <a:pt x="0" y="8773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8757404" y="8094852"/>
              <a:ext cx="203620" cy="142622"/>
            </a:xfrm>
            <a:custGeom>
              <a:avLst/>
              <a:pathLst>
                <a:path w="203620" h="142622">
                  <a:moveTo>
                    <a:pt x="25859" y="0"/>
                  </a:moveTo>
                  <a:lnTo>
                    <a:pt x="203620" y="49355"/>
                  </a:lnTo>
                  <a:lnTo>
                    <a:pt x="176359" y="142622"/>
                  </a:lnTo>
                  <a:lnTo>
                    <a:pt x="0" y="8847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8783263" y="8005712"/>
              <a:ext cx="202486" cy="138495"/>
            </a:xfrm>
            <a:custGeom>
              <a:avLst/>
              <a:pathLst>
                <a:path w="202486" h="138495">
                  <a:moveTo>
                    <a:pt x="23454" y="0"/>
                  </a:moveTo>
                  <a:lnTo>
                    <a:pt x="202486" y="44523"/>
                  </a:lnTo>
                  <a:lnTo>
                    <a:pt x="177761" y="138495"/>
                  </a:lnTo>
                  <a:lnTo>
                    <a:pt x="0" y="8913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8806718" y="7915969"/>
              <a:ext cx="201204" cy="134265"/>
            </a:xfrm>
            <a:custGeom>
              <a:avLst/>
              <a:pathLst>
                <a:path w="201204" h="134265">
                  <a:moveTo>
                    <a:pt x="21031" y="0"/>
                  </a:moveTo>
                  <a:lnTo>
                    <a:pt x="201204" y="39658"/>
                  </a:lnTo>
                  <a:lnTo>
                    <a:pt x="179032" y="134265"/>
                  </a:lnTo>
                  <a:lnTo>
                    <a:pt x="0" y="8974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8827749" y="7825691"/>
              <a:ext cx="199774" cy="129937"/>
            </a:xfrm>
            <a:custGeom>
              <a:avLst/>
              <a:pathLst>
                <a:path w="199774" h="129937">
                  <a:moveTo>
                    <a:pt x="18593" y="0"/>
                  </a:moveTo>
                  <a:lnTo>
                    <a:pt x="199774" y="34765"/>
                  </a:lnTo>
                  <a:lnTo>
                    <a:pt x="180172" y="129937"/>
                  </a:lnTo>
                  <a:lnTo>
                    <a:pt x="0" y="902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8846343" y="7734941"/>
              <a:ext cx="198197" cy="125514"/>
            </a:xfrm>
            <a:custGeom>
              <a:avLst/>
              <a:pathLst>
                <a:path w="198197" h="125514">
                  <a:moveTo>
                    <a:pt x="16142" y="0"/>
                  </a:moveTo>
                  <a:lnTo>
                    <a:pt x="198197" y="29846"/>
                  </a:lnTo>
                  <a:lnTo>
                    <a:pt x="181180" y="125514"/>
                  </a:lnTo>
                  <a:lnTo>
                    <a:pt x="0" y="907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8862486" y="7643788"/>
              <a:ext cx="196475" cy="120999"/>
            </a:xfrm>
            <a:custGeom>
              <a:avLst/>
              <a:pathLst>
                <a:path w="196475" h="120999">
                  <a:moveTo>
                    <a:pt x="13679" y="0"/>
                  </a:moveTo>
                  <a:lnTo>
                    <a:pt x="196475" y="24905"/>
                  </a:lnTo>
                  <a:lnTo>
                    <a:pt x="182055" y="120999"/>
                  </a:lnTo>
                  <a:lnTo>
                    <a:pt x="0" y="9115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8876165" y="7552298"/>
              <a:ext cx="194609" cy="116395"/>
            </a:xfrm>
            <a:custGeom>
              <a:avLst/>
              <a:pathLst>
                <a:path w="194609" h="116395">
                  <a:moveTo>
                    <a:pt x="11205" y="0"/>
                  </a:moveTo>
                  <a:lnTo>
                    <a:pt x="194609" y="19946"/>
                  </a:lnTo>
                  <a:lnTo>
                    <a:pt x="182796" y="116395"/>
                  </a:lnTo>
                  <a:lnTo>
                    <a:pt x="0" y="9149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8887370" y="7460538"/>
              <a:ext cx="192601" cy="111706"/>
            </a:xfrm>
            <a:custGeom>
              <a:avLst/>
              <a:pathLst>
                <a:path w="192601" h="111706">
                  <a:moveTo>
                    <a:pt x="8724" y="0"/>
                  </a:moveTo>
                  <a:lnTo>
                    <a:pt x="192601" y="14972"/>
                  </a:lnTo>
                  <a:lnTo>
                    <a:pt x="183404" y="111706"/>
                  </a:lnTo>
                  <a:lnTo>
                    <a:pt x="0" y="9176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8896094" y="7368575"/>
              <a:ext cx="190451" cy="106935"/>
            </a:xfrm>
            <a:custGeom>
              <a:avLst/>
              <a:pathLst>
                <a:path w="190451" h="106935">
                  <a:moveTo>
                    <a:pt x="6236" y="0"/>
                  </a:moveTo>
                  <a:lnTo>
                    <a:pt x="190451" y="9987"/>
                  </a:lnTo>
                  <a:lnTo>
                    <a:pt x="183877" y="106935"/>
                  </a:lnTo>
                  <a:lnTo>
                    <a:pt x="0" y="919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8902330" y="7276478"/>
              <a:ext cx="188161" cy="102085"/>
            </a:xfrm>
            <a:custGeom>
              <a:avLst/>
              <a:pathLst>
                <a:path w="188161" h="102085">
                  <a:moveTo>
                    <a:pt x="3743" y="0"/>
                  </a:moveTo>
                  <a:lnTo>
                    <a:pt x="188161" y="4995"/>
                  </a:lnTo>
                  <a:lnTo>
                    <a:pt x="184215" y="102085"/>
                  </a:lnTo>
                  <a:lnTo>
                    <a:pt x="0" y="9209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8906074" y="7184312"/>
              <a:ext cx="185733" cy="97161"/>
            </a:xfrm>
            <a:custGeom>
              <a:avLst/>
              <a:pathLst>
                <a:path w="185733" h="97161">
                  <a:moveTo>
                    <a:pt x="1248" y="0"/>
                  </a:moveTo>
                  <a:lnTo>
                    <a:pt x="185733" y="0"/>
                  </a:lnTo>
                  <a:lnTo>
                    <a:pt x="184418" y="97161"/>
                  </a:lnTo>
                  <a:lnTo>
                    <a:pt x="0" y="9216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6748620" y="6852685"/>
              <a:ext cx="805018" cy="331627"/>
            </a:xfrm>
            <a:custGeom>
              <a:avLst/>
              <a:pathLst>
                <a:path w="805018" h="331627">
                  <a:moveTo>
                    <a:pt x="0" y="127549"/>
                  </a:moveTo>
                  <a:lnTo>
                    <a:pt x="129669" y="106290"/>
                  </a:lnTo>
                  <a:lnTo>
                    <a:pt x="259338" y="85032"/>
                  </a:lnTo>
                  <a:lnTo>
                    <a:pt x="389007" y="63774"/>
                  </a:lnTo>
                  <a:lnTo>
                    <a:pt x="518676" y="42516"/>
                  </a:lnTo>
                  <a:lnTo>
                    <a:pt x="648345" y="21258"/>
                  </a:lnTo>
                  <a:lnTo>
                    <a:pt x="778014" y="0"/>
                  </a:lnTo>
                  <a:lnTo>
                    <a:pt x="798256" y="165264"/>
                  </a:lnTo>
                  <a:lnTo>
                    <a:pt x="805018" y="331627"/>
                  </a:lnTo>
                  <a:lnTo>
                    <a:pt x="673618" y="331627"/>
                  </a:lnTo>
                  <a:lnTo>
                    <a:pt x="542217" y="331627"/>
                  </a:lnTo>
                  <a:lnTo>
                    <a:pt x="410817" y="331627"/>
                  </a:lnTo>
                  <a:lnTo>
                    <a:pt x="279417" y="331627"/>
                  </a:lnTo>
                  <a:lnTo>
                    <a:pt x="148017" y="331627"/>
                  </a:lnTo>
                  <a:lnTo>
                    <a:pt x="16617" y="331627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3454048" y="5134771"/>
              <a:ext cx="4072586" cy="2859553"/>
            </a:xfrm>
            <a:custGeom>
              <a:avLst/>
              <a:pathLst>
                <a:path w="4072586" h="2859553">
                  <a:moveTo>
                    <a:pt x="1615207" y="2236467"/>
                  </a:moveTo>
                  <a:lnTo>
                    <a:pt x="1494502" y="2288391"/>
                  </a:lnTo>
                  <a:lnTo>
                    <a:pt x="1373796" y="2340315"/>
                  </a:lnTo>
                  <a:lnTo>
                    <a:pt x="1253090" y="2392239"/>
                  </a:lnTo>
                  <a:lnTo>
                    <a:pt x="1132384" y="2444163"/>
                  </a:lnTo>
                  <a:lnTo>
                    <a:pt x="1011678" y="2496086"/>
                  </a:lnTo>
                  <a:lnTo>
                    <a:pt x="890972" y="2548010"/>
                  </a:lnTo>
                  <a:lnTo>
                    <a:pt x="770267" y="2599934"/>
                  </a:lnTo>
                  <a:lnTo>
                    <a:pt x="649561" y="2651858"/>
                  </a:lnTo>
                  <a:lnTo>
                    <a:pt x="528855" y="2703782"/>
                  </a:lnTo>
                  <a:lnTo>
                    <a:pt x="408149" y="2755706"/>
                  </a:lnTo>
                  <a:lnTo>
                    <a:pt x="287443" y="2807630"/>
                  </a:lnTo>
                  <a:lnTo>
                    <a:pt x="166738" y="2859553"/>
                  </a:lnTo>
                  <a:lnTo>
                    <a:pt x="121978" y="2746355"/>
                  </a:lnTo>
                  <a:lnTo>
                    <a:pt x="84016" y="2630700"/>
                  </a:lnTo>
                  <a:lnTo>
                    <a:pt x="52986" y="2512996"/>
                  </a:lnTo>
                  <a:lnTo>
                    <a:pt x="28997" y="2393657"/>
                  </a:lnTo>
                  <a:lnTo>
                    <a:pt x="12135" y="2273104"/>
                  </a:lnTo>
                  <a:lnTo>
                    <a:pt x="2457" y="2151764"/>
                  </a:lnTo>
                  <a:lnTo>
                    <a:pt x="0" y="2030062"/>
                  </a:lnTo>
                  <a:lnTo>
                    <a:pt x="4770" y="1908430"/>
                  </a:lnTo>
                  <a:lnTo>
                    <a:pt x="16751" y="1787295"/>
                  </a:lnTo>
                  <a:lnTo>
                    <a:pt x="35902" y="1667085"/>
                  </a:lnTo>
                  <a:lnTo>
                    <a:pt x="62154" y="1548223"/>
                  </a:lnTo>
                  <a:lnTo>
                    <a:pt x="95415" y="1431130"/>
                  </a:lnTo>
                  <a:lnTo>
                    <a:pt x="135568" y="1316217"/>
                  </a:lnTo>
                  <a:lnTo>
                    <a:pt x="182471" y="1203890"/>
                  </a:lnTo>
                  <a:lnTo>
                    <a:pt x="235959" y="1094545"/>
                  </a:lnTo>
                  <a:lnTo>
                    <a:pt x="295843" y="988568"/>
                  </a:lnTo>
                  <a:lnTo>
                    <a:pt x="361911" y="886332"/>
                  </a:lnTo>
                  <a:lnTo>
                    <a:pt x="433932" y="788198"/>
                  </a:lnTo>
                  <a:lnTo>
                    <a:pt x="511650" y="694512"/>
                  </a:lnTo>
                  <a:lnTo>
                    <a:pt x="594793" y="605604"/>
                  </a:lnTo>
                  <a:lnTo>
                    <a:pt x="683066" y="521788"/>
                  </a:lnTo>
                  <a:lnTo>
                    <a:pt x="776158" y="443360"/>
                  </a:lnTo>
                  <a:lnTo>
                    <a:pt x="873742" y="370596"/>
                  </a:lnTo>
                  <a:lnTo>
                    <a:pt x="975472" y="303752"/>
                  </a:lnTo>
                  <a:lnTo>
                    <a:pt x="1080991" y="243064"/>
                  </a:lnTo>
                  <a:lnTo>
                    <a:pt x="1189926" y="188747"/>
                  </a:lnTo>
                  <a:lnTo>
                    <a:pt x="1301893" y="140991"/>
                  </a:lnTo>
                  <a:lnTo>
                    <a:pt x="1416498" y="99966"/>
                  </a:lnTo>
                  <a:lnTo>
                    <a:pt x="1533335" y="65815"/>
                  </a:lnTo>
                  <a:lnTo>
                    <a:pt x="1651994" y="38660"/>
                  </a:lnTo>
                  <a:lnTo>
                    <a:pt x="1772055" y="18596"/>
                  </a:lnTo>
                  <a:lnTo>
                    <a:pt x="1893095" y="5694"/>
                  </a:lnTo>
                  <a:lnTo>
                    <a:pt x="2014688" y="0"/>
                  </a:lnTo>
                  <a:lnTo>
                    <a:pt x="2136404" y="1532"/>
                  </a:lnTo>
                  <a:lnTo>
                    <a:pt x="2257815" y="10287"/>
                  </a:lnTo>
                  <a:lnTo>
                    <a:pt x="2378492" y="26233"/>
                  </a:lnTo>
                  <a:lnTo>
                    <a:pt x="2498010" y="49313"/>
                  </a:lnTo>
                  <a:lnTo>
                    <a:pt x="2615947" y="79447"/>
                  </a:lnTo>
                  <a:lnTo>
                    <a:pt x="2731888" y="116529"/>
                  </a:lnTo>
                  <a:lnTo>
                    <a:pt x="2845423" y="160427"/>
                  </a:lnTo>
                  <a:lnTo>
                    <a:pt x="2956152" y="210986"/>
                  </a:lnTo>
                  <a:lnTo>
                    <a:pt x="3063685" y="268030"/>
                  </a:lnTo>
                  <a:lnTo>
                    <a:pt x="3167642" y="331355"/>
                  </a:lnTo>
                  <a:lnTo>
                    <a:pt x="3267657" y="400739"/>
                  </a:lnTo>
                  <a:lnTo>
                    <a:pt x="3363378" y="475938"/>
                  </a:lnTo>
                  <a:lnTo>
                    <a:pt x="3454466" y="556685"/>
                  </a:lnTo>
                  <a:lnTo>
                    <a:pt x="3540601" y="642697"/>
                  </a:lnTo>
                  <a:lnTo>
                    <a:pt x="3621478" y="733670"/>
                  </a:lnTo>
                  <a:lnTo>
                    <a:pt x="3696813" y="829283"/>
                  </a:lnTo>
                  <a:lnTo>
                    <a:pt x="3766339" y="929200"/>
                  </a:lnTo>
                  <a:lnTo>
                    <a:pt x="3829813" y="1033067"/>
                  </a:lnTo>
                  <a:lnTo>
                    <a:pt x="3887009" y="1140518"/>
                  </a:lnTo>
                  <a:lnTo>
                    <a:pt x="3937727" y="1251175"/>
                  </a:lnTo>
                  <a:lnTo>
                    <a:pt x="3981786" y="1364647"/>
                  </a:lnTo>
                  <a:lnTo>
                    <a:pt x="4019033" y="1480535"/>
                  </a:lnTo>
                  <a:lnTo>
                    <a:pt x="4049335" y="1598429"/>
                  </a:lnTo>
                  <a:lnTo>
                    <a:pt x="4072586" y="1717914"/>
                  </a:lnTo>
                  <a:lnTo>
                    <a:pt x="3942917" y="1739172"/>
                  </a:lnTo>
                  <a:lnTo>
                    <a:pt x="3813248" y="1760430"/>
                  </a:lnTo>
                  <a:lnTo>
                    <a:pt x="3683579" y="1781688"/>
                  </a:lnTo>
                  <a:lnTo>
                    <a:pt x="3553910" y="1802946"/>
                  </a:lnTo>
                  <a:lnTo>
                    <a:pt x="3424241" y="1824205"/>
                  </a:lnTo>
                  <a:lnTo>
                    <a:pt x="3294572" y="1845463"/>
                  </a:lnTo>
                  <a:lnTo>
                    <a:pt x="3164903" y="1866721"/>
                  </a:lnTo>
                  <a:lnTo>
                    <a:pt x="3035234" y="1887979"/>
                  </a:lnTo>
                  <a:lnTo>
                    <a:pt x="2905564" y="1909237"/>
                  </a:lnTo>
                  <a:lnTo>
                    <a:pt x="2775895" y="1930495"/>
                  </a:lnTo>
                  <a:lnTo>
                    <a:pt x="2646226" y="1951754"/>
                  </a:lnTo>
                  <a:lnTo>
                    <a:pt x="2516557" y="1973012"/>
                  </a:lnTo>
                  <a:lnTo>
                    <a:pt x="2481114" y="1855399"/>
                  </a:lnTo>
                  <a:lnTo>
                    <a:pt x="2416583" y="1750878"/>
                  </a:lnTo>
                  <a:lnTo>
                    <a:pt x="2327316" y="1666496"/>
                  </a:lnTo>
                  <a:lnTo>
                    <a:pt x="2219332" y="1607943"/>
                  </a:lnTo>
                  <a:lnTo>
                    <a:pt x="2099913" y="1579168"/>
                  </a:lnTo>
                  <a:lnTo>
                    <a:pt x="1977112" y="1582111"/>
                  </a:lnTo>
                  <a:lnTo>
                    <a:pt x="1859208" y="1616573"/>
                  </a:lnTo>
                  <a:lnTo>
                    <a:pt x="1754153" y="1680231"/>
                  </a:lnTo>
                  <a:lnTo>
                    <a:pt x="1669030" y="1768791"/>
                  </a:lnTo>
                  <a:lnTo>
                    <a:pt x="1609579" y="1876283"/>
                  </a:lnTo>
                  <a:lnTo>
                    <a:pt x="1579810" y="1995458"/>
                  </a:lnTo>
                  <a:lnTo>
                    <a:pt x="1581729" y="2118280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3620786" y="7184312"/>
              <a:ext cx="3932852" cy="2049214"/>
            </a:xfrm>
            <a:custGeom>
              <a:avLst/>
              <a:pathLst>
                <a:path w="3932852" h="2049214">
                  <a:moveTo>
                    <a:pt x="2356051" y="0"/>
                  </a:moveTo>
                  <a:lnTo>
                    <a:pt x="2487451" y="0"/>
                  </a:lnTo>
                  <a:lnTo>
                    <a:pt x="2618851" y="0"/>
                  </a:lnTo>
                  <a:lnTo>
                    <a:pt x="2750251" y="0"/>
                  </a:lnTo>
                  <a:lnTo>
                    <a:pt x="2881651" y="0"/>
                  </a:lnTo>
                  <a:lnTo>
                    <a:pt x="3013051" y="0"/>
                  </a:lnTo>
                  <a:lnTo>
                    <a:pt x="3144451" y="0"/>
                  </a:lnTo>
                  <a:lnTo>
                    <a:pt x="3275851" y="0"/>
                  </a:lnTo>
                  <a:lnTo>
                    <a:pt x="3407251" y="0"/>
                  </a:lnTo>
                  <a:lnTo>
                    <a:pt x="3538652" y="0"/>
                  </a:lnTo>
                  <a:lnTo>
                    <a:pt x="3670052" y="0"/>
                  </a:lnTo>
                  <a:lnTo>
                    <a:pt x="3801452" y="0"/>
                  </a:lnTo>
                  <a:lnTo>
                    <a:pt x="3932852" y="0"/>
                  </a:lnTo>
                  <a:lnTo>
                    <a:pt x="3929229" y="121820"/>
                  </a:lnTo>
                  <a:lnTo>
                    <a:pt x="3918372" y="243210"/>
                  </a:lnTo>
                  <a:lnTo>
                    <a:pt x="3900321" y="363739"/>
                  </a:lnTo>
                  <a:lnTo>
                    <a:pt x="3875139" y="482984"/>
                  </a:lnTo>
                  <a:lnTo>
                    <a:pt x="3842915" y="600520"/>
                  </a:lnTo>
                  <a:lnTo>
                    <a:pt x="3803762" y="715934"/>
                  </a:lnTo>
                  <a:lnTo>
                    <a:pt x="3757820" y="828818"/>
                  </a:lnTo>
                  <a:lnTo>
                    <a:pt x="3705250" y="938771"/>
                  </a:lnTo>
                  <a:lnTo>
                    <a:pt x="3646239" y="1045406"/>
                  </a:lnTo>
                  <a:lnTo>
                    <a:pt x="3580995" y="1148345"/>
                  </a:lnTo>
                  <a:lnTo>
                    <a:pt x="3509749" y="1247226"/>
                  </a:lnTo>
                  <a:lnTo>
                    <a:pt x="3432752" y="1341697"/>
                  </a:lnTo>
                  <a:lnTo>
                    <a:pt x="3350277" y="1431425"/>
                  </a:lnTo>
                  <a:lnTo>
                    <a:pt x="3262615" y="1516093"/>
                  </a:lnTo>
                  <a:lnTo>
                    <a:pt x="3170076" y="1595403"/>
                  </a:lnTo>
                  <a:lnTo>
                    <a:pt x="3072988" y="1669072"/>
                  </a:lnTo>
                  <a:lnTo>
                    <a:pt x="2971693" y="1736841"/>
                  </a:lnTo>
                  <a:lnTo>
                    <a:pt x="2866550" y="1798471"/>
                  </a:lnTo>
                  <a:lnTo>
                    <a:pt x="2757930" y="1853743"/>
                  </a:lnTo>
                  <a:lnTo>
                    <a:pt x="2646217" y="1902462"/>
                  </a:lnTo>
                  <a:lnTo>
                    <a:pt x="2531807" y="1944457"/>
                  </a:lnTo>
                  <a:lnTo>
                    <a:pt x="2415103" y="1979577"/>
                  </a:lnTo>
                  <a:lnTo>
                    <a:pt x="2296517" y="2007700"/>
                  </a:lnTo>
                  <a:lnTo>
                    <a:pt x="2176471" y="2028726"/>
                  </a:lnTo>
                  <a:lnTo>
                    <a:pt x="2055387" y="2042580"/>
                  </a:lnTo>
                  <a:lnTo>
                    <a:pt x="1933693" y="2049214"/>
                  </a:lnTo>
                  <a:lnTo>
                    <a:pt x="1811820" y="2048604"/>
                  </a:lnTo>
                  <a:lnTo>
                    <a:pt x="1690199" y="2040753"/>
                  </a:lnTo>
                  <a:lnTo>
                    <a:pt x="1569260" y="2025687"/>
                  </a:lnTo>
                  <a:lnTo>
                    <a:pt x="1449430" y="2003461"/>
                  </a:lnTo>
                  <a:lnTo>
                    <a:pt x="1331132" y="1974153"/>
                  </a:lnTo>
                  <a:lnTo>
                    <a:pt x="1214785" y="1937866"/>
                  </a:lnTo>
                  <a:lnTo>
                    <a:pt x="1100801" y="1894728"/>
                  </a:lnTo>
                  <a:lnTo>
                    <a:pt x="989581" y="1844894"/>
                  </a:lnTo>
                  <a:lnTo>
                    <a:pt x="881520" y="1788537"/>
                  </a:lnTo>
                  <a:lnTo>
                    <a:pt x="776998" y="1725858"/>
                  </a:lnTo>
                  <a:lnTo>
                    <a:pt x="676387" y="1657078"/>
                  </a:lnTo>
                  <a:lnTo>
                    <a:pt x="580041" y="1582441"/>
                  </a:lnTo>
                  <a:lnTo>
                    <a:pt x="488301" y="1502210"/>
                  </a:lnTo>
                  <a:lnTo>
                    <a:pt x="401491" y="1416668"/>
                  </a:lnTo>
                  <a:lnTo>
                    <a:pt x="319918" y="1326119"/>
                  </a:lnTo>
                  <a:lnTo>
                    <a:pt x="243871" y="1230882"/>
                  </a:lnTo>
                  <a:lnTo>
                    <a:pt x="173617" y="1131293"/>
                  </a:lnTo>
                  <a:lnTo>
                    <a:pt x="109407" y="1027706"/>
                  </a:lnTo>
                  <a:lnTo>
                    <a:pt x="51466" y="920486"/>
                  </a:lnTo>
                  <a:lnTo>
                    <a:pt x="0" y="810012"/>
                  </a:lnTo>
                  <a:lnTo>
                    <a:pt x="120705" y="758088"/>
                  </a:lnTo>
                  <a:lnTo>
                    <a:pt x="241411" y="706164"/>
                  </a:lnTo>
                  <a:lnTo>
                    <a:pt x="362117" y="654240"/>
                  </a:lnTo>
                  <a:lnTo>
                    <a:pt x="482823" y="602316"/>
                  </a:lnTo>
                  <a:lnTo>
                    <a:pt x="603529" y="550393"/>
                  </a:lnTo>
                  <a:lnTo>
                    <a:pt x="724234" y="498469"/>
                  </a:lnTo>
                  <a:lnTo>
                    <a:pt x="844940" y="446545"/>
                  </a:lnTo>
                  <a:lnTo>
                    <a:pt x="965646" y="394621"/>
                  </a:lnTo>
                  <a:lnTo>
                    <a:pt x="1086352" y="342697"/>
                  </a:lnTo>
                  <a:lnTo>
                    <a:pt x="1207058" y="290773"/>
                  </a:lnTo>
                  <a:lnTo>
                    <a:pt x="1327764" y="238849"/>
                  </a:lnTo>
                  <a:lnTo>
                    <a:pt x="1448469" y="186925"/>
                  </a:lnTo>
                  <a:lnTo>
                    <a:pt x="1515120" y="297361"/>
                  </a:lnTo>
                  <a:lnTo>
                    <a:pt x="1609126" y="385687"/>
                  </a:lnTo>
                  <a:lnTo>
                    <a:pt x="1723497" y="445334"/>
                  </a:lnTo>
                  <a:lnTo>
                    <a:pt x="1849729" y="471868"/>
                  </a:lnTo>
                  <a:lnTo>
                    <a:pt x="1978435" y="463315"/>
                  </a:lnTo>
                  <a:lnTo>
                    <a:pt x="2100046" y="420312"/>
                  </a:lnTo>
                  <a:lnTo>
                    <a:pt x="2205519" y="346056"/>
                  </a:lnTo>
                  <a:lnTo>
                    <a:pt x="2287011" y="246069"/>
                  </a:lnTo>
                  <a:lnTo>
                    <a:pt x="2338464" y="127785"/>
                  </a:lnTo>
                  <a:close/>
                </a:path>
              </a:pathLst>
            </a:cu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3" name="tx3372"/>
            <p:cNvSpPr/>
            <p:nvPr/>
          </p:nvSpPr>
          <p:spPr>
            <a:xfrm>
              <a:off x="-1630253" y="1201477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374" name="pic3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7238" y="11912887"/>
              <a:ext cx="1097280" cy="219455"/>
            </a:xfrm>
            <a:prstGeom prst="rect">
              <a:avLst/>
            </a:prstGeom>
          </p:spPr>
        </p:pic>
        <p:sp>
          <p:nvSpPr>
            <p:cNvPr id="3375" name="tx3374"/>
            <p:cNvSpPr/>
            <p:nvPr/>
          </p:nvSpPr>
          <p:spPr>
            <a:xfrm>
              <a:off x="-303326" y="1220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376" name="tx3375"/>
            <p:cNvSpPr/>
            <p:nvPr/>
          </p:nvSpPr>
          <p:spPr>
            <a:xfrm>
              <a:off x="-24455" y="1220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377" name="tx3376"/>
            <p:cNvSpPr/>
            <p:nvPr/>
          </p:nvSpPr>
          <p:spPr>
            <a:xfrm>
              <a:off x="254415" y="12200978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378" name="tx3377"/>
            <p:cNvSpPr/>
            <p:nvPr/>
          </p:nvSpPr>
          <p:spPr>
            <a:xfrm>
              <a:off x="515824" y="12200159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379" name="rc3378"/>
            <p:cNvSpPr/>
            <p:nvPr/>
          </p:nvSpPr>
          <p:spPr>
            <a:xfrm>
              <a:off x="914400" y="11843298"/>
              <a:ext cx="4054110" cy="35863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0" name="tx3379"/>
            <p:cNvSpPr/>
            <p:nvPr/>
          </p:nvSpPr>
          <p:spPr>
            <a:xfrm>
              <a:off x="848397" y="1197672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381" name="rc3380"/>
            <p:cNvSpPr/>
            <p:nvPr/>
          </p:nvSpPr>
          <p:spPr>
            <a:xfrm>
              <a:off x="1718743" y="119128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rc3381"/>
            <p:cNvSpPr/>
            <p:nvPr/>
          </p:nvSpPr>
          <p:spPr>
            <a:xfrm>
              <a:off x="1720543" y="11914687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rc3382"/>
            <p:cNvSpPr/>
            <p:nvPr/>
          </p:nvSpPr>
          <p:spPr>
            <a:xfrm>
              <a:off x="2418232" y="119128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rc3383"/>
            <p:cNvSpPr/>
            <p:nvPr/>
          </p:nvSpPr>
          <p:spPr>
            <a:xfrm>
              <a:off x="2420032" y="11914687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rc3384"/>
            <p:cNvSpPr/>
            <p:nvPr/>
          </p:nvSpPr>
          <p:spPr>
            <a:xfrm>
              <a:off x="3129385" y="119128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rc3385"/>
            <p:cNvSpPr/>
            <p:nvPr/>
          </p:nvSpPr>
          <p:spPr>
            <a:xfrm>
              <a:off x="3131185" y="11914687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rc3386"/>
            <p:cNvSpPr/>
            <p:nvPr/>
          </p:nvSpPr>
          <p:spPr>
            <a:xfrm>
              <a:off x="3821097" y="119128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rc3387"/>
            <p:cNvSpPr/>
            <p:nvPr/>
          </p:nvSpPr>
          <p:spPr>
            <a:xfrm>
              <a:off x="3822897" y="1191468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rc3388"/>
            <p:cNvSpPr/>
            <p:nvPr/>
          </p:nvSpPr>
          <p:spPr>
            <a:xfrm>
              <a:off x="4508989" y="119128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4510789" y="11914687"/>
              <a:ext cx="215855" cy="2158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tx3390"/>
            <p:cNvSpPr/>
            <p:nvPr/>
          </p:nvSpPr>
          <p:spPr>
            <a:xfrm>
              <a:off x="2007788" y="11999491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392" name="tx3391"/>
            <p:cNvSpPr/>
            <p:nvPr/>
          </p:nvSpPr>
          <p:spPr>
            <a:xfrm>
              <a:off x="2707277" y="11999491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393" name="tx3392"/>
            <p:cNvSpPr/>
            <p:nvPr/>
          </p:nvSpPr>
          <p:spPr>
            <a:xfrm>
              <a:off x="3418430" y="11999491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394" name="tx3393"/>
            <p:cNvSpPr/>
            <p:nvPr/>
          </p:nvSpPr>
          <p:spPr>
            <a:xfrm>
              <a:off x="4110142" y="1199949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395" name="tx3394"/>
            <p:cNvSpPr/>
            <p:nvPr/>
          </p:nvSpPr>
          <p:spPr>
            <a:xfrm>
              <a:off x="4798034" y="1199768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396" name="rc3395"/>
            <p:cNvSpPr/>
            <p:nvPr/>
          </p:nvSpPr>
          <p:spPr>
            <a:xfrm>
              <a:off x="5107688" y="11843298"/>
              <a:ext cx="4104375" cy="64767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97" name="tx3396"/>
            <p:cNvSpPr/>
            <p:nvPr/>
          </p:nvSpPr>
          <p:spPr>
            <a:xfrm>
              <a:off x="5177277" y="1209359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398" name="rc3397"/>
            <p:cNvSpPr/>
            <p:nvPr/>
          </p:nvSpPr>
          <p:spPr>
            <a:xfrm>
              <a:off x="6216730" y="119128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rc3398"/>
            <p:cNvSpPr/>
            <p:nvPr/>
          </p:nvSpPr>
          <p:spPr>
            <a:xfrm>
              <a:off x="6218530" y="11914687"/>
              <a:ext cx="215855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rc3399"/>
            <p:cNvSpPr/>
            <p:nvPr/>
          </p:nvSpPr>
          <p:spPr>
            <a:xfrm>
              <a:off x="6216730" y="1220193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rc3400"/>
            <p:cNvSpPr/>
            <p:nvPr/>
          </p:nvSpPr>
          <p:spPr>
            <a:xfrm>
              <a:off x="6218530" y="12203733"/>
              <a:ext cx="215855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rc3401"/>
            <p:cNvSpPr/>
            <p:nvPr/>
          </p:nvSpPr>
          <p:spPr>
            <a:xfrm>
              <a:off x="7203326" y="119128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rc3402"/>
            <p:cNvSpPr/>
            <p:nvPr/>
          </p:nvSpPr>
          <p:spPr>
            <a:xfrm>
              <a:off x="7205126" y="11914687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rc3403"/>
            <p:cNvSpPr/>
            <p:nvPr/>
          </p:nvSpPr>
          <p:spPr>
            <a:xfrm>
              <a:off x="7203326" y="1220193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rc3404"/>
            <p:cNvSpPr/>
            <p:nvPr/>
          </p:nvSpPr>
          <p:spPr>
            <a:xfrm>
              <a:off x="7205126" y="12203733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rc3405"/>
            <p:cNvSpPr/>
            <p:nvPr/>
          </p:nvSpPr>
          <p:spPr>
            <a:xfrm>
              <a:off x="8281123" y="119128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8282923" y="11914687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8281123" y="1220193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8282923" y="12203733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tx3409"/>
            <p:cNvSpPr/>
            <p:nvPr/>
          </p:nvSpPr>
          <p:spPr>
            <a:xfrm>
              <a:off x="6505775" y="11982302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411" name="tx3410"/>
            <p:cNvSpPr/>
            <p:nvPr/>
          </p:nvSpPr>
          <p:spPr>
            <a:xfrm>
              <a:off x="6505775" y="12271347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412" name="tx3411"/>
            <p:cNvSpPr/>
            <p:nvPr/>
          </p:nvSpPr>
          <p:spPr>
            <a:xfrm>
              <a:off x="7492371" y="1198230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413" name="tx3412"/>
            <p:cNvSpPr/>
            <p:nvPr/>
          </p:nvSpPr>
          <p:spPr>
            <a:xfrm>
              <a:off x="7492371" y="1228533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414" name="tx3413"/>
            <p:cNvSpPr/>
            <p:nvPr/>
          </p:nvSpPr>
          <p:spPr>
            <a:xfrm>
              <a:off x="8570168" y="11996285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415" name="tx3414"/>
            <p:cNvSpPr/>
            <p:nvPr/>
          </p:nvSpPr>
          <p:spPr>
            <a:xfrm>
              <a:off x="8570168" y="12271210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416" name="rc3415"/>
            <p:cNvSpPr/>
            <p:nvPr/>
          </p:nvSpPr>
          <p:spPr>
            <a:xfrm>
              <a:off x="9351242" y="11843298"/>
              <a:ext cx="707157" cy="35863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7" name="tx3416"/>
            <p:cNvSpPr/>
            <p:nvPr/>
          </p:nvSpPr>
          <p:spPr>
            <a:xfrm>
              <a:off x="9420831" y="1195148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418" name="rc341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rc341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rc341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rc342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rc342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rc342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tx3423"/>
            <p:cNvSpPr/>
            <p:nvPr/>
          </p:nvSpPr>
          <p:spPr>
            <a:xfrm>
              <a:off x="10432014" y="11996285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425" name="tx3424"/>
            <p:cNvSpPr/>
            <p:nvPr/>
          </p:nvSpPr>
          <p:spPr>
            <a:xfrm>
              <a:off x="11352580" y="11982302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426" name="tx3425"/>
            <p:cNvSpPr/>
            <p:nvPr/>
          </p:nvSpPr>
          <p:spPr>
            <a:xfrm>
              <a:off x="12401251" y="11996592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427" name="tx3426"/>
            <p:cNvSpPr/>
            <p:nvPr/>
          </p:nvSpPr>
          <p:spPr>
            <a:xfrm>
              <a:off x="1018783" y="2321534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428" name="tx3427"/>
            <p:cNvSpPr/>
            <p:nvPr/>
          </p:nvSpPr>
          <p:spPr>
            <a:xfrm>
              <a:off x="1018783" y="2475071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429" name="tx3428"/>
            <p:cNvSpPr/>
            <p:nvPr/>
          </p:nvSpPr>
          <p:spPr>
            <a:xfrm>
              <a:off x="1018783" y="2097839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2025-05-21T13:33:29Z</dcterms:modified>
  <cp:category/>
</cp:coreProperties>
</file>