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5666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566582" y="718433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3566582" y="713137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566582" y="7078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06673" y="7025448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566582" y="697248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566582" y="69195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346613" y="686656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566582" y="681360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566582" y="67606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66582" y="670767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66582" y="665471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66582" y="660175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566582" y="654878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566582" y="649582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06673" y="6442865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566582" y="63899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566582" y="633694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46613" y="628397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46613" y="6231016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46613" y="6178054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346613" y="612509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46613" y="607213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46613" y="601916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566582" y="596620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566582" y="591324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66582" y="586028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566582" y="58073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566582" y="57543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566582" y="57013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566582" y="564843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566582" y="559547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566582" y="55425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566582" y="548954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566582" y="54365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66582" y="53836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566582" y="533065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566582" y="527769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566582" y="522473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346613" y="5171773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346613" y="511881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346613" y="506584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566582" y="501288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566582" y="49599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346613" y="490696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46613" y="485400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566582" y="48010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566582" y="47480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566582" y="469511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566582" y="464215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346613" y="458918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346613" y="453622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66582" y="448326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66582" y="44303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566582" y="437734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66582" y="432437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66582" y="427141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566582" y="421845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566582" y="416549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566582" y="41125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46613" y="405956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46613" y="4006606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566582" y="39536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566582" y="390068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566582" y="38477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566582" y="37947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566582" y="37417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66582" y="368883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346613" y="363587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566582" y="35829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566582" y="352994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566582" y="34769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566582" y="34240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566582" y="337106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566582" y="331809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66582" y="32651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566582" y="321217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566582" y="31592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46613" y="310624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346613" y="305328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06673" y="3000325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26643" y="2947363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346613" y="289440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566582" y="28414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566582" y="27884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346613" y="2735514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346613" y="268255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346613" y="262959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126643" y="2576628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6582" y="252366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6582" y="24707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6582" y="241774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6582" y="236477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6582" y="231181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6582" y="225885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6582" y="220589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6582" y="21529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566582" y="209996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566582" y="204700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566582" y="19940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346613" y="194108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126643" y="1888120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346613" y="183515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6582" y="17821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6582" y="172923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6582" y="167627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6582" y="162330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46613" y="157034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46764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46764" y="666154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686703" y="7131373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686703" y="693717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906673" y="68489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26643" y="6946005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26643" y="67518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346613" y="67871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346613" y="660175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686703" y="591609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906673" y="53893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126643" y="636342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126643" y="60721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346613" y="559547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126643" y="48834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346613" y="498640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346613" y="47215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126643" y="423831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346613" y="44567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346613" y="429789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346613" y="41390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46764" y="318613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66734" y="3834479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346613" y="392716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346613" y="37682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66734" y="3322511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26643" y="3503465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126643" y="31415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346613" y="32651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466734" y="2401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86703" y="292485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906673" y="284938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126643" y="27514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346613" y="28149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686703" y="241774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126643" y="24442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346613" y="24971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346613" y="239126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126643" y="223237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346613" y="22853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346613" y="2179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686703" y="186163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126643" y="19940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346613" y="204700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26643" y="170275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346613" y="175571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346613" y="164979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6582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566582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566582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06673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566582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566582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6613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566582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66582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66582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66582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66582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66582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566582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06673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566582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566582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346613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346613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346613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346613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346613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346613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66582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66582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566582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566582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566582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566582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566582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566582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566582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566582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566582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566582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566582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566582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566582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46613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346613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346613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3566582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566582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346613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346613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566582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66582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66582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566582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346613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346613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566582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566582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566582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566582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566582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566582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566582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566582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346613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346613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66582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566582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566582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566582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566582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566582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346613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566582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66582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566582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566582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566582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566582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566582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566582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566582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346613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346613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906673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126643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346613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566582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566582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346613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346613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346613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126643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566582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66582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566582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66582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66582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66582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66582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66582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66582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566582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66582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346613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126643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346613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6582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66582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66582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66582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346613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246764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246764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686703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686703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906673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126643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126643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46613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46613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686703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06673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126643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126643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46613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126643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346613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346613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126643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46613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346613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346613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246764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466734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346613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346613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466734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126643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126643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346613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66734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686703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906673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126643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346613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686703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126643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346613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346613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26643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346613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346613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686703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26643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346613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26643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346613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346613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366885" y="4923841"/>
              <a:ext cx="879878" cy="0"/>
            </a:xfrm>
            <a:custGeom>
              <a:avLst/>
              <a:pathLst>
                <a:path w="879878" h="0">
                  <a:moveTo>
                    <a:pt x="87987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566582" y="718433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566582" y="713137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566582" y="7078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906673" y="7025448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566582" y="697248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566582" y="69195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346613" y="686656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566582" y="681360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566582" y="67606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566582" y="670767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566582" y="665471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566582" y="660175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566582" y="654878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566582" y="649582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906673" y="6442865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566582" y="63899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566582" y="633694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346613" y="628397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346613" y="6231016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346613" y="6178054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346613" y="612509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346613" y="607213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346613" y="601916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566582" y="596620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566582" y="591324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566582" y="586028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566582" y="58073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566582" y="57543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566582" y="57013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566582" y="564843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566582" y="559547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566582" y="55425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566582" y="548954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566582" y="54365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566582" y="53836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566582" y="533065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566582" y="527769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566582" y="522473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346613" y="5171773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346613" y="511881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346613" y="506584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566582" y="501288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566582" y="49599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346613" y="490696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346613" y="485400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566582" y="48010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566582" y="47480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566582" y="469511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566582" y="464215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46613" y="458918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46613" y="453622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566582" y="448326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566582" y="44303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566582" y="437734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66582" y="432437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66582" y="427141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66582" y="421845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566582" y="416549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566582" y="41125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346613" y="405956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346613" y="4006606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566582" y="39536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566582" y="390068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566582" y="38477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566582" y="37947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566582" y="37417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566582" y="368883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346613" y="363587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566582" y="35829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566582" y="352994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566582" y="34769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566582" y="34240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566582" y="337106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566582" y="331809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566582" y="32651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566582" y="321217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566582" y="31592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346613" y="3106249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346613" y="305328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06673" y="3000325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126643" y="2947363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346613" y="289440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566582" y="284143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566582" y="27884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346613" y="2735514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346613" y="268255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346613" y="2629590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126643" y="2576628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566582" y="252366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566582" y="24707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566582" y="241774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566582" y="236477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566582" y="231181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3566582" y="225885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3566582" y="220589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566582" y="21529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3566582" y="209996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566582" y="204700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566582" y="19940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346613" y="1941082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126643" y="1888120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346613" y="183515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566582" y="17821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566582" y="172923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566582" y="167627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566582" y="162330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346613" y="1570347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246764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246764" y="666154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686703" y="7131373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686703" y="693717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906673" y="684890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26643" y="6946005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26643" y="67518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346613" y="6787119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346613" y="660175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86703" y="591609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906673" y="53893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126643" y="636342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126643" y="607213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346613" y="559547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126643" y="488342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346613" y="498640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346613" y="472159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126643" y="4238315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346613" y="44567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346613" y="4297898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346613" y="41390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246764" y="318613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66734" y="3834479"/>
              <a:ext cx="879878" cy="0"/>
            </a:xfrm>
            <a:custGeom>
              <a:avLst/>
              <a:pathLst>
                <a:path w="879878" h="0">
                  <a:moveTo>
                    <a:pt x="0" y="0"/>
                  </a:moveTo>
                  <a:lnTo>
                    <a:pt x="8798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346613" y="392716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346613" y="376827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466734" y="3322511"/>
              <a:ext cx="659909" cy="0"/>
            </a:xfrm>
            <a:custGeom>
              <a:avLst/>
              <a:pathLst>
                <a:path w="659909" h="0">
                  <a:moveTo>
                    <a:pt x="0" y="0"/>
                  </a:moveTo>
                  <a:lnTo>
                    <a:pt x="6599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126643" y="3503465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126643" y="31415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346613" y="32651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466734" y="2401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86703" y="292485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06673" y="284938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126643" y="2751403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346613" y="2814957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6703" y="2417741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126643" y="244422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346613" y="249718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346613" y="239126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126643" y="223237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346613" y="228533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346613" y="2179411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686703" y="1861638"/>
              <a:ext cx="439939" cy="0"/>
            </a:xfrm>
            <a:custGeom>
              <a:avLst/>
              <a:pathLst>
                <a:path w="439939" h="0">
                  <a:moveTo>
                    <a:pt x="0" y="0"/>
                  </a:moveTo>
                  <a:lnTo>
                    <a:pt x="4399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26643" y="199404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346613" y="2047006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26643" y="1702752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346613" y="1755714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346613" y="1649790"/>
              <a:ext cx="219969" cy="0"/>
            </a:xfrm>
            <a:custGeom>
              <a:avLst/>
              <a:pathLst>
                <a:path w="219969" h="0">
                  <a:moveTo>
                    <a:pt x="0" y="0"/>
                  </a:moveTo>
                  <a:lnTo>
                    <a:pt x="2199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566582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566582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566582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906673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566582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566582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346613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566582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566582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566582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566582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566582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566582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566582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906673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566582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566582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346613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346613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346613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346613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346613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346613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566582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566582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566582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566582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566582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566582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566582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566582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3566582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3566582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3566582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566582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566582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566582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566582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346613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346613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346613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566582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566582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346613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346613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566582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566582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566582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566582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346613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346613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566582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566582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566582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566582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566582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566582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566582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566582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346613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346613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566582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566582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566582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566582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566582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566582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346613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566582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566582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566582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566582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566582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566582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566582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566582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566582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346613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346613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906673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126643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46613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566582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566582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46613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46613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46613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126643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566582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566582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566582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566582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566582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566582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566582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566582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566582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566582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566582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346613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126643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346613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566582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566582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566582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566582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346613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246764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246764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686703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686703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906673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126643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126643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3346613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3346613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686703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906673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3126643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3126643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3346613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3126643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3346613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3346613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3126643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3346613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3346613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3346613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246764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466734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346613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346613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466734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126643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126643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346613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466734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86703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906673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126643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346613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86703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126643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346613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346613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126643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346613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346613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686703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126643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346613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126643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346613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346613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447324" y="71578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447324" y="71048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447324" y="705192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447324" y="699896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447324" y="69460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447324" y="68930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447324" y="68400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447324" y="67871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447324" y="67341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447324" y="668119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447324" y="662823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447324" y="6575270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447324" y="6522308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447324" y="6469346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447324" y="64163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447324" y="636342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447324" y="631045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447324" y="625749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447324" y="62045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447324" y="61515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447324" y="60986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447324" y="60456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447324" y="599268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447324" y="593972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447324" y="588676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447324" y="583380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447324" y="57808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447324" y="57278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447324" y="567491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447324" y="562195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447324" y="556898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447324" y="55160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447324" y="54630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447324" y="54101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447324" y="53571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447324" y="530417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447324" y="525121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447324" y="51982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447324" y="51452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447324" y="50923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447324" y="50393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447324" y="49864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447324" y="49334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447324" y="48804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447324" y="48275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447324" y="47745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447324" y="47215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447324" y="46686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447324" y="46156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447324" y="45627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447324" y="45097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447324" y="44567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447324" y="44038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447324" y="43508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447324" y="42978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447324" y="42449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447324" y="41919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447324" y="41390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447324" y="40860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447324" y="40330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447324" y="3980125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447324" y="392716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447324" y="3874200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447324" y="3821238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447324" y="3768276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447324" y="371531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447324" y="366235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447324" y="3609390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447324" y="35564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447324" y="35034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447324" y="34505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447324" y="33975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447324" y="334457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447324" y="329161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447324" y="32386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447324" y="31856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447324" y="31327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447324" y="30797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447324" y="302680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447324" y="297384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447324" y="292088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447324" y="28679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447324" y="28149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447324" y="27619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447324" y="27090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447324" y="265607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447324" y="260310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447324" y="25501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447324" y="24971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447324" y="24442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447324" y="23912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447324" y="23382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447324" y="228533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447324" y="223237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447324" y="21794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447324" y="21264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447324" y="20734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447324" y="202052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447324" y="196756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447324" y="191460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447324" y="18616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447324" y="18086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447324" y="175571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447324" y="170275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447324" y="164979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447324" y="159682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447324" y="154386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909260" y="7157854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909260" y="7104892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909260" y="7051929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909260" y="699896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909260" y="694600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909260" y="689304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909260" y="684008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909260" y="67871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909260" y="6734157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909260" y="668119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909260" y="662823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909260" y="657527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909260" y="652230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909260" y="6469346"/>
              <a:ext cx="461936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909260" y="64163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909260" y="636342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909260" y="631045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909260" y="625749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909260" y="62045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909260" y="61515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909260" y="60986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909260" y="60456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909260" y="599268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909260" y="593972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909260" y="588676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909260" y="583380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909260" y="57808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909260" y="57278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909260" y="567491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909260" y="562195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909260" y="556898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909260" y="55160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909260" y="54630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909260" y="54101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909260" y="53571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909260" y="530417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909260" y="525121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909260" y="51982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909260" y="51452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909260" y="50923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909260" y="50393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909260" y="49864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909260" y="49334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909260" y="48804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909260" y="48275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909260" y="47745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909260" y="47215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909260" y="46686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909260" y="46156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909260" y="45627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909260" y="45097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909260" y="44567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909260" y="44038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909260" y="43508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909260" y="42978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909260" y="42449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909260" y="41919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909260" y="41390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909260" y="40860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909260" y="40330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909260" y="39801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909260" y="392716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909260" y="387420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909260" y="38212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909260" y="376827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909260" y="37153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909260" y="36623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909260" y="36093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909260" y="355642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909260" y="350346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909260" y="3450503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909260" y="339754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909260" y="334457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909260" y="329161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909260" y="323865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909260" y="318569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909260" y="313273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909260" y="307976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909260" y="302680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909260" y="297384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909260" y="292088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909260" y="28679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909260" y="281495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909260" y="276199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909260" y="270903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909260" y="265607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909260" y="260310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909260" y="255014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909260" y="249718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909260" y="244422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909260" y="239126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909260" y="233829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909260" y="228533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909260" y="223237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909260" y="217941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909260" y="212644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909260" y="20734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909260" y="202052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909260" y="196756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909260" y="191460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909260" y="18616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909260" y="18086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909260" y="175571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909260" y="170275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909260" y="164979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909260" y="159682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909260" y="154386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71196" y="715785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71196" y="710489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71196" y="705192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71196" y="699896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71196" y="69460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71196" y="68930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71196" y="68400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71196" y="67871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71196" y="67341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71196" y="668119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71196" y="662823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71196" y="65752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71196" y="65223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71196" y="64693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71196" y="64163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71196" y="636342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71196" y="631045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71196" y="625749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71196" y="62045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71196" y="61515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71196" y="60986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71196" y="60456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71196" y="599268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71196" y="593972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71196" y="588676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71196" y="583380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71196" y="57808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71196" y="57278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71196" y="567491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71196" y="562195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71196" y="556898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71196" y="55160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71196" y="54630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71196" y="54101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71196" y="53571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71196" y="530417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71196" y="525121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71196" y="51982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71196" y="51452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71196" y="50923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71196" y="50393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71196" y="49864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71196" y="49334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71196" y="48804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71196" y="48275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71196" y="47745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71196" y="47215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71196" y="46686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71196" y="46156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71196" y="45627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71196" y="45097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71196" y="44567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71196" y="44038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371196" y="43508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371196" y="42978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371196" y="42449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371196" y="41919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371196" y="41390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371196" y="40860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371196" y="40330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371196" y="39801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371196" y="392716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371196" y="387420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371196" y="38212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371196" y="3768276"/>
              <a:ext cx="461936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371196" y="37153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371196" y="36623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371196" y="36093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371196" y="355642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371196" y="350346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371196" y="345050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371196" y="339754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371196" y="334457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371196" y="329161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371196" y="323865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371196" y="318569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371196" y="313273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371196" y="307976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371196" y="302680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371196" y="297384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371196" y="292088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371196" y="28679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371196" y="281495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371196" y="276199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371196" y="270903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371196" y="265607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371196" y="260310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371196" y="255014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371196" y="249718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371196" y="244422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371196" y="239126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371196" y="233829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371196" y="228533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371196" y="223237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371196" y="217941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371196" y="212644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371196" y="207348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371196" y="20205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371196" y="196756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371196" y="191460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371196" y="18616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371196" y="180867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371196" y="17557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371196" y="17027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371196" y="16497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371196" y="159682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371196" y="154386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833133" y="715785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833133" y="710489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833133" y="7051929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833133" y="6998967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833133" y="6946005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833133" y="6893043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833133" y="6840081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833133" y="6787119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833133" y="6734157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833133" y="668119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833133" y="662823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833133" y="657527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833133" y="652230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833133" y="646934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833133" y="64163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833133" y="636342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833133" y="631045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833133" y="625749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833133" y="62045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833133" y="61515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833133" y="60986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833133" y="60456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833133" y="599268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833133" y="593972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833133" y="588676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833133" y="583380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833133" y="57808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833133" y="57278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833133" y="567491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833133" y="562195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833133" y="556898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833133" y="55160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833133" y="54630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833133" y="54101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833133" y="53571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833133" y="530417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833133" y="525121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833133" y="51982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833133" y="51452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833133" y="50923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833133" y="50393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833133" y="49864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833133" y="49334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833133" y="48804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833133" y="48275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833133" y="47745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833133" y="47215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833133" y="46686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833133" y="46156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833133" y="45627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833133" y="45097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833133" y="44567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833133" y="44038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833133" y="43508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833133" y="42978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833133" y="42449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833133" y="41919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833133" y="41390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833133" y="40860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833133" y="40330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833133" y="39801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833133" y="392716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833133" y="387420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833133" y="38212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833133" y="3768276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833133" y="37153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833133" y="36623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833133" y="36093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833133" y="355642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833133" y="350346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833133" y="345050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833133" y="339754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833133" y="3344579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833133" y="3291617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833133" y="323865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833133" y="318569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833133" y="313273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6833133" y="3079768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6833133" y="3026806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6833133" y="297384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6833133" y="2920882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6833133" y="28679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6833133" y="281495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6833133" y="2761995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6833133" y="270903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6833133" y="265607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6833133" y="260310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6833133" y="2550146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6833133" y="2497184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6833133" y="244422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6833133" y="2391260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6833133" y="233829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6833133" y="228533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6833133" y="2232374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6833133" y="2179411"/>
              <a:ext cx="461936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6833133" y="212644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6833133" y="207348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6833133" y="20205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6833133" y="196756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6833133" y="191460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6833133" y="18616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6833133" y="180867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6833133" y="1755714"/>
              <a:ext cx="461936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6833133" y="17027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6833133" y="1649790"/>
              <a:ext cx="461936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6833133" y="159682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6833133" y="154386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295069" y="715785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295069" y="710489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295069" y="705192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295069" y="699896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295069" y="694600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295069" y="689304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295069" y="684008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295069" y="67871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295069" y="673415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295069" y="668119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295069" y="662823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295069" y="657527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295069" y="652230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295069" y="646934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295069" y="64163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295069" y="636342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295069" y="631045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295069" y="625749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295069" y="62045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295069" y="61515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295069" y="60986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295069" y="60456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295069" y="599268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295069" y="593972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295069" y="588676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295069" y="583380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295069" y="578083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295069" y="572787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295069" y="567491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295069" y="562195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295069" y="556898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295069" y="551602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295069" y="546306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295069" y="541010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295069" y="535714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295069" y="530417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295069" y="525121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295069" y="519825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295069" y="514529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295069" y="509233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295069" y="503936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295069" y="498640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295069" y="493344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295069" y="488048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295069" y="482751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295069" y="477455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295069" y="472159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295069" y="466863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295069" y="461567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295069" y="456270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295069" y="4509746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295069" y="4456784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295069" y="4403822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295069" y="4350860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295069" y="4297898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295069" y="4244935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295069" y="4191973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295069" y="4139011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295069" y="4086049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295069" y="4033087"/>
              <a:ext cx="461936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295069" y="39801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295069" y="392716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7295069" y="387420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7295069" y="38212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7295069" y="376827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7295069" y="37153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7295069" y="36623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7295069" y="36093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7295069" y="355642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7295069" y="350346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7295069" y="345050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7295069" y="339754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7295069" y="334457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7295069" y="329161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7295069" y="323865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7295069" y="318569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7295069" y="313273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7295069" y="307976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7295069" y="302680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7295069" y="297384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7295069" y="292088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7295069" y="286791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7295069" y="281495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7295069" y="276199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7295069" y="270903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7295069" y="265607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7295069" y="260310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7295069" y="255014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7295069" y="249718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7295069" y="244422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7295069" y="239126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7295069" y="233829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7295069" y="228533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7295069" y="223237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7295069" y="217941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7295069" y="2126449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7295069" y="2073487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7295069" y="2020525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7295069" y="1967563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7295069" y="1914601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7295069" y="186163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7295069" y="180867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7295069" y="1755714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7295069" y="1702752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7295069" y="1649790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7295069" y="1596828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7295069" y="1543866"/>
              <a:ext cx="461936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794251" y="7184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794251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794251" y="70784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794251" y="70254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794251" y="6972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3794251" y="69195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3794251" y="68665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3794251" y="681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3794251" y="6760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3794251" y="6707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3794251" y="6654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3794251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3794251" y="65487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3794251" y="6495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3794251" y="6442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3794251" y="6389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3794251" y="6336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3794251" y="6283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3794251" y="6231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3794251" y="617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3794251" y="61250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3794251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3794251" y="6019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3794251" y="59662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3794251" y="5913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3794251" y="5860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3794251" y="5807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9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3794251" y="5754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3794251" y="5701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3794251" y="56484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3794251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3794251" y="55425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3794251" y="54895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3794251" y="54365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3794251" y="5383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3794251" y="53306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3794251" y="5277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3794251" y="5224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3794251" y="5171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3794251" y="5118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3794251" y="5065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3794251" y="50128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3794251" y="4959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7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794251" y="4906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166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794251" y="48540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3794251" y="4801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A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3794251" y="4748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794251" y="46951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794251" y="4642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794251" y="45891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794251" y="45362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794251" y="4483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3794251" y="4430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67ED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794251" y="43773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794251" y="4324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794251" y="42714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3794251" y="4218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3794251" y="4165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3794251" y="41125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3794251" y="40595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3794251" y="4006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3794251" y="3953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3794251" y="39006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3794251" y="3847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3794251" y="37947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3794251" y="3741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3794251" y="36888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3794251" y="36358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3794251" y="3582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3794251" y="35299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3794251" y="3476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3794251" y="34240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3794251" y="33710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3794251" y="33180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3794251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3794251" y="32121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3794251" y="3159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3794251" y="31062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3794251" y="305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3794251" y="30003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3794251" y="2947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3794251" y="2894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079C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3794251" y="28414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3794251" y="2788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3794251" y="2735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3794251" y="2682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3794251" y="26295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3794251" y="257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3794251" y="25236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3794251" y="2470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D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3794251" y="24177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3794251" y="2364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3794251" y="23118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3794251" y="22588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3794251" y="2205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3794251" y="21529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3794251" y="209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794251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794251" y="1994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794251" y="1941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794251" y="1888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794251" y="1835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794251" y="17821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794251" y="1729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794251" y="16762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794251" y="1623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794251" y="1570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6" name="tx1265"/>
            <p:cNvSpPr/>
            <p:nvPr/>
          </p:nvSpPr>
          <p:spPr>
            <a:xfrm>
              <a:off x="3794251" y="7142836"/>
              <a:ext cx="154842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3794251" y="7071030"/>
              <a:ext cx="105451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3794251" y="7038341"/>
              <a:ext cx="7893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3794251" y="6965106"/>
              <a:ext cx="9158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3794251" y="6909550"/>
              <a:ext cx="8312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3794251" y="6856588"/>
              <a:ext cx="94002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3794251" y="6806219"/>
              <a:ext cx="150051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3794251" y="6750663"/>
              <a:ext cx="15908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3794251" y="6697701"/>
              <a:ext cx="119891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3794251" y="6667606"/>
              <a:ext cx="117498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3794251" y="6594371"/>
              <a:ext cx="117498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3794251" y="6561682"/>
              <a:ext cx="110861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3794251" y="6508402"/>
              <a:ext cx="1662915" cy="7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3794251" y="6435484"/>
              <a:ext cx="117477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3794251" y="6381252"/>
              <a:ext cx="219329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3794251" y="6349833"/>
              <a:ext cx="10060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3794251" y="6275645"/>
              <a:ext cx="1205052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3794251" y="6221360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3794251" y="6168397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3794251" y="6115435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3794251" y="6063426"/>
              <a:ext cx="130726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3794251" y="6010834"/>
              <a:ext cx="95209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3794251" y="5979098"/>
              <a:ext cx="1144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3794251" y="5904539"/>
              <a:ext cx="153624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3794251" y="5851577"/>
              <a:ext cx="193413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3794251" y="5798615"/>
              <a:ext cx="180149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3794251" y="5744383"/>
              <a:ext cx="21270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4597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3794251" y="5692691"/>
              <a:ext cx="146992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3794251" y="5638458"/>
              <a:ext cx="238565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295" name="tx1294"/>
            <p:cNvSpPr/>
            <p:nvPr/>
          </p:nvSpPr>
          <p:spPr>
            <a:xfrm>
              <a:off x="3794251" y="5586766"/>
              <a:ext cx="166270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CA3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96" name="tx1295"/>
            <p:cNvSpPr/>
            <p:nvPr/>
          </p:nvSpPr>
          <p:spPr>
            <a:xfrm>
              <a:off x="3794251" y="5533804"/>
              <a:ext cx="15423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97" name="tx1296"/>
            <p:cNvSpPr/>
            <p:nvPr/>
          </p:nvSpPr>
          <p:spPr>
            <a:xfrm>
              <a:off x="3794251" y="5480842"/>
              <a:ext cx="136760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98" name="tx1297"/>
            <p:cNvSpPr/>
            <p:nvPr/>
          </p:nvSpPr>
          <p:spPr>
            <a:xfrm>
              <a:off x="3794251" y="5426927"/>
              <a:ext cx="200046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99" name="tx1298"/>
            <p:cNvSpPr/>
            <p:nvPr/>
          </p:nvSpPr>
          <p:spPr>
            <a:xfrm>
              <a:off x="3794251" y="5374918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300" name="tx1299"/>
            <p:cNvSpPr/>
            <p:nvPr/>
          </p:nvSpPr>
          <p:spPr>
            <a:xfrm>
              <a:off x="3794251" y="5321956"/>
              <a:ext cx="136162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301" name="tx1300"/>
            <p:cNvSpPr/>
            <p:nvPr/>
          </p:nvSpPr>
          <p:spPr>
            <a:xfrm>
              <a:off x="3794251" y="5268994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302" name="tx1301"/>
            <p:cNvSpPr/>
            <p:nvPr/>
          </p:nvSpPr>
          <p:spPr>
            <a:xfrm>
              <a:off x="3794251" y="5216031"/>
              <a:ext cx="142180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303" name="tx1302"/>
            <p:cNvSpPr/>
            <p:nvPr/>
          </p:nvSpPr>
          <p:spPr>
            <a:xfrm>
              <a:off x="3794251" y="5161799"/>
              <a:ext cx="1927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304" name="tx1303"/>
            <p:cNvSpPr/>
            <p:nvPr/>
          </p:nvSpPr>
          <p:spPr>
            <a:xfrm>
              <a:off x="3794251" y="5130327"/>
              <a:ext cx="150650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305" name="tx1304"/>
            <p:cNvSpPr/>
            <p:nvPr/>
          </p:nvSpPr>
          <p:spPr>
            <a:xfrm>
              <a:off x="3794251" y="5057198"/>
              <a:ext cx="15122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306" name="tx1305"/>
            <p:cNvSpPr/>
            <p:nvPr/>
          </p:nvSpPr>
          <p:spPr>
            <a:xfrm>
              <a:off x="3794251" y="5004553"/>
              <a:ext cx="988189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307" name="tx1306"/>
            <p:cNvSpPr/>
            <p:nvPr/>
          </p:nvSpPr>
          <p:spPr>
            <a:xfrm>
              <a:off x="3794251" y="4972817"/>
              <a:ext cx="1301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308" name="tx1307"/>
            <p:cNvSpPr/>
            <p:nvPr/>
          </p:nvSpPr>
          <p:spPr>
            <a:xfrm>
              <a:off x="3794251" y="4919855"/>
              <a:ext cx="119891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5577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309" name="tx1308"/>
            <p:cNvSpPr/>
            <p:nvPr/>
          </p:nvSpPr>
          <p:spPr>
            <a:xfrm>
              <a:off x="3794251" y="4866893"/>
              <a:ext cx="10422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1669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310" name="tx1309"/>
            <p:cNvSpPr/>
            <p:nvPr/>
          </p:nvSpPr>
          <p:spPr>
            <a:xfrm>
              <a:off x="3794251" y="4791381"/>
              <a:ext cx="92181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4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311" name="tx1310"/>
            <p:cNvSpPr/>
            <p:nvPr/>
          </p:nvSpPr>
          <p:spPr>
            <a:xfrm>
              <a:off x="3794251" y="4760968"/>
              <a:ext cx="1301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D3A4E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312" name="tx1311"/>
            <p:cNvSpPr/>
            <p:nvPr/>
          </p:nvSpPr>
          <p:spPr>
            <a:xfrm>
              <a:off x="3794251" y="4708006"/>
              <a:ext cx="14700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313" name="tx1312"/>
            <p:cNvSpPr/>
            <p:nvPr/>
          </p:nvSpPr>
          <p:spPr>
            <a:xfrm>
              <a:off x="3794251" y="4655044"/>
              <a:ext cx="15484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314" name="tx1313"/>
            <p:cNvSpPr/>
            <p:nvPr/>
          </p:nvSpPr>
          <p:spPr>
            <a:xfrm>
              <a:off x="3794251" y="4602082"/>
              <a:ext cx="123495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315" name="tx1314"/>
            <p:cNvSpPr/>
            <p:nvPr/>
          </p:nvSpPr>
          <p:spPr>
            <a:xfrm>
              <a:off x="3794251" y="4549120"/>
              <a:ext cx="14458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316" name="tx1315"/>
            <p:cNvSpPr/>
            <p:nvPr/>
          </p:nvSpPr>
          <p:spPr>
            <a:xfrm>
              <a:off x="3794251" y="4496158"/>
              <a:ext cx="1180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317" name="tx1316"/>
            <p:cNvSpPr/>
            <p:nvPr/>
          </p:nvSpPr>
          <p:spPr>
            <a:xfrm>
              <a:off x="3794251" y="4421334"/>
              <a:ext cx="1096594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247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3794251" y="4368690"/>
              <a:ext cx="1150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567ED0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3794251" y="4316998"/>
              <a:ext cx="12893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3794251" y="4284309"/>
              <a:ext cx="13134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3794251" y="4231347"/>
              <a:ext cx="159659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3794251" y="4178385"/>
              <a:ext cx="13193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3794251" y="4125423"/>
              <a:ext cx="153672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324" name="tx1323"/>
            <p:cNvSpPr/>
            <p:nvPr/>
          </p:nvSpPr>
          <p:spPr>
            <a:xfrm>
              <a:off x="3794251" y="4072460"/>
              <a:ext cx="139195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325" name="tx1324"/>
            <p:cNvSpPr/>
            <p:nvPr/>
          </p:nvSpPr>
          <p:spPr>
            <a:xfrm>
              <a:off x="3794251" y="3998272"/>
              <a:ext cx="131351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326" name="tx1325"/>
            <p:cNvSpPr/>
            <p:nvPr/>
          </p:nvSpPr>
          <p:spPr>
            <a:xfrm>
              <a:off x="3794251" y="3944993"/>
              <a:ext cx="8256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1327" name="tx1326"/>
            <p:cNvSpPr/>
            <p:nvPr/>
          </p:nvSpPr>
          <p:spPr>
            <a:xfrm>
              <a:off x="3794251" y="3891025"/>
              <a:ext cx="1211351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1328" name="tx1327"/>
            <p:cNvSpPr/>
            <p:nvPr/>
          </p:nvSpPr>
          <p:spPr>
            <a:xfrm>
              <a:off x="3794251" y="3838063"/>
              <a:ext cx="168737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1329" name="tx1328"/>
            <p:cNvSpPr/>
            <p:nvPr/>
          </p:nvSpPr>
          <p:spPr>
            <a:xfrm>
              <a:off x="3794251" y="3786106"/>
              <a:ext cx="115100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1330" name="tx1329"/>
            <p:cNvSpPr/>
            <p:nvPr/>
          </p:nvSpPr>
          <p:spPr>
            <a:xfrm>
              <a:off x="3794251" y="3733144"/>
              <a:ext cx="12533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1331" name="tx1330"/>
            <p:cNvSpPr/>
            <p:nvPr/>
          </p:nvSpPr>
          <p:spPr>
            <a:xfrm>
              <a:off x="3794251" y="3680182"/>
              <a:ext cx="10002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1332" name="tx1331"/>
            <p:cNvSpPr/>
            <p:nvPr/>
          </p:nvSpPr>
          <p:spPr>
            <a:xfrm>
              <a:off x="3794251" y="3627220"/>
              <a:ext cx="11811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1333" name="tx1332"/>
            <p:cNvSpPr/>
            <p:nvPr/>
          </p:nvSpPr>
          <p:spPr>
            <a:xfrm>
              <a:off x="3794251" y="3595801"/>
              <a:ext cx="1066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1334" name="tx1333"/>
            <p:cNvSpPr/>
            <p:nvPr/>
          </p:nvSpPr>
          <p:spPr>
            <a:xfrm>
              <a:off x="3794251" y="3520290"/>
              <a:ext cx="1187267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1335" name="tx1334"/>
            <p:cNvSpPr/>
            <p:nvPr/>
          </p:nvSpPr>
          <p:spPr>
            <a:xfrm>
              <a:off x="3794251" y="3467010"/>
              <a:ext cx="200041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1336" name="tx1335"/>
            <p:cNvSpPr/>
            <p:nvPr/>
          </p:nvSpPr>
          <p:spPr>
            <a:xfrm>
              <a:off x="3794251" y="3414048"/>
              <a:ext cx="219890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1337" name="tx1336"/>
            <p:cNvSpPr/>
            <p:nvPr/>
          </p:nvSpPr>
          <p:spPr>
            <a:xfrm>
              <a:off x="3794251" y="3362409"/>
              <a:ext cx="136787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1338" name="tx1337"/>
            <p:cNvSpPr/>
            <p:nvPr/>
          </p:nvSpPr>
          <p:spPr>
            <a:xfrm>
              <a:off x="3794251" y="3309447"/>
              <a:ext cx="10240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1339" name="tx1338"/>
            <p:cNvSpPr/>
            <p:nvPr/>
          </p:nvSpPr>
          <p:spPr>
            <a:xfrm>
              <a:off x="3794251" y="3256485"/>
              <a:ext cx="9879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1340" name="tx1339"/>
            <p:cNvSpPr/>
            <p:nvPr/>
          </p:nvSpPr>
          <p:spPr>
            <a:xfrm>
              <a:off x="3794251" y="3203523"/>
              <a:ext cx="9157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1341" name="tx1340"/>
            <p:cNvSpPr/>
            <p:nvPr/>
          </p:nvSpPr>
          <p:spPr>
            <a:xfrm>
              <a:off x="3794251" y="3150243"/>
              <a:ext cx="975962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1342" name="tx1341"/>
            <p:cNvSpPr/>
            <p:nvPr/>
          </p:nvSpPr>
          <p:spPr>
            <a:xfrm>
              <a:off x="3794251" y="3097598"/>
              <a:ext cx="121701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1343" name="tx1342"/>
            <p:cNvSpPr/>
            <p:nvPr/>
          </p:nvSpPr>
          <p:spPr>
            <a:xfrm>
              <a:off x="3794251" y="3044636"/>
              <a:ext cx="1247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1344" name="tx1343"/>
            <p:cNvSpPr/>
            <p:nvPr/>
          </p:nvSpPr>
          <p:spPr>
            <a:xfrm>
              <a:off x="3794251" y="2990351"/>
              <a:ext cx="17834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1345" name="tx1344"/>
            <p:cNvSpPr/>
            <p:nvPr/>
          </p:nvSpPr>
          <p:spPr>
            <a:xfrm>
              <a:off x="3794251" y="2938712"/>
              <a:ext cx="12470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1346" name="tx1345"/>
            <p:cNvSpPr/>
            <p:nvPr/>
          </p:nvSpPr>
          <p:spPr>
            <a:xfrm>
              <a:off x="3794251" y="2886067"/>
              <a:ext cx="927741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1347" name="tx1346"/>
            <p:cNvSpPr/>
            <p:nvPr/>
          </p:nvSpPr>
          <p:spPr>
            <a:xfrm>
              <a:off x="3794251" y="2834058"/>
              <a:ext cx="90355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079C1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1348" name="tx1347"/>
            <p:cNvSpPr/>
            <p:nvPr/>
          </p:nvSpPr>
          <p:spPr>
            <a:xfrm>
              <a:off x="3794251" y="2778820"/>
              <a:ext cx="13496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1349" name="tx1348"/>
            <p:cNvSpPr/>
            <p:nvPr/>
          </p:nvSpPr>
          <p:spPr>
            <a:xfrm>
              <a:off x="3794251" y="2726810"/>
              <a:ext cx="125316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BA2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1350" name="tx1349"/>
            <p:cNvSpPr/>
            <p:nvPr/>
          </p:nvSpPr>
          <p:spPr>
            <a:xfrm>
              <a:off x="3794251" y="2675171"/>
              <a:ext cx="93975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1351" name="tx1350"/>
            <p:cNvSpPr/>
            <p:nvPr/>
          </p:nvSpPr>
          <p:spPr>
            <a:xfrm>
              <a:off x="3794251" y="2621256"/>
              <a:ext cx="819283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1352" name="tx1351"/>
            <p:cNvSpPr/>
            <p:nvPr/>
          </p:nvSpPr>
          <p:spPr>
            <a:xfrm>
              <a:off x="3794251" y="2569247"/>
              <a:ext cx="9880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1353" name="tx1352"/>
            <p:cNvSpPr/>
            <p:nvPr/>
          </p:nvSpPr>
          <p:spPr>
            <a:xfrm>
              <a:off x="3794251" y="2514009"/>
              <a:ext cx="102418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1354" name="tx1353"/>
            <p:cNvSpPr/>
            <p:nvPr/>
          </p:nvSpPr>
          <p:spPr>
            <a:xfrm>
              <a:off x="3794251" y="2461047"/>
              <a:ext cx="97628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1355" name="tx1354"/>
            <p:cNvSpPr/>
            <p:nvPr/>
          </p:nvSpPr>
          <p:spPr>
            <a:xfrm>
              <a:off x="3794251" y="2407767"/>
              <a:ext cx="963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F4D69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1356" name="tx1355"/>
            <p:cNvSpPr/>
            <p:nvPr/>
          </p:nvSpPr>
          <p:spPr>
            <a:xfrm>
              <a:off x="3794251" y="2356075"/>
              <a:ext cx="90397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1357" name="tx1356"/>
            <p:cNvSpPr/>
            <p:nvPr/>
          </p:nvSpPr>
          <p:spPr>
            <a:xfrm>
              <a:off x="3794251" y="2324709"/>
              <a:ext cx="7713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1358" name="tx1357"/>
            <p:cNvSpPr/>
            <p:nvPr/>
          </p:nvSpPr>
          <p:spPr>
            <a:xfrm>
              <a:off x="3794251" y="2250204"/>
              <a:ext cx="10845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1359" name="tx1358"/>
            <p:cNvSpPr/>
            <p:nvPr/>
          </p:nvSpPr>
          <p:spPr>
            <a:xfrm>
              <a:off x="3794251" y="2197189"/>
              <a:ext cx="12293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1360" name="tx1359"/>
            <p:cNvSpPr/>
            <p:nvPr/>
          </p:nvSpPr>
          <p:spPr>
            <a:xfrm>
              <a:off x="3794251" y="2144227"/>
              <a:ext cx="14702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25A7E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1361" name="tx1360"/>
            <p:cNvSpPr/>
            <p:nvPr/>
          </p:nvSpPr>
          <p:spPr>
            <a:xfrm>
              <a:off x="3794251" y="2092588"/>
              <a:ext cx="106642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1362" name="tx1361"/>
            <p:cNvSpPr/>
            <p:nvPr/>
          </p:nvSpPr>
          <p:spPr>
            <a:xfrm>
              <a:off x="3794251" y="2038355"/>
              <a:ext cx="13436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1363" name="tx1362"/>
            <p:cNvSpPr/>
            <p:nvPr/>
          </p:nvSpPr>
          <p:spPr>
            <a:xfrm>
              <a:off x="3794251" y="2005613"/>
              <a:ext cx="813249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1364" name="tx1363"/>
            <p:cNvSpPr/>
            <p:nvPr/>
          </p:nvSpPr>
          <p:spPr>
            <a:xfrm>
              <a:off x="3794251" y="1952598"/>
              <a:ext cx="89174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3794251" y="1878145"/>
              <a:ext cx="2012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3794251" y="1848050"/>
              <a:ext cx="572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1367" name="tx1366"/>
            <p:cNvSpPr/>
            <p:nvPr/>
          </p:nvSpPr>
          <p:spPr>
            <a:xfrm>
              <a:off x="3794251" y="1772221"/>
              <a:ext cx="169292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1368" name="tx1367"/>
            <p:cNvSpPr/>
            <p:nvPr/>
          </p:nvSpPr>
          <p:spPr>
            <a:xfrm>
              <a:off x="3794251" y="1742126"/>
              <a:ext cx="13797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1369" name="tx1368"/>
            <p:cNvSpPr/>
            <p:nvPr/>
          </p:nvSpPr>
          <p:spPr>
            <a:xfrm>
              <a:off x="3794251" y="1689163"/>
              <a:ext cx="13736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1370" name="tx1369"/>
            <p:cNvSpPr/>
            <p:nvPr/>
          </p:nvSpPr>
          <p:spPr>
            <a:xfrm>
              <a:off x="3794251" y="1615928"/>
              <a:ext cx="8013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1371" name="tx1370"/>
            <p:cNvSpPr/>
            <p:nvPr/>
          </p:nvSpPr>
          <p:spPr>
            <a:xfrm>
              <a:off x="3794251" y="1562966"/>
              <a:ext cx="10423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3794251" y="1507410"/>
              <a:ext cx="118689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1373" name="pl1372"/>
            <p:cNvSpPr/>
            <p:nvPr/>
          </p:nvSpPr>
          <p:spPr>
            <a:xfrm>
              <a:off x="1366885" y="4923841"/>
              <a:ext cx="879878" cy="0"/>
            </a:xfrm>
            <a:custGeom>
              <a:avLst/>
              <a:pathLst>
                <a:path w="879878" h="0">
                  <a:moveTo>
                    <a:pt x="87987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866990" y="7157854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866990" y="7104892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866990" y="705192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866990" y="6998967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866990" y="6946005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866990" y="6893043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866990" y="6840081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866990" y="6787119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866990" y="6734157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866990" y="6681194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866990" y="6628232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866990" y="6575270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866990" y="6522308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866990" y="6469346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866990" y="6416384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866990" y="636342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866990" y="631045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866990" y="6257497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866990" y="6204535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866990" y="615157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866990" y="609861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866990" y="604564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866990" y="5992686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866990" y="5939724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866990" y="5886762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866990" y="5833800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866990" y="5780838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866990" y="5727876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866990" y="567491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866990" y="562195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866990" y="556898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866990" y="5516027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866990" y="5463065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866990" y="541010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866990" y="535714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866990" y="5304178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866990" y="5251216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866990" y="5198254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866990" y="5145292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866990" y="5092330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866990" y="5039368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866990" y="4986405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7866990" y="493344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7866990" y="488048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7866990" y="482751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7866990" y="4774557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7866990" y="4721595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7866990" y="466863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7866990" y="4615670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7866990" y="4562708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7866990" y="4509746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7866990" y="4456784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7866990" y="4403822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7866990" y="4350860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7866990" y="4297898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7866990" y="4244935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7866990" y="4191973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7866990" y="4139011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7866990" y="4086049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7866990" y="4033087"/>
              <a:ext cx="461936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7866990" y="3980125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7866990" y="3927162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7866990" y="3874200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7866990" y="3821238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7866990" y="3768276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7866990" y="3715314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7866990" y="3662352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7866990" y="3609390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7866990" y="3556427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7866990" y="3503465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7866990" y="3450503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7866990" y="3397541"/>
              <a:ext cx="461936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7866990" y="3344579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7866990" y="3291617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7866990" y="3238654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7866990" y="3185692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7866990" y="3132730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7866990" y="3079768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7866990" y="3026806"/>
              <a:ext cx="461936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7866990" y="2973844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7866990" y="2920882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7866990" y="2867919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7866990" y="2814957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7866990" y="2761995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7866990" y="2709033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7866990" y="2656071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7866990" y="2603109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7866990" y="2550146"/>
              <a:ext cx="461936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7866990" y="2497184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7866990" y="2444222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7866990" y="2391260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7866990" y="2338298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7866990" y="2285336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7866990" y="2232374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7866990" y="2179411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7866990" y="2126449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7866990" y="2073487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7866990" y="2020525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7866990" y="1967563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7866990" y="1914601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7866990" y="1861638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7866990" y="1808676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7866990" y="1755714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7866990" y="1702752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7866990" y="1649790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7866990" y="1596828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7866990" y="1543866"/>
              <a:ext cx="461936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2246764" y="4033087"/>
              <a:ext cx="1539788" cy="3177729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026794" y="1543866"/>
              <a:ext cx="1759757" cy="2489221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8816207" y="186063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4" name="tx1483"/>
            <p:cNvSpPr/>
            <p:nvPr/>
          </p:nvSpPr>
          <p:spPr>
            <a:xfrm>
              <a:off x="8885796" y="191267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85" name="pic14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11312"/>
              <a:ext cx="219455" cy="1097280"/>
            </a:xfrm>
            <a:prstGeom prst="rect">
              <a:avLst/>
            </a:prstGeom>
          </p:spPr>
        </p:pic>
        <p:sp>
          <p:nvSpPr>
            <p:cNvPr id="1486" name="pl1485"/>
            <p:cNvSpPr/>
            <p:nvPr/>
          </p:nvSpPr>
          <p:spPr>
            <a:xfrm>
              <a:off x="9061361" y="29833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9061361" y="26933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9061361" y="2403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9061361" y="211314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8885796" y="29833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8885796" y="26933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8885796" y="2403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8885796" y="211314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93"/>
            <p:cNvSpPr/>
            <p:nvPr/>
          </p:nvSpPr>
          <p:spPr>
            <a:xfrm>
              <a:off x="9174841" y="295849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495" name="tx1494"/>
            <p:cNvSpPr/>
            <p:nvPr/>
          </p:nvSpPr>
          <p:spPr>
            <a:xfrm>
              <a:off x="9174841" y="266841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496" name="tx1495"/>
            <p:cNvSpPr/>
            <p:nvPr/>
          </p:nvSpPr>
          <p:spPr>
            <a:xfrm>
              <a:off x="9174841" y="23783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497" name="tx1496"/>
            <p:cNvSpPr/>
            <p:nvPr/>
          </p:nvSpPr>
          <p:spPr>
            <a:xfrm>
              <a:off x="9174841" y="208824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98" name="rc1497"/>
            <p:cNvSpPr/>
            <p:nvPr/>
          </p:nvSpPr>
          <p:spPr>
            <a:xfrm>
              <a:off x="8816207" y="328538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9" name="tx1498"/>
            <p:cNvSpPr/>
            <p:nvPr/>
          </p:nvSpPr>
          <p:spPr>
            <a:xfrm>
              <a:off x="8885796" y="3364829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500" name="rc1499"/>
            <p:cNvSpPr/>
            <p:nvPr/>
          </p:nvSpPr>
          <p:spPr>
            <a:xfrm>
              <a:off x="8885796" y="35360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8887596" y="353785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8885796" y="37555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8887596" y="3757312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8885796" y="39749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8887596" y="3976768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8885796" y="41944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8887596" y="4196224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8885796" y="44138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8887596" y="441568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tx1509"/>
            <p:cNvSpPr/>
            <p:nvPr/>
          </p:nvSpPr>
          <p:spPr>
            <a:xfrm>
              <a:off x="9174841" y="362266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511" name="tx1510"/>
            <p:cNvSpPr/>
            <p:nvPr/>
          </p:nvSpPr>
          <p:spPr>
            <a:xfrm>
              <a:off x="9174841" y="384211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512" name="tx1511"/>
            <p:cNvSpPr/>
            <p:nvPr/>
          </p:nvSpPr>
          <p:spPr>
            <a:xfrm>
              <a:off x="9174841" y="406157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513" name="tx1512"/>
            <p:cNvSpPr/>
            <p:nvPr/>
          </p:nvSpPr>
          <p:spPr>
            <a:xfrm>
              <a:off x="9174841" y="428102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514" name="tx1513"/>
            <p:cNvSpPr/>
            <p:nvPr/>
          </p:nvSpPr>
          <p:spPr>
            <a:xfrm>
              <a:off x="9174841" y="449867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515" name="rc1514"/>
            <p:cNvSpPr/>
            <p:nvPr/>
          </p:nvSpPr>
          <p:spPr>
            <a:xfrm>
              <a:off x="8816207" y="471012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tx1515"/>
            <p:cNvSpPr/>
            <p:nvPr/>
          </p:nvSpPr>
          <p:spPr>
            <a:xfrm>
              <a:off x="8885796" y="4761916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517" name="rc1516"/>
            <p:cNvSpPr/>
            <p:nvPr/>
          </p:nvSpPr>
          <p:spPr>
            <a:xfrm>
              <a:off x="8885796" y="49608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8887596" y="4962600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8885796" y="51802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8887596" y="518205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8885796" y="53997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8887596" y="540151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8885796" y="56191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8887596" y="5620968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8885796" y="58386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8887596" y="584042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tx1526"/>
            <p:cNvSpPr/>
            <p:nvPr/>
          </p:nvSpPr>
          <p:spPr>
            <a:xfrm>
              <a:off x="9174841" y="503021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528" name="tx1527"/>
            <p:cNvSpPr/>
            <p:nvPr/>
          </p:nvSpPr>
          <p:spPr>
            <a:xfrm>
              <a:off x="9174841" y="524967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529" name="tx1528"/>
            <p:cNvSpPr/>
            <p:nvPr/>
          </p:nvSpPr>
          <p:spPr>
            <a:xfrm>
              <a:off x="9174841" y="546912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9174841" y="5702566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9174841" y="5922022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532" name="rc1531"/>
            <p:cNvSpPr/>
            <p:nvPr/>
          </p:nvSpPr>
          <p:spPr>
            <a:xfrm>
              <a:off x="8816207" y="6134869"/>
              <a:ext cx="827848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3" name="tx1532"/>
            <p:cNvSpPr/>
            <p:nvPr/>
          </p:nvSpPr>
          <p:spPr>
            <a:xfrm>
              <a:off x="8885796" y="61890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534" name="rc1533"/>
            <p:cNvSpPr/>
            <p:nvPr/>
          </p:nvSpPr>
          <p:spPr>
            <a:xfrm>
              <a:off x="8885796" y="638554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8894796" y="6394544"/>
              <a:ext cx="201455" cy="201456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8885796" y="6605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8894796" y="66140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tx1537"/>
            <p:cNvSpPr/>
            <p:nvPr/>
          </p:nvSpPr>
          <p:spPr>
            <a:xfrm>
              <a:off x="9174841" y="64689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539" name="tx1538"/>
            <p:cNvSpPr/>
            <p:nvPr/>
          </p:nvSpPr>
          <p:spPr>
            <a:xfrm>
              <a:off x="9174841" y="66744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540" name="tx1539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2025-05-21T13:23:56Z</dcterms:modified>
  <cp:category/>
</cp:coreProperties>
</file>