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12801600"/>
            <a:chOff x="914400" y="914400"/>
            <a:chExt cx="9144000" cy="12801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43866"/>
              <a:ext cx="7658245" cy="120677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360755" y="1358560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723834" y="135335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723834" y="134815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97676" y="13429559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723834" y="133775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723834" y="1332552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634597" y="13273511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723834" y="132214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723834" y="131694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360755" y="1311746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23834" y="130654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23834" y="130134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723834" y="1296141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723834" y="129093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723834" y="128573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23834" y="128053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723834" y="1275334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71518" y="12701333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723834" y="12649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723834" y="1259730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723834" y="12545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723834" y="1249326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23834" y="124412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723834" y="123892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3834" y="123372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723834" y="1228520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723834" y="122331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723834" y="1218117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723834" y="121291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723834" y="120771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723834" y="120251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634597" y="1197310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723834" y="119210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723834" y="118690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360755" y="1181705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360755" y="1176504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60755" y="1171302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60755" y="1166101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360755" y="1160899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360755" y="1155697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723834" y="11504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723834" y="114529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723834" y="114009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723834" y="113489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723834" y="112968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723834" y="1124488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723834" y="111928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23834" y="111408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723834" y="110888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723834" y="1103681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723834" y="1098480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723834" y="109327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723834" y="1088076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723834" y="108287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723834" y="1077673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360755" y="1072471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360755" y="1067270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360755" y="1062068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723834" y="105686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723834" y="105166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360755" y="1046463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360755" y="1041262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723834" y="103606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723834" y="103085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723834" y="102565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723834" y="1020455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360755" y="1015254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360755" y="1010052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723834" y="1004850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723834" y="99964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723834" y="99444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723834" y="98924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723834" y="984044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723834" y="97884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723834" y="973641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723834" y="96843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360755" y="963237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723834" y="95803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723834" y="95283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360755" y="947633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360755" y="942431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360755" y="937229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360755" y="932028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723834" y="92682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723834" y="92162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723834" y="916423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723834" y="91122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723834" y="906020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723834" y="90081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723834" y="89561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723834" y="89041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723834" y="88521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723834" y="88001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723834" y="874810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723834" y="86960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23834" y="86440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723834" y="85920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360755" y="854004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360755" y="848802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360755" y="843600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360755" y="838399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360755" y="833197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360755" y="827995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60755" y="822794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360755" y="817592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360755" y="812391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360755" y="807189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360755" y="801987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360755" y="796786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360755" y="791584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723834" y="78638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723834" y="78118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723834" y="77597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723834" y="770778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723834" y="76557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723834" y="760374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723834" y="755173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723834" y="749971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634597" y="7447700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997676" y="739568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997676" y="734366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997676" y="7291652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997676" y="7239636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997676" y="7187619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360755" y="713560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723834" y="70835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723834" y="703157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360755" y="697955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723834" y="69275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723834" y="68755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723834" y="68235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182281" y="6771490"/>
              <a:ext cx="2904632" cy="0"/>
            </a:xfrm>
            <a:custGeom>
              <a:avLst/>
              <a:pathLst>
                <a:path w="2904632" h="0">
                  <a:moveTo>
                    <a:pt x="0" y="0"/>
                  </a:moveTo>
                  <a:lnTo>
                    <a:pt x="29046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723834" y="67194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723834" y="66674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723834" y="66154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723834" y="65634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723834" y="651140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723834" y="645939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723834" y="64073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723834" y="63553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5723834" y="63033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5360755" y="625132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360755" y="619931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360755" y="614729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723834" y="609528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723834" y="60432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5723834" y="59912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723834" y="59392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723834" y="588721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723834" y="583519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360755" y="57831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634597" y="573116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723834" y="56791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723834" y="562713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5723834" y="55751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5723834" y="55231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634597" y="5471086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5723834" y="54190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723834" y="53670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723834" y="53150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723834" y="52630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723834" y="52110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5723834" y="5158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723834" y="51069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360755" y="505495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5360755" y="500294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360755" y="495092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60755" y="489890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5360755" y="484689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5360755" y="479487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360755" y="474286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360755" y="469084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360755" y="463882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5360755" y="458681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5360755" y="453479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5723834" y="44827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5723834" y="44307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5723834" y="43787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723834" y="43267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360755" y="427471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360755" y="422269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360755" y="417068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997676" y="4118666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997676" y="406665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634597" y="4014633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997676" y="3962617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360755" y="391060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23834" y="38585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23834" y="38065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360755" y="375455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360755" y="370253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360755" y="365052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360755" y="359850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360755" y="354648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723834" y="34944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723834" y="34424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723834" y="33904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4997676" y="3338423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23834" y="328640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723834" y="32343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360755" y="318237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5723834" y="313035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723834" y="30783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5723834" y="30263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634597" y="2974310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997676" y="292229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5723834" y="287027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5723834" y="28182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5723834" y="27662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5723834" y="27142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5723834" y="26622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723834" y="26101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723834" y="255818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723834" y="25061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908439" y="2454148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4271518" y="2402132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997676" y="2350116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360755" y="229810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723834" y="224608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723834" y="219406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634597" y="2142051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723834" y="209003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723834" y="20380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723834" y="198600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360755" y="193398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997676" y="188197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5360755" y="182995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5723834" y="17779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5723834" y="17259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5723834" y="16739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5723834" y="162189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360755" y="156987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19202" y="9576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819202" y="13442563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997676" y="135465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5360755" y="1350758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997676" y="1335153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819202" y="98198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182281" y="1318681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634597" y="1310012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997676" y="1319548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997676" y="130047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360755" y="130394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5360755" y="128573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182281" y="91161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545360" y="106024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908439" y="121864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271518" y="1240224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360755" y="1257129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360755" y="122331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271518" y="114557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634597" y="109383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997676" y="1189508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997676" y="116089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360755" y="111408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997676" y="104415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5360755" y="105426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5360755" y="1028258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7676" y="980793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60755" y="1002250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360755" y="98664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5360755" y="971040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908439" y="901848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634597" y="9554355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634597" y="84826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997676" y="931508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360755" y="89821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997676" y="8281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360755" y="86180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997676" y="78508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5360755" y="77858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545360" y="7629757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182281" y="715673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08439" y="74379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908439" y="6875523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271518" y="7525725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271518" y="73501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4634597" y="725264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4997676" y="70575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5360755" y="70575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819202" y="54674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182281" y="6463728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997676" y="664145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4997676" y="62860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5360755" y="64073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182281" y="549407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634597" y="597824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5360755" y="60692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5360755" y="59132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4634597" y="560112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5360755" y="56531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5360755" y="55491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634597" y="46887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997676" y="539306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997676" y="521100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997676" y="46544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5360755" y="44047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182281" y="31404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545360" y="394051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634597" y="38663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997676" y="377015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360755" y="38325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545360" y="3433786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997676" y="352914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360755" y="34424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545360" y="3260399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545360" y="3130359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360755" y="30783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545360" y="287027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634597" y="27662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997676" y="27922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5360755" y="28442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360755" y="27402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997676" y="25841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360755" y="26362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5360755" y="25321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545360" y="22076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908439" y="23127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71518" y="222332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634597" y="23046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997676" y="22590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5360755" y="22200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908439" y="1855963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997676" y="198600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5360755" y="20380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997676" y="169991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5360755" y="17519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5360755" y="16478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5360755" y="13546596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5723834" y="1350758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5723834" y="1348157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997676" y="13429559"/>
              <a:ext cx="0" cy="13004"/>
            </a:xfrm>
            <a:custGeom>
              <a:avLst/>
              <a:pathLst>
                <a:path w="0" h="13004">
                  <a:moveTo>
                    <a:pt x="0" y="13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5723834" y="1335153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5723834" y="1332552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634597" y="13186817"/>
              <a:ext cx="0" cy="86693"/>
            </a:xfrm>
            <a:custGeom>
              <a:avLst/>
              <a:pathLst>
                <a:path w="0" h="86693">
                  <a:moveTo>
                    <a:pt x="0" y="0"/>
                  </a:moveTo>
                  <a:lnTo>
                    <a:pt x="0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5723834" y="1319548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5723834" y="1316947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5360755" y="13004761"/>
              <a:ext cx="0" cy="112701"/>
            </a:xfrm>
            <a:custGeom>
              <a:avLst/>
              <a:pathLst>
                <a:path w="0" h="112701">
                  <a:moveTo>
                    <a:pt x="0" y="0"/>
                  </a:moveTo>
                  <a:lnTo>
                    <a:pt x="0" y="11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5723834" y="13039438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5723834" y="13013430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5723834" y="12857382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5723834" y="12857382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5723834" y="128573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5723834" y="12805365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5723834" y="12753349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71518" y="12186439"/>
              <a:ext cx="0" cy="514893"/>
            </a:xfrm>
            <a:custGeom>
              <a:avLst/>
              <a:pathLst>
                <a:path w="0" h="514893">
                  <a:moveTo>
                    <a:pt x="0" y="0"/>
                  </a:moveTo>
                  <a:lnTo>
                    <a:pt x="0" y="514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5723834" y="12571293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5723834" y="1257129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5723834" y="1254528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5723834" y="12493268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5723834" y="12233188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5723834" y="12233188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5723834" y="1223318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5723834" y="12233188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5723834" y="122331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5723834" y="12181171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5723834" y="1212915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5723834" y="12077139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723834" y="12025123"/>
              <a:ext cx="0" cy="208064"/>
            </a:xfrm>
            <a:custGeom>
              <a:avLst/>
              <a:pathLst>
                <a:path w="0" h="208064">
                  <a:moveTo>
                    <a:pt x="0" y="2080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634597" y="11455745"/>
              <a:ext cx="0" cy="517362"/>
            </a:xfrm>
            <a:custGeom>
              <a:avLst/>
              <a:pathLst>
                <a:path w="0" h="517362">
                  <a:moveTo>
                    <a:pt x="0" y="0"/>
                  </a:moveTo>
                  <a:lnTo>
                    <a:pt x="0" y="517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723834" y="1189508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5723834" y="1186907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5360755" y="11608994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5360755" y="11608994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5360755" y="11608994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5360755" y="1160899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5360755" y="116089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5360755" y="1155697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5723834" y="11140848"/>
              <a:ext cx="0" cy="364113"/>
            </a:xfrm>
            <a:custGeom>
              <a:avLst/>
              <a:pathLst>
                <a:path w="0" h="364113">
                  <a:moveTo>
                    <a:pt x="0" y="0"/>
                  </a:moveTo>
                  <a:lnTo>
                    <a:pt x="0" y="364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723834" y="11140848"/>
              <a:ext cx="0" cy="312096"/>
            </a:xfrm>
            <a:custGeom>
              <a:avLst/>
              <a:pathLst>
                <a:path w="0" h="312096">
                  <a:moveTo>
                    <a:pt x="0" y="0"/>
                  </a:moveTo>
                  <a:lnTo>
                    <a:pt x="0" y="312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723834" y="11140848"/>
              <a:ext cx="0" cy="260080"/>
            </a:xfrm>
            <a:custGeom>
              <a:avLst/>
              <a:pathLst>
                <a:path w="0" h="260080">
                  <a:moveTo>
                    <a:pt x="0" y="0"/>
                  </a:moveTo>
                  <a:lnTo>
                    <a:pt x="0" y="260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5723834" y="11140848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723834" y="11140848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5723834" y="1114084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5723834" y="11140848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5723834" y="111408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5723834" y="11088832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723834" y="11036816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5723834" y="10984800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723834" y="10932783"/>
              <a:ext cx="0" cy="208064"/>
            </a:xfrm>
            <a:custGeom>
              <a:avLst/>
              <a:pathLst>
                <a:path w="0" h="208064">
                  <a:moveTo>
                    <a:pt x="0" y="2080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5723834" y="10880767"/>
              <a:ext cx="0" cy="260080"/>
            </a:xfrm>
            <a:custGeom>
              <a:avLst/>
              <a:pathLst>
                <a:path w="0" h="260080">
                  <a:moveTo>
                    <a:pt x="0" y="2600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723834" y="10828751"/>
              <a:ext cx="0" cy="312096"/>
            </a:xfrm>
            <a:custGeom>
              <a:avLst/>
              <a:pathLst>
                <a:path w="0" h="312096">
                  <a:moveTo>
                    <a:pt x="0" y="312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5723834" y="10776735"/>
              <a:ext cx="0" cy="364113"/>
            </a:xfrm>
            <a:custGeom>
              <a:avLst/>
              <a:pathLst>
                <a:path w="0" h="364113">
                  <a:moveTo>
                    <a:pt x="0" y="364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5360755" y="10441520"/>
              <a:ext cx="0" cy="283199"/>
            </a:xfrm>
            <a:custGeom>
              <a:avLst/>
              <a:pathLst>
                <a:path w="0" h="283199">
                  <a:moveTo>
                    <a:pt x="0" y="0"/>
                  </a:moveTo>
                  <a:lnTo>
                    <a:pt x="0" y="283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5360755" y="10441520"/>
              <a:ext cx="0" cy="231182"/>
            </a:xfrm>
            <a:custGeom>
              <a:avLst/>
              <a:pathLst>
                <a:path w="0" h="231182">
                  <a:moveTo>
                    <a:pt x="0" y="0"/>
                  </a:moveTo>
                  <a:lnTo>
                    <a:pt x="0" y="231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5360755" y="10441520"/>
              <a:ext cx="0" cy="179166"/>
            </a:xfrm>
            <a:custGeom>
              <a:avLst/>
              <a:pathLst>
                <a:path w="0" h="179166">
                  <a:moveTo>
                    <a:pt x="0" y="0"/>
                  </a:moveTo>
                  <a:lnTo>
                    <a:pt x="0" y="179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5723834" y="1054266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5723834" y="1051665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5360755" y="10441520"/>
              <a:ext cx="0" cy="23118"/>
            </a:xfrm>
            <a:custGeom>
              <a:avLst/>
              <a:pathLst>
                <a:path w="0" h="23118">
                  <a:moveTo>
                    <a:pt x="0" y="0"/>
                  </a:moveTo>
                  <a:lnTo>
                    <a:pt x="0" y="23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5360755" y="10412622"/>
              <a:ext cx="0" cy="28897"/>
            </a:xfrm>
            <a:custGeom>
              <a:avLst/>
              <a:pathLst>
                <a:path w="0" h="28897">
                  <a:moveTo>
                    <a:pt x="0" y="2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5723834" y="10282581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5723834" y="10282581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5723834" y="10256573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5723834" y="10204557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5360755" y="10152541"/>
              <a:ext cx="0" cy="288978"/>
            </a:xfrm>
            <a:custGeom>
              <a:avLst/>
              <a:pathLst>
                <a:path w="0" h="288978">
                  <a:moveTo>
                    <a:pt x="0" y="288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5360755" y="10100525"/>
              <a:ext cx="0" cy="340994"/>
            </a:xfrm>
            <a:custGeom>
              <a:avLst/>
              <a:pathLst>
                <a:path w="0" h="340994">
                  <a:moveTo>
                    <a:pt x="0" y="3409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5723834" y="10022501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5723834" y="999649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5723834" y="9866452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5723834" y="986645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5723834" y="984044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5723834" y="9788428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5723834" y="971040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5723834" y="968439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5360755" y="9632379"/>
              <a:ext cx="0" cy="175554"/>
            </a:xfrm>
            <a:custGeom>
              <a:avLst/>
              <a:pathLst>
                <a:path w="0" h="175554">
                  <a:moveTo>
                    <a:pt x="0" y="17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5723834" y="955435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5723834" y="952834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5360755" y="9315081"/>
              <a:ext cx="0" cy="161250"/>
            </a:xfrm>
            <a:custGeom>
              <a:avLst/>
              <a:pathLst>
                <a:path w="0" h="161250">
                  <a:moveTo>
                    <a:pt x="0" y="0"/>
                  </a:moveTo>
                  <a:lnTo>
                    <a:pt x="0" y="161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5360755" y="9315081"/>
              <a:ext cx="0" cy="109233"/>
            </a:xfrm>
            <a:custGeom>
              <a:avLst/>
              <a:pathLst>
                <a:path w="0" h="109233">
                  <a:moveTo>
                    <a:pt x="0" y="0"/>
                  </a:moveTo>
                  <a:lnTo>
                    <a:pt x="0" y="109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5360755" y="9315081"/>
              <a:ext cx="0" cy="57217"/>
            </a:xfrm>
            <a:custGeom>
              <a:avLst/>
              <a:pathLst>
                <a:path w="0" h="57217">
                  <a:moveTo>
                    <a:pt x="0" y="0"/>
                  </a:moveTo>
                  <a:lnTo>
                    <a:pt x="0" y="57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5360755" y="9315081"/>
              <a:ext cx="0" cy="5201"/>
            </a:xfrm>
            <a:custGeom>
              <a:avLst/>
              <a:pathLst>
                <a:path w="0" h="5201">
                  <a:moveTo>
                    <a:pt x="0" y="0"/>
                  </a:moveTo>
                  <a:lnTo>
                    <a:pt x="0" y="5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5723834" y="8982177"/>
              <a:ext cx="0" cy="286088"/>
            </a:xfrm>
            <a:custGeom>
              <a:avLst/>
              <a:pathLst>
                <a:path w="0" h="286088">
                  <a:moveTo>
                    <a:pt x="0" y="0"/>
                  </a:moveTo>
                  <a:lnTo>
                    <a:pt x="0" y="2860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5723834" y="8982177"/>
              <a:ext cx="0" cy="234072"/>
            </a:xfrm>
            <a:custGeom>
              <a:avLst/>
              <a:pathLst>
                <a:path w="0" h="234072">
                  <a:moveTo>
                    <a:pt x="0" y="0"/>
                  </a:moveTo>
                  <a:lnTo>
                    <a:pt x="0" y="23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5723834" y="8982177"/>
              <a:ext cx="0" cy="182056"/>
            </a:xfrm>
            <a:custGeom>
              <a:avLst/>
              <a:pathLst>
                <a:path w="0" h="182056">
                  <a:moveTo>
                    <a:pt x="0" y="0"/>
                  </a:moveTo>
                  <a:lnTo>
                    <a:pt x="0" y="182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5723834" y="8982177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5723834" y="8982177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5723834" y="898217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5723834" y="895616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5723834" y="8904153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5723834" y="8852137"/>
              <a:ext cx="0" cy="130040"/>
            </a:xfrm>
            <a:custGeom>
              <a:avLst/>
              <a:pathLst>
                <a:path w="0" h="130040">
                  <a:moveTo>
                    <a:pt x="0" y="1300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5723834" y="8800121"/>
              <a:ext cx="0" cy="182056"/>
            </a:xfrm>
            <a:custGeom>
              <a:avLst/>
              <a:pathLst>
                <a:path w="0" h="182056">
                  <a:moveTo>
                    <a:pt x="0" y="182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5723834" y="8748104"/>
              <a:ext cx="0" cy="234072"/>
            </a:xfrm>
            <a:custGeom>
              <a:avLst/>
              <a:pathLst>
                <a:path w="0" h="234072">
                  <a:moveTo>
                    <a:pt x="0" y="2340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5723834" y="8696088"/>
              <a:ext cx="0" cy="286088"/>
            </a:xfrm>
            <a:custGeom>
              <a:avLst/>
              <a:pathLst>
                <a:path w="0" h="286088">
                  <a:moveTo>
                    <a:pt x="0" y="2860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5723834" y="861806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5723834" y="859205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5360755" y="8281960"/>
              <a:ext cx="0" cy="258080"/>
            </a:xfrm>
            <a:custGeom>
              <a:avLst/>
              <a:pathLst>
                <a:path w="0" h="258080">
                  <a:moveTo>
                    <a:pt x="0" y="0"/>
                  </a:moveTo>
                  <a:lnTo>
                    <a:pt x="0" y="258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5360755" y="8281960"/>
              <a:ext cx="0" cy="206064"/>
            </a:xfrm>
            <a:custGeom>
              <a:avLst/>
              <a:pathLst>
                <a:path w="0" h="206064">
                  <a:moveTo>
                    <a:pt x="0" y="0"/>
                  </a:moveTo>
                  <a:lnTo>
                    <a:pt x="0" y="206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5360755" y="8281960"/>
              <a:ext cx="0" cy="154047"/>
            </a:xfrm>
            <a:custGeom>
              <a:avLst/>
              <a:pathLst>
                <a:path w="0" h="154047">
                  <a:moveTo>
                    <a:pt x="0" y="0"/>
                  </a:moveTo>
                  <a:lnTo>
                    <a:pt x="0" y="154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5360755" y="8281960"/>
              <a:ext cx="0" cy="102031"/>
            </a:xfrm>
            <a:custGeom>
              <a:avLst/>
              <a:pathLst>
                <a:path w="0" h="102031">
                  <a:moveTo>
                    <a:pt x="0" y="0"/>
                  </a:moveTo>
                  <a:lnTo>
                    <a:pt x="0" y="10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5360755" y="8281960"/>
              <a:ext cx="0" cy="50015"/>
            </a:xfrm>
            <a:custGeom>
              <a:avLst/>
              <a:pathLst>
                <a:path w="0" h="50015">
                  <a:moveTo>
                    <a:pt x="0" y="0"/>
                  </a:moveTo>
                  <a:lnTo>
                    <a:pt x="0" y="50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5360755" y="8279959"/>
              <a:ext cx="0" cy="2000"/>
            </a:xfrm>
            <a:custGeom>
              <a:avLst/>
              <a:pathLst>
                <a:path w="0" h="2000">
                  <a:moveTo>
                    <a:pt x="0" y="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5360755" y="8227943"/>
              <a:ext cx="0" cy="54016"/>
            </a:xfrm>
            <a:custGeom>
              <a:avLst/>
              <a:pathLst>
                <a:path w="0" h="54016">
                  <a:moveTo>
                    <a:pt x="0" y="54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5360755" y="8175927"/>
              <a:ext cx="0" cy="106032"/>
            </a:xfrm>
            <a:custGeom>
              <a:avLst/>
              <a:pathLst>
                <a:path w="0" h="106032">
                  <a:moveTo>
                    <a:pt x="0" y="106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5360755" y="8123910"/>
              <a:ext cx="0" cy="158049"/>
            </a:xfrm>
            <a:custGeom>
              <a:avLst/>
              <a:pathLst>
                <a:path w="0" h="158049">
                  <a:moveTo>
                    <a:pt x="0" y="158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5360755" y="8071894"/>
              <a:ext cx="0" cy="210065"/>
            </a:xfrm>
            <a:custGeom>
              <a:avLst/>
              <a:pathLst>
                <a:path w="0" h="210065">
                  <a:moveTo>
                    <a:pt x="0" y="210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5360755" y="8019878"/>
              <a:ext cx="0" cy="262081"/>
            </a:xfrm>
            <a:custGeom>
              <a:avLst/>
              <a:pathLst>
                <a:path w="0" h="262081">
                  <a:moveTo>
                    <a:pt x="0" y="2620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5360755" y="7967862"/>
              <a:ext cx="0" cy="314097"/>
            </a:xfrm>
            <a:custGeom>
              <a:avLst/>
              <a:pathLst>
                <a:path w="0" h="314097">
                  <a:moveTo>
                    <a:pt x="0" y="3140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5360755" y="7850826"/>
              <a:ext cx="0" cy="65020"/>
            </a:xfrm>
            <a:custGeom>
              <a:avLst/>
              <a:pathLst>
                <a:path w="0" h="65020">
                  <a:moveTo>
                    <a:pt x="0" y="0"/>
                  </a:moveTo>
                  <a:lnTo>
                    <a:pt x="0" y="65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5723834" y="7785805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5723834" y="778580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5723834" y="775979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5723834" y="7707781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5723834" y="762975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5723834" y="760374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5723834" y="752572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5723834" y="749971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4634597" y="7350170"/>
              <a:ext cx="0" cy="97530"/>
            </a:xfrm>
            <a:custGeom>
              <a:avLst/>
              <a:pathLst>
                <a:path w="0" h="97530">
                  <a:moveTo>
                    <a:pt x="0" y="0"/>
                  </a:moveTo>
                  <a:lnTo>
                    <a:pt x="0" y="97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4997676" y="7252640"/>
              <a:ext cx="0" cy="143044"/>
            </a:xfrm>
            <a:custGeom>
              <a:avLst/>
              <a:pathLst>
                <a:path w="0" h="143044">
                  <a:moveTo>
                    <a:pt x="0" y="0"/>
                  </a:moveTo>
                  <a:lnTo>
                    <a:pt x="0" y="143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4997676" y="7252640"/>
              <a:ext cx="0" cy="91028"/>
            </a:xfrm>
            <a:custGeom>
              <a:avLst/>
              <a:pathLst>
                <a:path w="0" h="91028">
                  <a:moveTo>
                    <a:pt x="0" y="0"/>
                  </a:moveTo>
                  <a:lnTo>
                    <a:pt x="0" y="91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4997676" y="7252640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4997676" y="7239636"/>
              <a:ext cx="0" cy="13004"/>
            </a:xfrm>
            <a:custGeom>
              <a:avLst/>
              <a:pathLst>
                <a:path w="0" h="13004">
                  <a:moveTo>
                    <a:pt x="0" y="13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4997676" y="7187619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0755" y="7057579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723834" y="7057579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723834" y="7031571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360755" y="6979555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723834" y="6875523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5723834" y="68755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723834" y="6823506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82281" y="5467447"/>
              <a:ext cx="0" cy="1304043"/>
            </a:xfrm>
            <a:custGeom>
              <a:avLst/>
              <a:pathLst>
                <a:path w="0" h="1304043">
                  <a:moveTo>
                    <a:pt x="0" y="0"/>
                  </a:moveTo>
                  <a:lnTo>
                    <a:pt x="0" y="1304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723834" y="6641450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723834" y="664145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723834" y="661544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723834" y="6563426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723834" y="6407377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723834" y="6407377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723834" y="64073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723834" y="6355361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723834" y="630334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360755" y="6251329"/>
              <a:ext cx="0" cy="34677"/>
            </a:xfrm>
            <a:custGeom>
              <a:avLst/>
              <a:pathLst>
                <a:path w="0" h="34677">
                  <a:moveTo>
                    <a:pt x="0" y="34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360755" y="6199312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360755" y="5978244"/>
              <a:ext cx="0" cy="169052"/>
            </a:xfrm>
            <a:custGeom>
              <a:avLst/>
              <a:pathLst>
                <a:path w="0" h="169052">
                  <a:moveTo>
                    <a:pt x="0" y="0"/>
                  </a:moveTo>
                  <a:lnTo>
                    <a:pt x="0" y="169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723834" y="606927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723834" y="604326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723834" y="5913223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723834" y="591322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723834" y="588721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723834" y="5835199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360755" y="5783183"/>
              <a:ext cx="0" cy="195060"/>
            </a:xfrm>
            <a:custGeom>
              <a:avLst/>
              <a:pathLst>
                <a:path w="0" h="195060">
                  <a:moveTo>
                    <a:pt x="0" y="195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4634597" y="5494077"/>
              <a:ext cx="0" cy="237089"/>
            </a:xfrm>
            <a:custGeom>
              <a:avLst/>
              <a:pathLst>
                <a:path w="0" h="237089">
                  <a:moveTo>
                    <a:pt x="0" y="0"/>
                  </a:moveTo>
                  <a:lnTo>
                    <a:pt x="0" y="237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723834" y="565314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723834" y="562713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723834" y="554911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723834" y="552310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4634597" y="5471086"/>
              <a:ext cx="0" cy="22991"/>
            </a:xfrm>
            <a:custGeom>
              <a:avLst/>
              <a:pathLst>
                <a:path w="0" h="22991">
                  <a:moveTo>
                    <a:pt x="0" y="229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723834" y="539306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723834" y="536705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23834" y="5211005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23834" y="5211005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3834" y="5211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3834" y="5158989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3834" y="5106973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360755" y="4654432"/>
              <a:ext cx="0" cy="400524"/>
            </a:xfrm>
            <a:custGeom>
              <a:avLst/>
              <a:pathLst>
                <a:path w="0" h="400524">
                  <a:moveTo>
                    <a:pt x="0" y="0"/>
                  </a:moveTo>
                  <a:lnTo>
                    <a:pt x="0" y="400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360755" y="4654432"/>
              <a:ext cx="0" cy="348508"/>
            </a:xfrm>
            <a:custGeom>
              <a:avLst/>
              <a:pathLst>
                <a:path w="0" h="348508">
                  <a:moveTo>
                    <a:pt x="0" y="0"/>
                  </a:moveTo>
                  <a:lnTo>
                    <a:pt x="0" y="34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360755" y="4654432"/>
              <a:ext cx="0" cy="296492"/>
            </a:xfrm>
            <a:custGeom>
              <a:avLst/>
              <a:pathLst>
                <a:path w="0" h="296492">
                  <a:moveTo>
                    <a:pt x="0" y="0"/>
                  </a:moveTo>
                  <a:lnTo>
                    <a:pt x="0" y="296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360755" y="4654432"/>
              <a:ext cx="0" cy="244475"/>
            </a:xfrm>
            <a:custGeom>
              <a:avLst/>
              <a:pathLst>
                <a:path w="0" h="244475">
                  <a:moveTo>
                    <a:pt x="0" y="0"/>
                  </a:moveTo>
                  <a:lnTo>
                    <a:pt x="0" y="244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360755" y="4654432"/>
              <a:ext cx="0" cy="192459"/>
            </a:xfrm>
            <a:custGeom>
              <a:avLst/>
              <a:pathLst>
                <a:path w="0" h="192459">
                  <a:moveTo>
                    <a:pt x="0" y="0"/>
                  </a:moveTo>
                  <a:lnTo>
                    <a:pt x="0" y="19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360755" y="4654432"/>
              <a:ext cx="0" cy="140443"/>
            </a:xfrm>
            <a:custGeom>
              <a:avLst/>
              <a:pathLst>
                <a:path w="0" h="140443">
                  <a:moveTo>
                    <a:pt x="0" y="0"/>
                  </a:moveTo>
                  <a:lnTo>
                    <a:pt x="0" y="140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360755" y="4654432"/>
              <a:ext cx="0" cy="88427"/>
            </a:xfrm>
            <a:custGeom>
              <a:avLst/>
              <a:pathLst>
                <a:path w="0" h="88427">
                  <a:moveTo>
                    <a:pt x="0" y="0"/>
                  </a:moveTo>
                  <a:lnTo>
                    <a:pt x="0" y="88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360755" y="4654432"/>
              <a:ext cx="0" cy="36411"/>
            </a:xfrm>
            <a:custGeom>
              <a:avLst/>
              <a:pathLst>
                <a:path w="0" h="36411">
                  <a:moveTo>
                    <a:pt x="0" y="0"/>
                  </a:moveTo>
                  <a:lnTo>
                    <a:pt x="0" y="364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360755" y="4638827"/>
              <a:ext cx="0" cy="15604"/>
            </a:xfrm>
            <a:custGeom>
              <a:avLst/>
              <a:pathLst>
                <a:path w="0" h="15604">
                  <a:moveTo>
                    <a:pt x="0" y="1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360755" y="4586811"/>
              <a:ext cx="0" cy="67621"/>
            </a:xfrm>
            <a:custGeom>
              <a:avLst/>
              <a:pathLst>
                <a:path w="0" h="67621">
                  <a:moveTo>
                    <a:pt x="0" y="67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360755" y="4534795"/>
              <a:ext cx="0" cy="119637"/>
            </a:xfrm>
            <a:custGeom>
              <a:avLst/>
              <a:pathLst>
                <a:path w="0" h="119637">
                  <a:moveTo>
                    <a:pt x="0" y="119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723834" y="4404755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23834" y="440475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23834" y="437874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723834" y="4326730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360755" y="4274714"/>
              <a:ext cx="0" cy="379718"/>
            </a:xfrm>
            <a:custGeom>
              <a:avLst/>
              <a:pathLst>
                <a:path w="0" h="379718">
                  <a:moveTo>
                    <a:pt x="0" y="379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360755" y="4222698"/>
              <a:ext cx="0" cy="431734"/>
            </a:xfrm>
            <a:custGeom>
              <a:avLst/>
              <a:pathLst>
                <a:path w="0" h="431734">
                  <a:moveTo>
                    <a:pt x="0" y="431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360755" y="4170682"/>
              <a:ext cx="0" cy="483750"/>
            </a:xfrm>
            <a:custGeom>
              <a:avLst/>
              <a:pathLst>
                <a:path w="0" h="483750">
                  <a:moveTo>
                    <a:pt x="0" y="483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4997676" y="4118666"/>
              <a:ext cx="0" cy="570097"/>
            </a:xfrm>
            <a:custGeom>
              <a:avLst/>
              <a:pathLst>
                <a:path w="0" h="570097">
                  <a:moveTo>
                    <a:pt x="0" y="5700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4997676" y="4066650"/>
              <a:ext cx="0" cy="622113"/>
            </a:xfrm>
            <a:custGeom>
              <a:avLst/>
              <a:pathLst>
                <a:path w="0" h="622113">
                  <a:moveTo>
                    <a:pt x="0" y="622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4634597" y="3940510"/>
              <a:ext cx="0" cy="74123"/>
            </a:xfrm>
            <a:custGeom>
              <a:avLst/>
              <a:pathLst>
                <a:path w="0" h="74123">
                  <a:moveTo>
                    <a:pt x="0" y="0"/>
                  </a:moveTo>
                  <a:lnTo>
                    <a:pt x="0" y="74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4997676" y="3866387"/>
              <a:ext cx="0" cy="96229"/>
            </a:xfrm>
            <a:custGeom>
              <a:avLst/>
              <a:pathLst>
                <a:path w="0" h="96229">
                  <a:moveTo>
                    <a:pt x="0" y="0"/>
                  </a:moveTo>
                  <a:lnTo>
                    <a:pt x="0" y="96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360755" y="3770157"/>
              <a:ext cx="0" cy="140443"/>
            </a:xfrm>
            <a:custGeom>
              <a:avLst/>
              <a:pathLst>
                <a:path w="0" h="140443">
                  <a:moveTo>
                    <a:pt x="0" y="0"/>
                  </a:moveTo>
                  <a:lnTo>
                    <a:pt x="0" y="140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23834" y="383257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723834" y="380656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360755" y="3754553"/>
              <a:ext cx="0" cy="15604"/>
            </a:xfrm>
            <a:custGeom>
              <a:avLst/>
              <a:pathLst>
                <a:path w="0" h="15604">
                  <a:moveTo>
                    <a:pt x="0" y="1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360755" y="3702536"/>
              <a:ext cx="0" cy="67621"/>
            </a:xfrm>
            <a:custGeom>
              <a:avLst/>
              <a:pathLst>
                <a:path w="0" h="67621">
                  <a:moveTo>
                    <a:pt x="0" y="67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360755" y="3650520"/>
              <a:ext cx="0" cy="119637"/>
            </a:xfrm>
            <a:custGeom>
              <a:avLst/>
              <a:pathLst>
                <a:path w="0" h="119637">
                  <a:moveTo>
                    <a:pt x="0" y="119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360755" y="3529149"/>
              <a:ext cx="0" cy="69354"/>
            </a:xfrm>
            <a:custGeom>
              <a:avLst/>
              <a:pathLst>
                <a:path w="0" h="69354">
                  <a:moveTo>
                    <a:pt x="0" y="0"/>
                  </a:moveTo>
                  <a:lnTo>
                    <a:pt x="0" y="69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360755" y="3529149"/>
              <a:ext cx="0" cy="17338"/>
            </a:xfrm>
            <a:custGeom>
              <a:avLst/>
              <a:pathLst>
                <a:path w="0" h="17338">
                  <a:moveTo>
                    <a:pt x="0" y="0"/>
                  </a:moveTo>
                  <a:lnTo>
                    <a:pt x="0" y="17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723834" y="3442456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23834" y="34424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723834" y="3390439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997676" y="3338423"/>
              <a:ext cx="0" cy="95362"/>
            </a:xfrm>
            <a:custGeom>
              <a:avLst/>
              <a:pathLst>
                <a:path w="0" h="95362">
                  <a:moveTo>
                    <a:pt x="0" y="95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723834" y="3260399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23834" y="3234391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360755" y="313035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723834" y="3078342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723834" y="30783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723834" y="3026326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4634597" y="287027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997676" y="2766245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723834" y="284427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723834" y="281826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723834" y="274023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723834" y="271422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723834" y="263620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723834" y="261019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723834" y="253217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723834" y="250616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908439" y="2207613"/>
              <a:ext cx="0" cy="246534"/>
            </a:xfrm>
            <a:custGeom>
              <a:avLst/>
              <a:pathLst>
                <a:path w="0" h="246534">
                  <a:moveTo>
                    <a:pt x="0" y="0"/>
                  </a:moveTo>
                  <a:lnTo>
                    <a:pt x="0" y="246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4271518" y="2312729"/>
              <a:ext cx="0" cy="89402"/>
            </a:xfrm>
            <a:custGeom>
              <a:avLst/>
              <a:pathLst>
                <a:path w="0" h="89402">
                  <a:moveTo>
                    <a:pt x="0" y="0"/>
                  </a:moveTo>
                  <a:lnTo>
                    <a:pt x="0" y="89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997676" y="2304602"/>
              <a:ext cx="0" cy="45514"/>
            </a:xfrm>
            <a:custGeom>
              <a:avLst/>
              <a:pathLst>
                <a:path w="0" h="45514">
                  <a:moveTo>
                    <a:pt x="0" y="0"/>
                  </a:moveTo>
                  <a:lnTo>
                    <a:pt x="0" y="45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360755" y="2259088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723834" y="2220076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723834" y="2194068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4634597" y="2142051"/>
              <a:ext cx="0" cy="81275"/>
            </a:xfrm>
            <a:custGeom>
              <a:avLst/>
              <a:pathLst>
                <a:path w="0" h="81275">
                  <a:moveTo>
                    <a:pt x="0" y="8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723834" y="203801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23834" y="20380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23834" y="1986003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360755" y="193398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4997676" y="185596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360755" y="1699914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23834" y="175193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723834" y="172592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723834" y="1647898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723834" y="1621890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360755" y="1569874"/>
              <a:ext cx="0" cy="130040"/>
            </a:xfrm>
            <a:custGeom>
              <a:avLst/>
              <a:pathLst>
                <a:path w="0" h="130040">
                  <a:moveTo>
                    <a:pt x="0" y="1300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19202" y="9576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819202" y="9576632"/>
              <a:ext cx="0" cy="3865930"/>
            </a:xfrm>
            <a:custGeom>
              <a:avLst/>
              <a:pathLst>
                <a:path w="0" h="3865930">
                  <a:moveTo>
                    <a:pt x="0" y="0"/>
                  </a:moveTo>
                  <a:lnTo>
                    <a:pt x="0" y="3865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4997676" y="13442563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360755" y="13507584"/>
              <a:ext cx="0" cy="39012"/>
            </a:xfrm>
            <a:custGeom>
              <a:avLst/>
              <a:pathLst>
                <a:path w="0" h="39012">
                  <a:moveTo>
                    <a:pt x="0" y="390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4997676" y="13351535"/>
              <a:ext cx="0" cy="91028"/>
            </a:xfrm>
            <a:custGeom>
              <a:avLst/>
              <a:pathLst>
                <a:path w="0" h="91028">
                  <a:moveTo>
                    <a:pt x="0" y="910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819202" y="9576632"/>
              <a:ext cx="0" cy="243255"/>
            </a:xfrm>
            <a:custGeom>
              <a:avLst/>
              <a:pathLst>
                <a:path w="0" h="243255">
                  <a:moveTo>
                    <a:pt x="0" y="0"/>
                  </a:moveTo>
                  <a:lnTo>
                    <a:pt x="0" y="243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182281" y="9819888"/>
              <a:ext cx="0" cy="3366929"/>
            </a:xfrm>
            <a:custGeom>
              <a:avLst/>
              <a:pathLst>
                <a:path w="0" h="3366929">
                  <a:moveTo>
                    <a:pt x="0" y="0"/>
                  </a:moveTo>
                  <a:lnTo>
                    <a:pt x="0" y="3366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4634597" y="13100124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4997676" y="13100124"/>
              <a:ext cx="0" cy="95362"/>
            </a:xfrm>
            <a:custGeom>
              <a:avLst/>
              <a:pathLst>
                <a:path w="0" h="95362">
                  <a:moveTo>
                    <a:pt x="0" y="0"/>
                  </a:moveTo>
                  <a:lnTo>
                    <a:pt x="0" y="95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4997676" y="13004761"/>
              <a:ext cx="0" cy="95362"/>
            </a:xfrm>
            <a:custGeom>
              <a:avLst/>
              <a:pathLst>
                <a:path w="0" h="95362">
                  <a:moveTo>
                    <a:pt x="0" y="95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360755" y="13004761"/>
              <a:ext cx="0" cy="34677"/>
            </a:xfrm>
            <a:custGeom>
              <a:avLst/>
              <a:pathLst>
                <a:path w="0" h="34677">
                  <a:moveTo>
                    <a:pt x="0" y="0"/>
                  </a:moveTo>
                  <a:lnTo>
                    <a:pt x="0" y="34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360755" y="12857382"/>
              <a:ext cx="0" cy="147379"/>
            </a:xfrm>
            <a:custGeom>
              <a:avLst/>
              <a:pathLst>
                <a:path w="0" h="147379">
                  <a:moveTo>
                    <a:pt x="0" y="147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82281" y="9116110"/>
              <a:ext cx="0" cy="703777"/>
            </a:xfrm>
            <a:custGeom>
              <a:avLst/>
              <a:pathLst>
                <a:path w="0" h="703777">
                  <a:moveTo>
                    <a:pt x="0" y="703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545360" y="9116110"/>
              <a:ext cx="0" cy="1486353"/>
            </a:xfrm>
            <a:custGeom>
              <a:avLst/>
              <a:pathLst>
                <a:path w="0" h="1486353">
                  <a:moveTo>
                    <a:pt x="0" y="0"/>
                  </a:moveTo>
                  <a:lnTo>
                    <a:pt x="0" y="1486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908439" y="10602464"/>
              <a:ext cx="0" cy="1583975"/>
            </a:xfrm>
            <a:custGeom>
              <a:avLst/>
              <a:pathLst>
                <a:path w="0" h="1583975">
                  <a:moveTo>
                    <a:pt x="0" y="0"/>
                  </a:moveTo>
                  <a:lnTo>
                    <a:pt x="0" y="15839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4271518" y="12186439"/>
              <a:ext cx="0" cy="215800"/>
            </a:xfrm>
            <a:custGeom>
              <a:avLst/>
              <a:pathLst>
                <a:path w="0" h="215800">
                  <a:moveTo>
                    <a:pt x="0" y="0"/>
                  </a:moveTo>
                  <a:lnTo>
                    <a:pt x="0" y="21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360755" y="12402240"/>
              <a:ext cx="0" cy="169052"/>
            </a:xfrm>
            <a:custGeom>
              <a:avLst/>
              <a:pathLst>
                <a:path w="0" h="169052">
                  <a:moveTo>
                    <a:pt x="0" y="0"/>
                  </a:moveTo>
                  <a:lnTo>
                    <a:pt x="0" y="169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360755" y="12233188"/>
              <a:ext cx="0" cy="169052"/>
            </a:xfrm>
            <a:custGeom>
              <a:avLst/>
              <a:pathLst>
                <a:path w="0" h="169052">
                  <a:moveTo>
                    <a:pt x="0" y="1690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4271518" y="11455745"/>
              <a:ext cx="0" cy="730694"/>
            </a:xfrm>
            <a:custGeom>
              <a:avLst/>
              <a:pathLst>
                <a:path w="0" h="730694">
                  <a:moveTo>
                    <a:pt x="0" y="730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4634597" y="10938382"/>
              <a:ext cx="0" cy="517362"/>
            </a:xfrm>
            <a:custGeom>
              <a:avLst/>
              <a:pathLst>
                <a:path w="0" h="517362">
                  <a:moveTo>
                    <a:pt x="0" y="517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4997676" y="10938382"/>
              <a:ext cx="0" cy="956700"/>
            </a:xfrm>
            <a:custGeom>
              <a:avLst/>
              <a:pathLst>
                <a:path w="0" h="956700">
                  <a:moveTo>
                    <a:pt x="0" y="0"/>
                  </a:moveTo>
                  <a:lnTo>
                    <a:pt x="0" y="956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4997676" y="10938382"/>
              <a:ext cx="0" cy="670611"/>
            </a:xfrm>
            <a:custGeom>
              <a:avLst/>
              <a:pathLst>
                <a:path w="0" h="670611">
                  <a:moveTo>
                    <a:pt x="0" y="0"/>
                  </a:moveTo>
                  <a:lnTo>
                    <a:pt x="0" y="670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360755" y="11140848"/>
              <a:ext cx="0" cy="468145"/>
            </a:xfrm>
            <a:custGeom>
              <a:avLst/>
              <a:pathLst>
                <a:path w="0" h="468145">
                  <a:moveTo>
                    <a:pt x="0" y="4681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4997676" y="10441520"/>
              <a:ext cx="0" cy="496862"/>
            </a:xfrm>
            <a:custGeom>
              <a:avLst/>
              <a:pathLst>
                <a:path w="0" h="496862">
                  <a:moveTo>
                    <a:pt x="0" y="496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360755" y="10441520"/>
              <a:ext cx="0" cy="101142"/>
            </a:xfrm>
            <a:custGeom>
              <a:avLst/>
              <a:pathLst>
                <a:path w="0" h="101142">
                  <a:moveTo>
                    <a:pt x="0" y="0"/>
                  </a:moveTo>
                  <a:lnTo>
                    <a:pt x="0" y="1011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360755" y="10282581"/>
              <a:ext cx="0" cy="158938"/>
            </a:xfrm>
            <a:custGeom>
              <a:avLst/>
              <a:pathLst>
                <a:path w="0" h="158938">
                  <a:moveTo>
                    <a:pt x="0" y="1589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997676" y="9807934"/>
              <a:ext cx="0" cy="1130448"/>
            </a:xfrm>
            <a:custGeom>
              <a:avLst/>
              <a:pathLst>
                <a:path w="0" h="1130448">
                  <a:moveTo>
                    <a:pt x="0" y="1130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360755" y="9807934"/>
              <a:ext cx="0" cy="214566"/>
            </a:xfrm>
            <a:custGeom>
              <a:avLst/>
              <a:pathLst>
                <a:path w="0" h="214566">
                  <a:moveTo>
                    <a:pt x="0" y="0"/>
                  </a:moveTo>
                  <a:lnTo>
                    <a:pt x="0" y="214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360755" y="9807934"/>
              <a:ext cx="0" cy="58518"/>
            </a:xfrm>
            <a:custGeom>
              <a:avLst/>
              <a:pathLst>
                <a:path w="0" h="58518">
                  <a:moveTo>
                    <a:pt x="0" y="0"/>
                  </a:moveTo>
                  <a:lnTo>
                    <a:pt x="0" y="585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360755" y="9710404"/>
              <a:ext cx="0" cy="97530"/>
            </a:xfrm>
            <a:custGeom>
              <a:avLst/>
              <a:pathLst>
                <a:path w="0" h="97530">
                  <a:moveTo>
                    <a:pt x="0" y="97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3908439" y="9018488"/>
              <a:ext cx="0" cy="1583975"/>
            </a:xfrm>
            <a:custGeom>
              <a:avLst/>
              <a:pathLst>
                <a:path w="0" h="1583975">
                  <a:moveTo>
                    <a:pt x="0" y="15839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4634597" y="9018488"/>
              <a:ext cx="0" cy="535866"/>
            </a:xfrm>
            <a:custGeom>
              <a:avLst/>
              <a:pathLst>
                <a:path w="0" h="535866">
                  <a:moveTo>
                    <a:pt x="0" y="0"/>
                  </a:moveTo>
                  <a:lnTo>
                    <a:pt x="0" y="535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4634597" y="8482622"/>
              <a:ext cx="0" cy="535866"/>
            </a:xfrm>
            <a:custGeom>
              <a:avLst/>
              <a:pathLst>
                <a:path w="0" h="535866">
                  <a:moveTo>
                    <a:pt x="0" y="535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4997676" y="8482622"/>
              <a:ext cx="0" cy="832458"/>
            </a:xfrm>
            <a:custGeom>
              <a:avLst/>
              <a:pathLst>
                <a:path w="0" h="832458">
                  <a:moveTo>
                    <a:pt x="0" y="0"/>
                  </a:moveTo>
                  <a:lnTo>
                    <a:pt x="0" y="8324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360755" y="8982177"/>
              <a:ext cx="0" cy="332903"/>
            </a:xfrm>
            <a:custGeom>
              <a:avLst/>
              <a:pathLst>
                <a:path w="0" h="332903">
                  <a:moveTo>
                    <a:pt x="0" y="3329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4997676" y="8281960"/>
              <a:ext cx="0" cy="200662"/>
            </a:xfrm>
            <a:custGeom>
              <a:avLst/>
              <a:pathLst>
                <a:path w="0" h="200662">
                  <a:moveTo>
                    <a:pt x="0" y="2006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360755" y="8281960"/>
              <a:ext cx="0" cy="336104"/>
            </a:xfrm>
            <a:custGeom>
              <a:avLst/>
              <a:pathLst>
                <a:path w="0" h="336104">
                  <a:moveTo>
                    <a:pt x="0" y="0"/>
                  </a:moveTo>
                  <a:lnTo>
                    <a:pt x="0" y="336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4997676" y="7850826"/>
              <a:ext cx="0" cy="631796"/>
            </a:xfrm>
            <a:custGeom>
              <a:avLst/>
              <a:pathLst>
                <a:path w="0" h="631796">
                  <a:moveTo>
                    <a:pt x="0" y="6317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360755" y="7785805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3545360" y="7629757"/>
              <a:ext cx="0" cy="1486353"/>
            </a:xfrm>
            <a:custGeom>
              <a:avLst/>
              <a:pathLst>
                <a:path w="0" h="1486353">
                  <a:moveTo>
                    <a:pt x="0" y="14863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3182281" y="7156735"/>
              <a:ext cx="0" cy="2663152"/>
            </a:xfrm>
            <a:custGeom>
              <a:avLst/>
              <a:pathLst>
                <a:path w="0" h="2663152">
                  <a:moveTo>
                    <a:pt x="0" y="2663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3908439" y="7156735"/>
              <a:ext cx="0" cy="281212"/>
            </a:xfrm>
            <a:custGeom>
              <a:avLst/>
              <a:pathLst>
                <a:path w="0" h="281212">
                  <a:moveTo>
                    <a:pt x="0" y="0"/>
                  </a:moveTo>
                  <a:lnTo>
                    <a:pt x="0" y="281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3908439" y="6875523"/>
              <a:ext cx="0" cy="281212"/>
            </a:xfrm>
            <a:custGeom>
              <a:avLst/>
              <a:pathLst>
                <a:path w="0" h="281212">
                  <a:moveTo>
                    <a:pt x="0" y="2812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4271518" y="7437947"/>
              <a:ext cx="0" cy="87777"/>
            </a:xfrm>
            <a:custGeom>
              <a:avLst/>
              <a:pathLst>
                <a:path w="0" h="87777">
                  <a:moveTo>
                    <a:pt x="0" y="0"/>
                  </a:moveTo>
                  <a:lnTo>
                    <a:pt x="0" y="87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4271518" y="7350170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4634597" y="7252640"/>
              <a:ext cx="0" cy="97530"/>
            </a:xfrm>
            <a:custGeom>
              <a:avLst/>
              <a:pathLst>
                <a:path w="0" h="97530">
                  <a:moveTo>
                    <a:pt x="0" y="97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4997676" y="7057579"/>
              <a:ext cx="0" cy="195060"/>
            </a:xfrm>
            <a:custGeom>
              <a:avLst/>
              <a:pathLst>
                <a:path w="0" h="195060">
                  <a:moveTo>
                    <a:pt x="0" y="195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360755" y="70575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19202" y="5467447"/>
              <a:ext cx="0" cy="4109185"/>
            </a:xfrm>
            <a:custGeom>
              <a:avLst/>
              <a:pathLst>
                <a:path w="0" h="4109185">
                  <a:moveTo>
                    <a:pt x="0" y="41091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182281" y="5467447"/>
              <a:ext cx="0" cy="996281"/>
            </a:xfrm>
            <a:custGeom>
              <a:avLst/>
              <a:pathLst>
                <a:path w="0" h="996281">
                  <a:moveTo>
                    <a:pt x="0" y="0"/>
                  </a:moveTo>
                  <a:lnTo>
                    <a:pt x="0" y="9962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997676" y="6463728"/>
              <a:ext cx="0" cy="177721"/>
            </a:xfrm>
            <a:custGeom>
              <a:avLst/>
              <a:pathLst>
                <a:path w="0" h="177721">
                  <a:moveTo>
                    <a:pt x="0" y="0"/>
                  </a:moveTo>
                  <a:lnTo>
                    <a:pt x="0" y="177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997676" y="6286006"/>
              <a:ext cx="0" cy="177721"/>
            </a:xfrm>
            <a:custGeom>
              <a:avLst/>
              <a:pathLst>
                <a:path w="0" h="177721">
                  <a:moveTo>
                    <a:pt x="0" y="1777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360755" y="6286006"/>
              <a:ext cx="0" cy="121371"/>
            </a:xfrm>
            <a:custGeom>
              <a:avLst/>
              <a:pathLst>
                <a:path w="0" h="121371">
                  <a:moveTo>
                    <a:pt x="0" y="0"/>
                  </a:moveTo>
                  <a:lnTo>
                    <a:pt x="0" y="121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182281" y="5467447"/>
              <a:ext cx="0" cy="26630"/>
            </a:xfrm>
            <a:custGeom>
              <a:avLst/>
              <a:pathLst>
                <a:path w="0" h="26630">
                  <a:moveTo>
                    <a:pt x="0" y="0"/>
                  </a:moveTo>
                  <a:lnTo>
                    <a:pt x="0" y="26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634597" y="5494077"/>
              <a:ext cx="0" cy="484166"/>
            </a:xfrm>
            <a:custGeom>
              <a:avLst/>
              <a:pathLst>
                <a:path w="0" h="484166">
                  <a:moveTo>
                    <a:pt x="0" y="0"/>
                  </a:moveTo>
                  <a:lnTo>
                    <a:pt x="0" y="484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360755" y="5978244"/>
              <a:ext cx="0" cy="91028"/>
            </a:xfrm>
            <a:custGeom>
              <a:avLst/>
              <a:pathLst>
                <a:path w="0" h="91028">
                  <a:moveTo>
                    <a:pt x="0" y="0"/>
                  </a:moveTo>
                  <a:lnTo>
                    <a:pt x="0" y="91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360755" y="5913223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634597" y="5494077"/>
              <a:ext cx="0" cy="107049"/>
            </a:xfrm>
            <a:custGeom>
              <a:avLst/>
              <a:pathLst>
                <a:path w="0" h="107049">
                  <a:moveTo>
                    <a:pt x="0" y="0"/>
                  </a:moveTo>
                  <a:lnTo>
                    <a:pt x="0" y="107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360755" y="5601126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360755" y="5549110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634597" y="4688763"/>
              <a:ext cx="0" cy="805314"/>
            </a:xfrm>
            <a:custGeom>
              <a:avLst/>
              <a:pathLst>
                <a:path w="0" h="805314">
                  <a:moveTo>
                    <a:pt x="0" y="805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997676" y="4688763"/>
              <a:ext cx="0" cy="704298"/>
            </a:xfrm>
            <a:custGeom>
              <a:avLst/>
              <a:pathLst>
                <a:path w="0" h="704298">
                  <a:moveTo>
                    <a:pt x="0" y="0"/>
                  </a:moveTo>
                  <a:lnTo>
                    <a:pt x="0" y="704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997676" y="4688763"/>
              <a:ext cx="0" cy="522242"/>
            </a:xfrm>
            <a:custGeom>
              <a:avLst/>
              <a:pathLst>
                <a:path w="0" h="522242">
                  <a:moveTo>
                    <a:pt x="0" y="0"/>
                  </a:moveTo>
                  <a:lnTo>
                    <a:pt x="0" y="5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997676" y="4654432"/>
              <a:ext cx="0" cy="34330"/>
            </a:xfrm>
            <a:custGeom>
              <a:avLst/>
              <a:pathLst>
                <a:path w="0" h="34330">
                  <a:moveTo>
                    <a:pt x="0" y="343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360755" y="4404755"/>
              <a:ext cx="0" cy="249677"/>
            </a:xfrm>
            <a:custGeom>
              <a:avLst/>
              <a:pathLst>
                <a:path w="0" h="249677">
                  <a:moveTo>
                    <a:pt x="0" y="249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3182281" y="3140491"/>
              <a:ext cx="0" cy="2326955"/>
            </a:xfrm>
            <a:custGeom>
              <a:avLst/>
              <a:pathLst>
                <a:path w="0" h="2326955">
                  <a:moveTo>
                    <a:pt x="0" y="23269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3545360" y="3140491"/>
              <a:ext cx="0" cy="800019"/>
            </a:xfrm>
            <a:custGeom>
              <a:avLst/>
              <a:pathLst>
                <a:path w="0" h="800019">
                  <a:moveTo>
                    <a:pt x="0" y="0"/>
                  </a:moveTo>
                  <a:lnTo>
                    <a:pt x="0" y="800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634597" y="3866387"/>
              <a:ext cx="0" cy="74123"/>
            </a:xfrm>
            <a:custGeom>
              <a:avLst/>
              <a:pathLst>
                <a:path w="0" h="74123">
                  <a:moveTo>
                    <a:pt x="0" y="74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97676" y="3770157"/>
              <a:ext cx="0" cy="96229"/>
            </a:xfrm>
            <a:custGeom>
              <a:avLst/>
              <a:pathLst>
                <a:path w="0" h="96229">
                  <a:moveTo>
                    <a:pt x="0" y="96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360755" y="3770157"/>
              <a:ext cx="0" cy="62419"/>
            </a:xfrm>
            <a:custGeom>
              <a:avLst/>
              <a:pathLst>
                <a:path w="0" h="62419">
                  <a:moveTo>
                    <a:pt x="0" y="0"/>
                  </a:moveTo>
                  <a:lnTo>
                    <a:pt x="0" y="62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3545360" y="3140491"/>
              <a:ext cx="0" cy="293295"/>
            </a:xfrm>
            <a:custGeom>
              <a:avLst/>
              <a:pathLst>
                <a:path w="0" h="293295">
                  <a:moveTo>
                    <a:pt x="0" y="0"/>
                  </a:moveTo>
                  <a:lnTo>
                    <a:pt x="0" y="293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997676" y="3433786"/>
              <a:ext cx="0" cy="95362"/>
            </a:xfrm>
            <a:custGeom>
              <a:avLst/>
              <a:pathLst>
                <a:path w="0" h="95362">
                  <a:moveTo>
                    <a:pt x="0" y="0"/>
                  </a:moveTo>
                  <a:lnTo>
                    <a:pt x="0" y="95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360755" y="3442456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3545360" y="3140491"/>
              <a:ext cx="0" cy="119908"/>
            </a:xfrm>
            <a:custGeom>
              <a:avLst/>
              <a:pathLst>
                <a:path w="0" h="119908">
                  <a:moveTo>
                    <a:pt x="0" y="0"/>
                  </a:moveTo>
                  <a:lnTo>
                    <a:pt x="0" y="119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3545360" y="3130359"/>
              <a:ext cx="0" cy="10132"/>
            </a:xfrm>
            <a:custGeom>
              <a:avLst/>
              <a:pathLst>
                <a:path w="0" h="10132">
                  <a:moveTo>
                    <a:pt x="0" y="101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360755" y="3078342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3545360" y="2870278"/>
              <a:ext cx="0" cy="270213"/>
            </a:xfrm>
            <a:custGeom>
              <a:avLst/>
              <a:pathLst>
                <a:path w="0" h="270213">
                  <a:moveTo>
                    <a:pt x="0" y="270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4634597" y="276624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4997676" y="276624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360755" y="279225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360755" y="274023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997676" y="2584189"/>
              <a:ext cx="0" cy="182056"/>
            </a:xfrm>
            <a:custGeom>
              <a:avLst/>
              <a:pathLst>
                <a:path w="0" h="182056">
                  <a:moveTo>
                    <a:pt x="0" y="182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360755" y="258418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360755" y="2532173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3545360" y="2207613"/>
              <a:ext cx="0" cy="932877"/>
            </a:xfrm>
            <a:custGeom>
              <a:avLst/>
              <a:pathLst>
                <a:path w="0" h="932877">
                  <a:moveTo>
                    <a:pt x="0" y="9328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908439" y="2207613"/>
              <a:ext cx="0" cy="105116"/>
            </a:xfrm>
            <a:custGeom>
              <a:avLst/>
              <a:pathLst>
                <a:path w="0" h="105116">
                  <a:moveTo>
                    <a:pt x="0" y="0"/>
                  </a:moveTo>
                  <a:lnTo>
                    <a:pt x="0" y="1051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271518" y="2223327"/>
              <a:ext cx="0" cy="89402"/>
            </a:xfrm>
            <a:custGeom>
              <a:avLst/>
              <a:pathLst>
                <a:path w="0" h="89402">
                  <a:moveTo>
                    <a:pt x="0" y="8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634597" y="2223327"/>
              <a:ext cx="0" cy="81275"/>
            </a:xfrm>
            <a:custGeom>
              <a:avLst/>
              <a:pathLst>
                <a:path w="0" h="81275">
                  <a:moveTo>
                    <a:pt x="0" y="0"/>
                  </a:moveTo>
                  <a:lnTo>
                    <a:pt x="0" y="81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997676" y="2259088"/>
              <a:ext cx="0" cy="45514"/>
            </a:xfrm>
            <a:custGeom>
              <a:avLst/>
              <a:pathLst>
                <a:path w="0" h="45514">
                  <a:moveTo>
                    <a:pt x="0" y="455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360755" y="2220076"/>
              <a:ext cx="0" cy="39012"/>
            </a:xfrm>
            <a:custGeom>
              <a:avLst/>
              <a:pathLst>
                <a:path w="0" h="39012">
                  <a:moveTo>
                    <a:pt x="0" y="390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3908439" y="1855963"/>
              <a:ext cx="0" cy="351650"/>
            </a:xfrm>
            <a:custGeom>
              <a:avLst/>
              <a:pathLst>
                <a:path w="0" h="351650">
                  <a:moveTo>
                    <a:pt x="0" y="351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997676" y="1855963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360755" y="1986003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997676" y="1699914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360755" y="169991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360755" y="1647898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1366885" y="9576632"/>
              <a:ext cx="1452316" cy="0"/>
            </a:xfrm>
            <a:custGeom>
              <a:avLst/>
              <a:pathLst>
                <a:path w="1452316" h="0">
                  <a:moveTo>
                    <a:pt x="14523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360755" y="1358560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723834" y="135335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723834" y="134815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997676" y="13429559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723834" y="133775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723834" y="1332552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634597" y="13273511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5723834" y="132214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723834" y="131694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360755" y="1311746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723834" y="130654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723834" y="130134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723834" y="1296141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723834" y="129093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723834" y="128573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723834" y="128053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723834" y="1275334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4271518" y="12701333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723834" y="12649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723834" y="1259730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723834" y="12545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723834" y="1249326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723834" y="124412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723834" y="123892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723834" y="123372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723834" y="1228520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723834" y="122331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723834" y="1218117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723834" y="121291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723834" y="120771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723834" y="120251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4634597" y="1197310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723834" y="119210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723834" y="118690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360755" y="1181705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360755" y="1176504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360755" y="1171302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60755" y="1166101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60755" y="1160899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60755" y="1155697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723834" y="11504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723834" y="114529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723834" y="114009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723834" y="113489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723834" y="112968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723834" y="1124488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723834" y="111928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723834" y="111408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723834" y="110888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723834" y="1103681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723834" y="1098480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723834" y="109327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723834" y="1088076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723834" y="108287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723834" y="1077673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360755" y="1072471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360755" y="1067270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360755" y="1062068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723834" y="105686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723834" y="105166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360755" y="1046463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360755" y="1041262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723834" y="103606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723834" y="103085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723834" y="102565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723834" y="1020455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360755" y="1015254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360755" y="1010052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723834" y="1004850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723834" y="99964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723834" y="99444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723834" y="98924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723834" y="984044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723834" y="97884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723834" y="973641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723834" y="96843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360755" y="963237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723834" y="95803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723834" y="95283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360755" y="947633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360755" y="942431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360755" y="937229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360755" y="932028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723834" y="92682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723834" y="92162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723834" y="916423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723834" y="91122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723834" y="906020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723834" y="90081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723834" y="89561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5723834" y="89041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723834" y="88521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723834" y="88001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723834" y="874810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723834" y="86960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723834" y="86440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723834" y="85920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360755" y="854004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360755" y="848802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360755" y="843600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360755" y="838399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360755" y="833197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360755" y="827995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360755" y="822794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360755" y="817592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360755" y="812391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360755" y="807189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360755" y="801987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360755" y="796786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360755" y="791584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723834" y="78638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723834" y="78118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23834" y="77597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723834" y="770778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723834" y="76557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723834" y="760374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5723834" y="755173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23834" y="749971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634597" y="7447700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97676" y="739568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97676" y="734366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97676" y="7291652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97676" y="7239636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97676" y="7187619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5360755" y="713560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5723834" y="70835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723834" y="703157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360755" y="697955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723834" y="69275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5723834" y="68755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5723834" y="68235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182281" y="6771490"/>
              <a:ext cx="2904632" cy="0"/>
            </a:xfrm>
            <a:custGeom>
              <a:avLst/>
              <a:pathLst>
                <a:path w="2904632" h="0">
                  <a:moveTo>
                    <a:pt x="0" y="0"/>
                  </a:moveTo>
                  <a:lnTo>
                    <a:pt x="290463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5723834" y="67194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5723834" y="66674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5723834" y="66154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5723834" y="65634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5723834" y="651140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5723834" y="645939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5723834" y="64073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5723834" y="63553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5723834" y="63033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5360755" y="625132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5360755" y="619931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5360755" y="614729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5723834" y="609528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5723834" y="60432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5723834" y="59912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5723834" y="59392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5723834" y="588721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5723834" y="583519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5360755" y="57831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634597" y="573116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723834" y="56791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5723834" y="562713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5723834" y="55751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5723834" y="55231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4634597" y="5471086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5723834" y="54190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5723834" y="53670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5723834" y="53150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5723834" y="52630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5723834" y="52110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5723834" y="5158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5723834" y="51069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5360755" y="505495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5360755" y="500294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5360755" y="495092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5360755" y="489890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5360755" y="484689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5360755" y="479487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5360755" y="474286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5360755" y="469084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5360755" y="463882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5360755" y="458681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5360755" y="453479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5723834" y="44827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5723834" y="44307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5723834" y="43787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5723834" y="43267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5360755" y="427471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5360755" y="422269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5360755" y="417068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97676" y="4118666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4997676" y="406665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4634597" y="4014633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4997676" y="3962617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5360755" y="391060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5723834" y="38585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5723834" y="38065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5360755" y="375455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5360755" y="370253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5360755" y="365052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5360755" y="359850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5360755" y="354648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5723834" y="34944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723834" y="34424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723834" y="33904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4997676" y="3338423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5723834" y="328640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723834" y="32343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360755" y="318237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723834" y="313035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5723834" y="30783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723834" y="30263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34597" y="2974310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997676" y="292229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5723834" y="287027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723834" y="28182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5723834" y="27662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5723834" y="27142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5723834" y="26622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5723834" y="26101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5723834" y="255818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5723834" y="25061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3908439" y="2454148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4271518" y="2402132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4997676" y="2350116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5360755" y="229810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5723834" y="224608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5723834" y="219406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4634597" y="2142051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5723834" y="209003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5723834" y="20380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5723834" y="198600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5360755" y="193398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4997676" y="188197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5360755" y="182995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723834" y="17779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5723834" y="17259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723834" y="16739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5723834" y="162189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5360755" y="156987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2819202" y="9576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819202" y="13442563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4997676" y="135465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5360755" y="1350758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4997676" y="1335153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2819202" y="98198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3182281" y="1318681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4634597" y="1310012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4997676" y="1319548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4997676" y="130047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5360755" y="130394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5360755" y="128573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3182281" y="91161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3545360" y="106024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3908439" y="121864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4271518" y="1240224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5360755" y="1257129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360755" y="122331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4271518" y="114557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4634597" y="109383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4997676" y="1189508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4997676" y="116089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360755" y="111408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4997676" y="104415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5360755" y="105426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360755" y="1028258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4997676" y="980793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360755" y="1002250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5360755" y="98664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5360755" y="971040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3908439" y="901848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4634597" y="9554355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4634597" y="84826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4997676" y="931508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5360755" y="89821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4997676" y="8281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5360755" y="86180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4997676" y="78508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5360755" y="77858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3545360" y="7629757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3182281" y="715673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3908439" y="74379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3908439" y="6875523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4271518" y="7525725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4271518" y="73501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4634597" y="725264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4997676" y="70575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5360755" y="70575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819202" y="54674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3182281" y="6463728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4997676" y="664145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4997676" y="62860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5360755" y="64073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3182281" y="549407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4634597" y="597824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5360755" y="60692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5360755" y="59132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4634597" y="560112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5360755" y="56531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5360755" y="55491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4634597" y="46887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4997676" y="539306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4997676" y="521100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4997676" y="46544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5360755" y="44047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182281" y="31404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545360" y="394051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4634597" y="38663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4997676" y="377015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5360755" y="38325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545360" y="3433786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4997676" y="352914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5360755" y="34424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545360" y="3260399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545360" y="3130359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5360755" y="30783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545360" y="287027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4634597" y="276624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4997676" y="27922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5360755" y="284427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5360755" y="27402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4997676" y="25841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5360755" y="26362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5360755" y="25321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545360" y="22076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08439" y="23127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4271518" y="222332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4634597" y="23046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997676" y="22590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5360755" y="22200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908439" y="1855963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4997676" y="198600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5360755" y="20380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997676" y="169991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5360755" y="175193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5360755" y="16478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5360755" y="13546596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5723834" y="1350758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5723834" y="1348157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997676" y="13429559"/>
              <a:ext cx="0" cy="13004"/>
            </a:xfrm>
            <a:custGeom>
              <a:avLst/>
              <a:pathLst>
                <a:path w="0" h="13004">
                  <a:moveTo>
                    <a:pt x="0" y="130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5723834" y="1335153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5723834" y="1332552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634597" y="13186817"/>
              <a:ext cx="0" cy="86693"/>
            </a:xfrm>
            <a:custGeom>
              <a:avLst/>
              <a:pathLst>
                <a:path w="0" h="86693">
                  <a:moveTo>
                    <a:pt x="0" y="0"/>
                  </a:moveTo>
                  <a:lnTo>
                    <a:pt x="0" y="866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5723834" y="1319548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5723834" y="1316947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360755" y="13004761"/>
              <a:ext cx="0" cy="112701"/>
            </a:xfrm>
            <a:custGeom>
              <a:avLst/>
              <a:pathLst>
                <a:path w="0" h="112701">
                  <a:moveTo>
                    <a:pt x="0" y="0"/>
                  </a:moveTo>
                  <a:lnTo>
                    <a:pt x="0" y="1127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5723834" y="13039438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5723834" y="13013430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5723834" y="12857382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5723834" y="12857382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723834" y="128573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5723834" y="12805365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5723834" y="12753349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271518" y="12186439"/>
              <a:ext cx="0" cy="514893"/>
            </a:xfrm>
            <a:custGeom>
              <a:avLst/>
              <a:pathLst>
                <a:path w="0" h="514893">
                  <a:moveTo>
                    <a:pt x="0" y="0"/>
                  </a:moveTo>
                  <a:lnTo>
                    <a:pt x="0" y="5148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5723834" y="12571293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5723834" y="1257129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5723834" y="1254528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723834" y="12493268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723834" y="12233188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723834" y="12233188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723834" y="1223318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723834" y="12233188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723834" y="122331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723834" y="12181171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723834" y="1212915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723834" y="12077139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723834" y="12025123"/>
              <a:ext cx="0" cy="208064"/>
            </a:xfrm>
            <a:custGeom>
              <a:avLst/>
              <a:pathLst>
                <a:path w="0" h="208064">
                  <a:moveTo>
                    <a:pt x="0" y="20806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634597" y="11455745"/>
              <a:ext cx="0" cy="517362"/>
            </a:xfrm>
            <a:custGeom>
              <a:avLst/>
              <a:pathLst>
                <a:path w="0" h="517362">
                  <a:moveTo>
                    <a:pt x="0" y="0"/>
                  </a:moveTo>
                  <a:lnTo>
                    <a:pt x="0" y="5173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723834" y="1189508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723834" y="1186907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60755" y="11608994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360755" y="11608994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360755" y="11608994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360755" y="1160899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360755" y="116089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360755" y="1155697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723834" y="11140848"/>
              <a:ext cx="0" cy="364113"/>
            </a:xfrm>
            <a:custGeom>
              <a:avLst/>
              <a:pathLst>
                <a:path w="0" h="364113">
                  <a:moveTo>
                    <a:pt x="0" y="0"/>
                  </a:moveTo>
                  <a:lnTo>
                    <a:pt x="0" y="3641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723834" y="11140848"/>
              <a:ext cx="0" cy="312096"/>
            </a:xfrm>
            <a:custGeom>
              <a:avLst/>
              <a:pathLst>
                <a:path w="0" h="312096">
                  <a:moveTo>
                    <a:pt x="0" y="0"/>
                  </a:moveTo>
                  <a:lnTo>
                    <a:pt x="0" y="3120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723834" y="11140848"/>
              <a:ext cx="0" cy="260080"/>
            </a:xfrm>
            <a:custGeom>
              <a:avLst/>
              <a:pathLst>
                <a:path w="0" h="260080">
                  <a:moveTo>
                    <a:pt x="0" y="0"/>
                  </a:moveTo>
                  <a:lnTo>
                    <a:pt x="0" y="2600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723834" y="11140848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723834" y="11140848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723834" y="1114084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723834" y="11140848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723834" y="111408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723834" y="11088832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723834" y="11036816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723834" y="10984800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5723834" y="10932783"/>
              <a:ext cx="0" cy="208064"/>
            </a:xfrm>
            <a:custGeom>
              <a:avLst/>
              <a:pathLst>
                <a:path w="0" h="208064">
                  <a:moveTo>
                    <a:pt x="0" y="20806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5723834" y="10880767"/>
              <a:ext cx="0" cy="260080"/>
            </a:xfrm>
            <a:custGeom>
              <a:avLst/>
              <a:pathLst>
                <a:path w="0" h="260080">
                  <a:moveTo>
                    <a:pt x="0" y="26008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23834" y="10828751"/>
              <a:ext cx="0" cy="312096"/>
            </a:xfrm>
            <a:custGeom>
              <a:avLst/>
              <a:pathLst>
                <a:path w="0" h="312096">
                  <a:moveTo>
                    <a:pt x="0" y="31209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5723834" y="10776735"/>
              <a:ext cx="0" cy="364113"/>
            </a:xfrm>
            <a:custGeom>
              <a:avLst/>
              <a:pathLst>
                <a:path w="0" h="364113">
                  <a:moveTo>
                    <a:pt x="0" y="36411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5360755" y="10441520"/>
              <a:ext cx="0" cy="283199"/>
            </a:xfrm>
            <a:custGeom>
              <a:avLst/>
              <a:pathLst>
                <a:path w="0" h="283199">
                  <a:moveTo>
                    <a:pt x="0" y="0"/>
                  </a:moveTo>
                  <a:lnTo>
                    <a:pt x="0" y="283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360755" y="10441520"/>
              <a:ext cx="0" cy="231182"/>
            </a:xfrm>
            <a:custGeom>
              <a:avLst/>
              <a:pathLst>
                <a:path w="0" h="231182">
                  <a:moveTo>
                    <a:pt x="0" y="0"/>
                  </a:moveTo>
                  <a:lnTo>
                    <a:pt x="0" y="2311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360755" y="10441520"/>
              <a:ext cx="0" cy="179166"/>
            </a:xfrm>
            <a:custGeom>
              <a:avLst/>
              <a:pathLst>
                <a:path w="0" h="179166">
                  <a:moveTo>
                    <a:pt x="0" y="0"/>
                  </a:moveTo>
                  <a:lnTo>
                    <a:pt x="0" y="179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23834" y="1054266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723834" y="1051665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360755" y="10441520"/>
              <a:ext cx="0" cy="23118"/>
            </a:xfrm>
            <a:custGeom>
              <a:avLst/>
              <a:pathLst>
                <a:path w="0" h="23118">
                  <a:moveTo>
                    <a:pt x="0" y="0"/>
                  </a:moveTo>
                  <a:lnTo>
                    <a:pt x="0" y="2311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5360755" y="10412622"/>
              <a:ext cx="0" cy="28897"/>
            </a:xfrm>
            <a:custGeom>
              <a:avLst/>
              <a:pathLst>
                <a:path w="0" h="28897">
                  <a:moveTo>
                    <a:pt x="0" y="2889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723834" y="10282581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5723834" y="10282581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5723834" y="10256573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723834" y="10204557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360755" y="10152541"/>
              <a:ext cx="0" cy="288978"/>
            </a:xfrm>
            <a:custGeom>
              <a:avLst/>
              <a:pathLst>
                <a:path w="0" h="288978">
                  <a:moveTo>
                    <a:pt x="0" y="2889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360755" y="10100525"/>
              <a:ext cx="0" cy="340994"/>
            </a:xfrm>
            <a:custGeom>
              <a:avLst/>
              <a:pathLst>
                <a:path w="0" h="340994">
                  <a:moveTo>
                    <a:pt x="0" y="3409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723834" y="10022501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3834" y="999649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723834" y="9866452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723834" y="986645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23834" y="984044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723834" y="9788428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723834" y="971040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23834" y="968439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360755" y="9632379"/>
              <a:ext cx="0" cy="175554"/>
            </a:xfrm>
            <a:custGeom>
              <a:avLst/>
              <a:pathLst>
                <a:path w="0" h="175554">
                  <a:moveTo>
                    <a:pt x="0" y="1755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723834" y="955435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23834" y="952834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360755" y="9315081"/>
              <a:ext cx="0" cy="161250"/>
            </a:xfrm>
            <a:custGeom>
              <a:avLst/>
              <a:pathLst>
                <a:path w="0" h="161250">
                  <a:moveTo>
                    <a:pt x="0" y="0"/>
                  </a:moveTo>
                  <a:lnTo>
                    <a:pt x="0" y="16125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360755" y="9315081"/>
              <a:ext cx="0" cy="109233"/>
            </a:xfrm>
            <a:custGeom>
              <a:avLst/>
              <a:pathLst>
                <a:path w="0" h="109233">
                  <a:moveTo>
                    <a:pt x="0" y="0"/>
                  </a:moveTo>
                  <a:lnTo>
                    <a:pt x="0" y="1092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360755" y="9315081"/>
              <a:ext cx="0" cy="57217"/>
            </a:xfrm>
            <a:custGeom>
              <a:avLst/>
              <a:pathLst>
                <a:path w="0" h="57217">
                  <a:moveTo>
                    <a:pt x="0" y="0"/>
                  </a:moveTo>
                  <a:lnTo>
                    <a:pt x="0" y="572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360755" y="9315081"/>
              <a:ext cx="0" cy="5201"/>
            </a:xfrm>
            <a:custGeom>
              <a:avLst/>
              <a:pathLst>
                <a:path w="0" h="5201">
                  <a:moveTo>
                    <a:pt x="0" y="0"/>
                  </a:moveTo>
                  <a:lnTo>
                    <a:pt x="0" y="52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723834" y="8982177"/>
              <a:ext cx="0" cy="286088"/>
            </a:xfrm>
            <a:custGeom>
              <a:avLst/>
              <a:pathLst>
                <a:path w="0" h="286088">
                  <a:moveTo>
                    <a:pt x="0" y="0"/>
                  </a:moveTo>
                  <a:lnTo>
                    <a:pt x="0" y="2860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723834" y="8982177"/>
              <a:ext cx="0" cy="234072"/>
            </a:xfrm>
            <a:custGeom>
              <a:avLst/>
              <a:pathLst>
                <a:path w="0" h="234072">
                  <a:moveTo>
                    <a:pt x="0" y="0"/>
                  </a:moveTo>
                  <a:lnTo>
                    <a:pt x="0" y="2340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723834" y="8982177"/>
              <a:ext cx="0" cy="182056"/>
            </a:xfrm>
            <a:custGeom>
              <a:avLst/>
              <a:pathLst>
                <a:path w="0" h="182056">
                  <a:moveTo>
                    <a:pt x="0" y="0"/>
                  </a:moveTo>
                  <a:lnTo>
                    <a:pt x="0" y="1820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23834" y="8982177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723834" y="8982177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723834" y="898217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723834" y="895616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723834" y="8904153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723834" y="8852137"/>
              <a:ext cx="0" cy="130040"/>
            </a:xfrm>
            <a:custGeom>
              <a:avLst/>
              <a:pathLst>
                <a:path w="0" h="130040">
                  <a:moveTo>
                    <a:pt x="0" y="13004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723834" y="8800121"/>
              <a:ext cx="0" cy="182056"/>
            </a:xfrm>
            <a:custGeom>
              <a:avLst/>
              <a:pathLst>
                <a:path w="0" h="182056">
                  <a:moveTo>
                    <a:pt x="0" y="18205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723834" y="8748104"/>
              <a:ext cx="0" cy="234072"/>
            </a:xfrm>
            <a:custGeom>
              <a:avLst/>
              <a:pathLst>
                <a:path w="0" h="234072">
                  <a:moveTo>
                    <a:pt x="0" y="23407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723834" y="8696088"/>
              <a:ext cx="0" cy="286088"/>
            </a:xfrm>
            <a:custGeom>
              <a:avLst/>
              <a:pathLst>
                <a:path w="0" h="286088">
                  <a:moveTo>
                    <a:pt x="0" y="28608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723834" y="861806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723834" y="859205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360755" y="8281960"/>
              <a:ext cx="0" cy="258080"/>
            </a:xfrm>
            <a:custGeom>
              <a:avLst/>
              <a:pathLst>
                <a:path w="0" h="258080">
                  <a:moveTo>
                    <a:pt x="0" y="0"/>
                  </a:moveTo>
                  <a:lnTo>
                    <a:pt x="0" y="2580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360755" y="8281960"/>
              <a:ext cx="0" cy="206064"/>
            </a:xfrm>
            <a:custGeom>
              <a:avLst/>
              <a:pathLst>
                <a:path w="0" h="206064">
                  <a:moveTo>
                    <a:pt x="0" y="0"/>
                  </a:moveTo>
                  <a:lnTo>
                    <a:pt x="0" y="2060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360755" y="8281960"/>
              <a:ext cx="0" cy="154047"/>
            </a:xfrm>
            <a:custGeom>
              <a:avLst/>
              <a:pathLst>
                <a:path w="0" h="154047">
                  <a:moveTo>
                    <a:pt x="0" y="0"/>
                  </a:moveTo>
                  <a:lnTo>
                    <a:pt x="0" y="1540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360755" y="8281960"/>
              <a:ext cx="0" cy="102031"/>
            </a:xfrm>
            <a:custGeom>
              <a:avLst/>
              <a:pathLst>
                <a:path w="0" h="102031">
                  <a:moveTo>
                    <a:pt x="0" y="0"/>
                  </a:moveTo>
                  <a:lnTo>
                    <a:pt x="0" y="1020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360755" y="8281960"/>
              <a:ext cx="0" cy="50015"/>
            </a:xfrm>
            <a:custGeom>
              <a:avLst/>
              <a:pathLst>
                <a:path w="0" h="50015">
                  <a:moveTo>
                    <a:pt x="0" y="0"/>
                  </a:moveTo>
                  <a:lnTo>
                    <a:pt x="0" y="5001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360755" y="8279959"/>
              <a:ext cx="0" cy="2000"/>
            </a:xfrm>
            <a:custGeom>
              <a:avLst/>
              <a:pathLst>
                <a:path w="0" h="2000">
                  <a:moveTo>
                    <a:pt x="0" y="200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360755" y="8227943"/>
              <a:ext cx="0" cy="54016"/>
            </a:xfrm>
            <a:custGeom>
              <a:avLst/>
              <a:pathLst>
                <a:path w="0" h="54016">
                  <a:moveTo>
                    <a:pt x="0" y="54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360755" y="8175927"/>
              <a:ext cx="0" cy="106032"/>
            </a:xfrm>
            <a:custGeom>
              <a:avLst/>
              <a:pathLst>
                <a:path w="0" h="106032">
                  <a:moveTo>
                    <a:pt x="0" y="106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5360755" y="8123910"/>
              <a:ext cx="0" cy="158049"/>
            </a:xfrm>
            <a:custGeom>
              <a:avLst/>
              <a:pathLst>
                <a:path w="0" h="158049">
                  <a:moveTo>
                    <a:pt x="0" y="1580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360755" y="8071894"/>
              <a:ext cx="0" cy="210065"/>
            </a:xfrm>
            <a:custGeom>
              <a:avLst/>
              <a:pathLst>
                <a:path w="0" h="210065">
                  <a:moveTo>
                    <a:pt x="0" y="2100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360755" y="8019878"/>
              <a:ext cx="0" cy="262081"/>
            </a:xfrm>
            <a:custGeom>
              <a:avLst/>
              <a:pathLst>
                <a:path w="0" h="262081">
                  <a:moveTo>
                    <a:pt x="0" y="2620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5360755" y="7967862"/>
              <a:ext cx="0" cy="314097"/>
            </a:xfrm>
            <a:custGeom>
              <a:avLst/>
              <a:pathLst>
                <a:path w="0" h="314097">
                  <a:moveTo>
                    <a:pt x="0" y="31409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5360755" y="7850826"/>
              <a:ext cx="0" cy="65020"/>
            </a:xfrm>
            <a:custGeom>
              <a:avLst/>
              <a:pathLst>
                <a:path w="0" h="65020">
                  <a:moveTo>
                    <a:pt x="0" y="0"/>
                  </a:moveTo>
                  <a:lnTo>
                    <a:pt x="0" y="650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5723834" y="7785805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5723834" y="778580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723834" y="775979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723834" y="7707781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723834" y="762975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723834" y="760374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723834" y="752572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723834" y="749971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634597" y="7350170"/>
              <a:ext cx="0" cy="97530"/>
            </a:xfrm>
            <a:custGeom>
              <a:avLst/>
              <a:pathLst>
                <a:path w="0" h="97530">
                  <a:moveTo>
                    <a:pt x="0" y="0"/>
                  </a:moveTo>
                  <a:lnTo>
                    <a:pt x="0" y="975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997676" y="7252640"/>
              <a:ext cx="0" cy="143044"/>
            </a:xfrm>
            <a:custGeom>
              <a:avLst/>
              <a:pathLst>
                <a:path w="0" h="143044">
                  <a:moveTo>
                    <a:pt x="0" y="0"/>
                  </a:moveTo>
                  <a:lnTo>
                    <a:pt x="0" y="1430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997676" y="7252640"/>
              <a:ext cx="0" cy="91028"/>
            </a:xfrm>
            <a:custGeom>
              <a:avLst/>
              <a:pathLst>
                <a:path w="0" h="91028">
                  <a:moveTo>
                    <a:pt x="0" y="0"/>
                  </a:moveTo>
                  <a:lnTo>
                    <a:pt x="0" y="910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997676" y="7252640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997676" y="7239636"/>
              <a:ext cx="0" cy="13004"/>
            </a:xfrm>
            <a:custGeom>
              <a:avLst/>
              <a:pathLst>
                <a:path w="0" h="13004">
                  <a:moveTo>
                    <a:pt x="0" y="130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997676" y="7187619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60755" y="7057579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723834" y="7057579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723834" y="7031571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360755" y="6979555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723834" y="6875523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5723834" y="68755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723834" y="6823506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3182281" y="5467447"/>
              <a:ext cx="0" cy="1304043"/>
            </a:xfrm>
            <a:custGeom>
              <a:avLst/>
              <a:pathLst>
                <a:path w="0" h="1304043">
                  <a:moveTo>
                    <a:pt x="0" y="0"/>
                  </a:moveTo>
                  <a:lnTo>
                    <a:pt x="0" y="13040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723834" y="6641450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723834" y="664145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723834" y="661544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723834" y="6563426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723834" y="6407377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5723834" y="6407377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723834" y="64073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723834" y="6355361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723834" y="630334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5360755" y="6251329"/>
              <a:ext cx="0" cy="34677"/>
            </a:xfrm>
            <a:custGeom>
              <a:avLst/>
              <a:pathLst>
                <a:path w="0" h="34677">
                  <a:moveTo>
                    <a:pt x="0" y="346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360755" y="6199312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360755" y="5978244"/>
              <a:ext cx="0" cy="169052"/>
            </a:xfrm>
            <a:custGeom>
              <a:avLst/>
              <a:pathLst>
                <a:path w="0" h="169052">
                  <a:moveTo>
                    <a:pt x="0" y="0"/>
                  </a:moveTo>
                  <a:lnTo>
                    <a:pt x="0" y="1690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723834" y="606927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5723834" y="604326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723834" y="5913223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723834" y="591322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723834" y="588721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723834" y="5835199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360755" y="5783183"/>
              <a:ext cx="0" cy="195060"/>
            </a:xfrm>
            <a:custGeom>
              <a:avLst/>
              <a:pathLst>
                <a:path w="0" h="195060">
                  <a:moveTo>
                    <a:pt x="0" y="19506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634597" y="5494077"/>
              <a:ext cx="0" cy="237089"/>
            </a:xfrm>
            <a:custGeom>
              <a:avLst/>
              <a:pathLst>
                <a:path w="0" h="237089">
                  <a:moveTo>
                    <a:pt x="0" y="0"/>
                  </a:moveTo>
                  <a:lnTo>
                    <a:pt x="0" y="2370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723834" y="565314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723834" y="562713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723834" y="554911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5723834" y="552310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634597" y="5471086"/>
              <a:ext cx="0" cy="22991"/>
            </a:xfrm>
            <a:custGeom>
              <a:avLst/>
              <a:pathLst>
                <a:path w="0" h="22991">
                  <a:moveTo>
                    <a:pt x="0" y="229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723834" y="539306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723834" y="536705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723834" y="5211005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723834" y="5211005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5723834" y="5211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723834" y="5158989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723834" y="5106973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360755" y="4654432"/>
              <a:ext cx="0" cy="400524"/>
            </a:xfrm>
            <a:custGeom>
              <a:avLst/>
              <a:pathLst>
                <a:path w="0" h="400524">
                  <a:moveTo>
                    <a:pt x="0" y="0"/>
                  </a:moveTo>
                  <a:lnTo>
                    <a:pt x="0" y="4005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360755" y="4654432"/>
              <a:ext cx="0" cy="348508"/>
            </a:xfrm>
            <a:custGeom>
              <a:avLst/>
              <a:pathLst>
                <a:path w="0" h="348508">
                  <a:moveTo>
                    <a:pt x="0" y="0"/>
                  </a:moveTo>
                  <a:lnTo>
                    <a:pt x="0" y="3485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360755" y="4654432"/>
              <a:ext cx="0" cy="296492"/>
            </a:xfrm>
            <a:custGeom>
              <a:avLst/>
              <a:pathLst>
                <a:path w="0" h="296492">
                  <a:moveTo>
                    <a:pt x="0" y="0"/>
                  </a:moveTo>
                  <a:lnTo>
                    <a:pt x="0" y="29649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5360755" y="4654432"/>
              <a:ext cx="0" cy="244475"/>
            </a:xfrm>
            <a:custGeom>
              <a:avLst/>
              <a:pathLst>
                <a:path w="0" h="244475">
                  <a:moveTo>
                    <a:pt x="0" y="0"/>
                  </a:moveTo>
                  <a:lnTo>
                    <a:pt x="0" y="2444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5360755" y="4654432"/>
              <a:ext cx="0" cy="192459"/>
            </a:xfrm>
            <a:custGeom>
              <a:avLst/>
              <a:pathLst>
                <a:path w="0" h="192459">
                  <a:moveTo>
                    <a:pt x="0" y="0"/>
                  </a:moveTo>
                  <a:lnTo>
                    <a:pt x="0" y="1924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5360755" y="4654432"/>
              <a:ext cx="0" cy="140443"/>
            </a:xfrm>
            <a:custGeom>
              <a:avLst/>
              <a:pathLst>
                <a:path w="0" h="140443">
                  <a:moveTo>
                    <a:pt x="0" y="0"/>
                  </a:moveTo>
                  <a:lnTo>
                    <a:pt x="0" y="140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5360755" y="4654432"/>
              <a:ext cx="0" cy="88427"/>
            </a:xfrm>
            <a:custGeom>
              <a:avLst/>
              <a:pathLst>
                <a:path w="0" h="88427">
                  <a:moveTo>
                    <a:pt x="0" y="0"/>
                  </a:moveTo>
                  <a:lnTo>
                    <a:pt x="0" y="8842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360755" y="4654432"/>
              <a:ext cx="0" cy="36411"/>
            </a:xfrm>
            <a:custGeom>
              <a:avLst/>
              <a:pathLst>
                <a:path w="0" h="36411">
                  <a:moveTo>
                    <a:pt x="0" y="0"/>
                  </a:moveTo>
                  <a:lnTo>
                    <a:pt x="0" y="3641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360755" y="4638827"/>
              <a:ext cx="0" cy="15604"/>
            </a:xfrm>
            <a:custGeom>
              <a:avLst/>
              <a:pathLst>
                <a:path w="0" h="15604">
                  <a:moveTo>
                    <a:pt x="0" y="156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5360755" y="4586811"/>
              <a:ext cx="0" cy="67621"/>
            </a:xfrm>
            <a:custGeom>
              <a:avLst/>
              <a:pathLst>
                <a:path w="0" h="67621">
                  <a:moveTo>
                    <a:pt x="0" y="6762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5360755" y="4534795"/>
              <a:ext cx="0" cy="119637"/>
            </a:xfrm>
            <a:custGeom>
              <a:avLst/>
              <a:pathLst>
                <a:path w="0" h="119637">
                  <a:moveTo>
                    <a:pt x="0" y="11963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5723834" y="4404755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5723834" y="440475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5723834" y="437874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5723834" y="4326730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5360755" y="4274714"/>
              <a:ext cx="0" cy="379718"/>
            </a:xfrm>
            <a:custGeom>
              <a:avLst/>
              <a:pathLst>
                <a:path w="0" h="379718">
                  <a:moveTo>
                    <a:pt x="0" y="37971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5360755" y="4222698"/>
              <a:ext cx="0" cy="431734"/>
            </a:xfrm>
            <a:custGeom>
              <a:avLst/>
              <a:pathLst>
                <a:path w="0" h="431734">
                  <a:moveTo>
                    <a:pt x="0" y="4317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5360755" y="4170682"/>
              <a:ext cx="0" cy="483750"/>
            </a:xfrm>
            <a:custGeom>
              <a:avLst/>
              <a:pathLst>
                <a:path w="0" h="483750">
                  <a:moveTo>
                    <a:pt x="0" y="48375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997676" y="4118666"/>
              <a:ext cx="0" cy="570097"/>
            </a:xfrm>
            <a:custGeom>
              <a:avLst/>
              <a:pathLst>
                <a:path w="0" h="570097">
                  <a:moveTo>
                    <a:pt x="0" y="57009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997676" y="4066650"/>
              <a:ext cx="0" cy="622113"/>
            </a:xfrm>
            <a:custGeom>
              <a:avLst/>
              <a:pathLst>
                <a:path w="0" h="622113">
                  <a:moveTo>
                    <a:pt x="0" y="62211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4634597" y="3940510"/>
              <a:ext cx="0" cy="74123"/>
            </a:xfrm>
            <a:custGeom>
              <a:avLst/>
              <a:pathLst>
                <a:path w="0" h="74123">
                  <a:moveTo>
                    <a:pt x="0" y="0"/>
                  </a:moveTo>
                  <a:lnTo>
                    <a:pt x="0" y="741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4997676" y="3866387"/>
              <a:ext cx="0" cy="96229"/>
            </a:xfrm>
            <a:custGeom>
              <a:avLst/>
              <a:pathLst>
                <a:path w="0" h="96229">
                  <a:moveTo>
                    <a:pt x="0" y="0"/>
                  </a:moveTo>
                  <a:lnTo>
                    <a:pt x="0" y="962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5360755" y="3770157"/>
              <a:ext cx="0" cy="140443"/>
            </a:xfrm>
            <a:custGeom>
              <a:avLst/>
              <a:pathLst>
                <a:path w="0" h="140443">
                  <a:moveTo>
                    <a:pt x="0" y="0"/>
                  </a:moveTo>
                  <a:lnTo>
                    <a:pt x="0" y="140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5723834" y="383257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5723834" y="380656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5360755" y="3754553"/>
              <a:ext cx="0" cy="15604"/>
            </a:xfrm>
            <a:custGeom>
              <a:avLst/>
              <a:pathLst>
                <a:path w="0" h="15604">
                  <a:moveTo>
                    <a:pt x="0" y="156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5360755" y="3702536"/>
              <a:ext cx="0" cy="67621"/>
            </a:xfrm>
            <a:custGeom>
              <a:avLst/>
              <a:pathLst>
                <a:path w="0" h="67621">
                  <a:moveTo>
                    <a:pt x="0" y="6762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5360755" y="3650520"/>
              <a:ext cx="0" cy="119637"/>
            </a:xfrm>
            <a:custGeom>
              <a:avLst/>
              <a:pathLst>
                <a:path w="0" h="119637">
                  <a:moveTo>
                    <a:pt x="0" y="11963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5360755" y="3529149"/>
              <a:ext cx="0" cy="69354"/>
            </a:xfrm>
            <a:custGeom>
              <a:avLst/>
              <a:pathLst>
                <a:path w="0" h="69354">
                  <a:moveTo>
                    <a:pt x="0" y="0"/>
                  </a:moveTo>
                  <a:lnTo>
                    <a:pt x="0" y="693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5360755" y="3529149"/>
              <a:ext cx="0" cy="17338"/>
            </a:xfrm>
            <a:custGeom>
              <a:avLst/>
              <a:pathLst>
                <a:path w="0" h="17338">
                  <a:moveTo>
                    <a:pt x="0" y="0"/>
                  </a:moveTo>
                  <a:lnTo>
                    <a:pt x="0" y="1733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5723834" y="3442456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5723834" y="34424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5723834" y="3390439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4997676" y="3338423"/>
              <a:ext cx="0" cy="95362"/>
            </a:xfrm>
            <a:custGeom>
              <a:avLst/>
              <a:pathLst>
                <a:path w="0" h="95362">
                  <a:moveTo>
                    <a:pt x="0" y="953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5723834" y="3260399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5723834" y="3234391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5360755" y="313035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5723834" y="3078342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5723834" y="30783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5723834" y="3026326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4634597" y="287027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4997676" y="2766245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5723834" y="284427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5723834" y="281826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5723834" y="274023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5723834" y="271422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5723834" y="263620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5723834" y="261019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5723834" y="253217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5723834" y="250616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3908439" y="2207613"/>
              <a:ext cx="0" cy="246534"/>
            </a:xfrm>
            <a:custGeom>
              <a:avLst/>
              <a:pathLst>
                <a:path w="0" h="246534">
                  <a:moveTo>
                    <a:pt x="0" y="0"/>
                  </a:moveTo>
                  <a:lnTo>
                    <a:pt x="0" y="2465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4271518" y="2312729"/>
              <a:ext cx="0" cy="89402"/>
            </a:xfrm>
            <a:custGeom>
              <a:avLst/>
              <a:pathLst>
                <a:path w="0" h="89402">
                  <a:moveTo>
                    <a:pt x="0" y="0"/>
                  </a:moveTo>
                  <a:lnTo>
                    <a:pt x="0" y="894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4997676" y="2304602"/>
              <a:ext cx="0" cy="45514"/>
            </a:xfrm>
            <a:custGeom>
              <a:avLst/>
              <a:pathLst>
                <a:path w="0" h="45514">
                  <a:moveTo>
                    <a:pt x="0" y="0"/>
                  </a:moveTo>
                  <a:lnTo>
                    <a:pt x="0" y="455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5360755" y="2259088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5723834" y="2220076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5723834" y="2194068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4634597" y="2142051"/>
              <a:ext cx="0" cy="81275"/>
            </a:xfrm>
            <a:custGeom>
              <a:avLst/>
              <a:pathLst>
                <a:path w="0" h="81275">
                  <a:moveTo>
                    <a:pt x="0" y="8127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5723834" y="203801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5723834" y="20380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5723834" y="1986003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5360755" y="193398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4997676" y="185596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5360755" y="1699914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5723834" y="175193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5723834" y="172592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5723834" y="1647898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5723834" y="1621890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5360755" y="1569874"/>
              <a:ext cx="0" cy="130040"/>
            </a:xfrm>
            <a:custGeom>
              <a:avLst/>
              <a:pathLst>
                <a:path w="0" h="130040">
                  <a:moveTo>
                    <a:pt x="0" y="13004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819202" y="9576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819202" y="9576632"/>
              <a:ext cx="0" cy="3865930"/>
            </a:xfrm>
            <a:custGeom>
              <a:avLst/>
              <a:pathLst>
                <a:path w="0" h="3865930">
                  <a:moveTo>
                    <a:pt x="0" y="0"/>
                  </a:moveTo>
                  <a:lnTo>
                    <a:pt x="0" y="38659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4997676" y="13442563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5360755" y="13507584"/>
              <a:ext cx="0" cy="39012"/>
            </a:xfrm>
            <a:custGeom>
              <a:avLst/>
              <a:pathLst>
                <a:path w="0" h="39012">
                  <a:moveTo>
                    <a:pt x="0" y="3901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4997676" y="13351535"/>
              <a:ext cx="0" cy="91028"/>
            </a:xfrm>
            <a:custGeom>
              <a:avLst/>
              <a:pathLst>
                <a:path w="0" h="91028">
                  <a:moveTo>
                    <a:pt x="0" y="9102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819202" y="9576632"/>
              <a:ext cx="0" cy="243255"/>
            </a:xfrm>
            <a:custGeom>
              <a:avLst/>
              <a:pathLst>
                <a:path w="0" h="243255">
                  <a:moveTo>
                    <a:pt x="0" y="0"/>
                  </a:moveTo>
                  <a:lnTo>
                    <a:pt x="0" y="243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3182281" y="9819888"/>
              <a:ext cx="0" cy="3366929"/>
            </a:xfrm>
            <a:custGeom>
              <a:avLst/>
              <a:pathLst>
                <a:path w="0" h="3366929">
                  <a:moveTo>
                    <a:pt x="0" y="0"/>
                  </a:moveTo>
                  <a:lnTo>
                    <a:pt x="0" y="33669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4634597" y="13100124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4997676" y="13100124"/>
              <a:ext cx="0" cy="95362"/>
            </a:xfrm>
            <a:custGeom>
              <a:avLst/>
              <a:pathLst>
                <a:path w="0" h="95362">
                  <a:moveTo>
                    <a:pt x="0" y="0"/>
                  </a:moveTo>
                  <a:lnTo>
                    <a:pt x="0" y="953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4997676" y="13004761"/>
              <a:ext cx="0" cy="95362"/>
            </a:xfrm>
            <a:custGeom>
              <a:avLst/>
              <a:pathLst>
                <a:path w="0" h="95362">
                  <a:moveTo>
                    <a:pt x="0" y="953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5360755" y="13004761"/>
              <a:ext cx="0" cy="34677"/>
            </a:xfrm>
            <a:custGeom>
              <a:avLst/>
              <a:pathLst>
                <a:path w="0" h="34677">
                  <a:moveTo>
                    <a:pt x="0" y="0"/>
                  </a:moveTo>
                  <a:lnTo>
                    <a:pt x="0" y="346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5360755" y="12857382"/>
              <a:ext cx="0" cy="147379"/>
            </a:xfrm>
            <a:custGeom>
              <a:avLst/>
              <a:pathLst>
                <a:path w="0" h="147379">
                  <a:moveTo>
                    <a:pt x="0" y="14737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3182281" y="9116110"/>
              <a:ext cx="0" cy="703777"/>
            </a:xfrm>
            <a:custGeom>
              <a:avLst/>
              <a:pathLst>
                <a:path w="0" h="703777">
                  <a:moveTo>
                    <a:pt x="0" y="7037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3545360" y="9116110"/>
              <a:ext cx="0" cy="1486353"/>
            </a:xfrm>
            <a:custGeom>
              <a:avLst/>
              <a:pathLst>
                <a:path w="0" h="1486353">
                  <a:moveTo>
                    <a:pt x="0" y="0"/>
                  </a:moveTo>
                  <a:lnTo>
                    <a:pt x="0" y="14863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3908439" y="10602464"/>
              <a:ext cx="0" cy="1583975"/>
            </a:xfrm>
            <a:custGeom>
              <a:avLst/>
              <a:pathLst>
                <a:path w="0" h="1583975">
                  <a:moveTo>
                    <a:pt x="0" y="0"/>
                  </a:moveTo>
                  <a:lnTo>
                    <a:pt x="0" y="15839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4271518" y="12186439"/>
              <a:ext cx="0" cy="215800"/>
            </a:xfrm>
            <a:custGeom>
              <a:avLst/>
              <a:pathLst>
                <a:path w="0" h="215800">
                  <a:moveTo>
                    <a:pt x="0" y="0"/>
                  </a:moveTo>
                  <a:lnTo>
                    <a:pt x="0" y="2158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5360755" y="12402240"/>
              <a:ext cx="0" cy="169052"/>
            </a:xfrm>
            <a:custGeom>
              <a:avLst/>
              <a:pathLst>
                <a:path w="0" h="169052">
                  <a:moveTo>
                    <a:pt x="0" y="0"/>
                  </a:moveTo>
                  <a:lnTo>
                    <a:pt x="0" y="1690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5360755" y="12233188"/>
              <a:ext cx="0" cy="169052"/>
            </a:xfrm>
            <a:custGeom>
              <a:avLst/>
              <a:pathLst>
                <a:path w="0" h="169052">
                  <a:moveTo>
                    <a:pt x="0" y="16905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4271518" y="11455745"/>
              <a:ext cx="0" cy="730694"/>
            </a:xfrm>
            <a:custGeom>
              <a:avLst/>
              <a:pathLst>
                <a:path w="0" h="730694">
                  <a:moveTo>
                    <a:pt x="0" y="7306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4634597" y="10938382"/>
              <a:ext cx="0" cy="517362"/>
            </a:xfrm>
            <a:custGeom>
              <a:avLst/>
              <a:pathLst>
                <a:path w="0" h="517362">
                  <a:moveTo>
                    <a:pt x="0" y="5173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4997676" y="10938382"/>
              <a:ext cx="0" cy="956700"/>
            </a:xfrm>
            <a:custGeom>
              <a:avLst/>
              <a:pathLst>
                <a:path w="0" h="956700">
                  <a:moveTo>
                    <a:pt x="0" y="0"/>
                  </a:moveTo>
                  <a:lnTo>
                    <a:pt x="0" y="9567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4997676" y="10938382"/>
              <a:ext cx="0" cy="670611"/>
            </a:xfrm>
            <a:custGeom>
              <a:avLst/>
              <a:pathLst>
                <a:path w="0" h="670611">
                  <a:moveTo>
                    <a:pt x="0" y="0"/>
                  </a:moveTo>
                  <a:lnTo>
                    <a:pt x="0" y="67061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5360755" y="11140848"/>
              <a:ext cx="0" cy="468145"/>
            </a:xfrm>
            <a:custGeom>
              <a:avLst/>
              <a:pathLst>
                <a:path w="0" h="468145">
                  <a:moveTo>
                    <a:pt x="0" y="46814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4997676" y="10441520"/>
              <a:ext cx="0" cy="496862"/>
            </a:xfrm>
            <a:custGeom>
              <a:avLst/>
              <a:pathLst>
                <a:path w="0" h="496862">
                  <a:moveTo>
                    <a:pt x="0" y="4968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5360755" y="10441520"/>
              <a:ext cx="0" cy="101142"/>
            </a:xfrm>
            <a:custGeom>
              <a:avLst/>
              <a:pathLst>
                <a:path w="0" h="101142">
                  <a:moveTo>
                    <a:pt x="0" y="0"/>
                  </a:moveTo>
                  <a:lnTo>
                    <a:pt x="0" y="1011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5360755" y="10282581"/>
              <a:ext cx="0" cy="158938"/>
            </a:xfrm>
            <a:custGeom>
              <a:avLst/>
              <a:pathLst>
                <a:path w="0" h="158938">
                  <a:moveTo>
                    <a:pt x="0" y="15893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4997676" y="9807934"/>
              <a:ext cx="0" cy="1130448"/>
            </a:xfrm>
            <a:custGeom>
              <a:avLst/>
              <a:pathLst>
                <a:path w="0" h="1130448">
                  <a:moveTo>
                    <a:pt x="0" y="11304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5360755" y="9807934"/>
              <a:ext cx="0" cy="214566"/>
            </a:xfrm>
            <a:custGeom>
              <a:avLst/>
              <a:pathLst>
                <a:path w="0" h="214566">
                  <a:moveTo>
                    <a:pt x="0" y="0"/>
                  </a:moveTo>
                  <a:lnTo>
                    <a:pt x="0" y="2145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5360755" y="9807934"/>
              <a:ext cx="0" cy="58518"/>
            </a:xfrm>
            <a:custGeom>
              <a:avLst/>
              <a:pathLst>
                <a:path w="0" h="58518">
                  <a:moveTo>
                    <a:pt x="0" y="0"/>
                  </a:moveTo>
                  <a:lnTo>
                    <a:pt x="0" y="5851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5360755" y="9710404"/>
              <a:ext cx="0" cy="97530"/>
            </a:xfrm>
            <a:custGeom>
              <a:avLst/>
              <a:pathLst>
                <a:path w="0" h="97530">
                  <a:moveTo>
                    <a:pt x="0" y="975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3908439" y="9018488"/>
              <a:ext cx="0" cy="1583975"/>
            </a:xfrm>
            <a:custGeom>
              <a:avLst/>
              <a:pathLst>
                <a:path w="0" h="1583975">
                  <a:moveTo>
                    <a:pt x="0" y="158397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4634597" y="9018488"/>
              <a:ext cx="0" cy="535866"/>
            </a:xfrm>
            <a:custGeom>
              <a:avLst/>
              <a:pathLst>
                <a:path w="0" h="535866">
                  <a:moveTo>
                    <a:pt x="0" y="0"/>
                  </a:moveTo>
                  <a:lnTo>
                    <a:pt x="0" y="5358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4634597" y="8482622"/>
              <a:ext cx="0" cy="535866"/>
            </a:xfrm>
            <a:custGeom>
              <a:avLst/>
              <a:pathLst>
                <a:path w="0" h="535866">
                  <a:moveTo>
                    <a:pt x="0" y="5358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4997676" y="8482622"/>
              <a:ext cx="0" cy="832458"/>
            </a:xfrm>
            <a:custGeom>
              <a:avLst/>
              <a:pathLst>
                <a:path w="0" h="832458">
                  <a:moveTo>
                    <a:pt x="0" y="0"/>
                  </a:moveTo>
                  <a:lnTo>
                    <a:pt x="0" y="8324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5360755" y="8982177"/>
              <a:ext cx="0" cy="332903"/>
            </a:xfrm>
            <a:custGeom>
              <a:avLst/>
              <a:pathLst>
                <a:path w="0" h="332903">
                  <a:moveTo>
                    <a:pt x="0" y="33290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4997676" y="8281960"/>
              <a:ext cx="0" cy="200662"/>
            </a:xfrm>
            <a:custGeom>
              <a:avLst/>
              <a:pathLst>
                <a:path w="0" h="200662">
                  <a:moveTo>
                    <a:pt x="0" y="2006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5360755" y="8281960"/>
              <a:ext cx="0" cy="336104"/>
            </a:xfrm>
            <a:custGeom>
              <a:avLst/>
              <a:pathLst>
                <a:path w="0" h="336104">
                  <a:moveTo>
                    <a:pt x="0" y="0"/>
                  </a:moveTo>
                  <a:lnTo>
                    <a:pt x="0" y="3361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4997676" y="7850826"/>
              <a:ext cx="0" cy="631796"/>
            </a:xfrm>
            <a:custGeom>
              <a:avLst/>
              <a:pathLst>
                <a:path w="0" h="631796">
                  <a:moveTo>
                    <a:pt x="0" y="63179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5360755" y="7785805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3545360" y="7629757"/>
              <a:ext cx="0" cy="1486353"/>
            </a:xfrm>
            <a:custGeom>
              <a:avLst/>
              <a:pathLst>
                <a:path w="0" h="1486353">
                  <a:moveTo>
                    <a:pt x="0" y="148635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3182281" y="7156735"/>
              <a:ext cx="0" cy="2663152"/>
            </a:xfrm>
            <a:custGeom>
              <a:avLst/>
              <a:pathLst>
                <a:path w="0" h="2663152">
                  <a:moveTo>
                    <a:pt x="0" y="266315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3908439" y="7156735"/>
              <a:ext cx="0" cy="281212"/>
            </a:xfrm>
            <a:custGeom>
              <a:avLst/>
              <a:pathLst>
                <a:path w="0" h="281212">
                  <a:moveTo>
                    <a:pt x="0" y="0"/>
                  </a:moveTo>
                  <a:lnTo>
                    <a:pt x="0" y="2812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3908439" y="6875523"/>
              <a:ext cx="0" cy="281212"/>
            </a:xfrm>
            <a:custGeom>
              <a:avLst/>
              <a:pathLst>
                <a:path w="0" h="281212">
                  <a:moveTo>
                    <a:pt x="0" y="28121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4271518" y="7437947"/>
              <a:ext cx="0" cy="87777"/>
            </a:xfrm>
            <a:custGeom>
              <a:avLst/>
              <a:pathLst>
                <a:path w="0" h="87777">
                  <a:moveTo>
                    <a:pt x="0" y="0"/>
                  </a:moveTo>
                  <a:lnTo>
                    <a:pt x="0" y="877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4271518" y="7350170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4634597" y="7252640"/>
              <a:ext cx="0" cy="97530"/>
            </a:xfrm>
            <a:custGeom>
              <a:avLst/>
              <a:pathLst>
                <a:path w="0" h="97530">
                  <a:moveTo>
                    <a:pt x="0" y="975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4997676" y="7057579"/>
              <a:ext cx="0" cy="195060"/>
            </a:xfrm>
            <a:custGeom>
              <a:avLst/>
              <a:pathLst>
                <a:path w="0" h="195060">
                  <a:moveTo>
                    <a:pt x="0" y="19506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5360755" y="70575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819202" y="5467447"/>
              <a:ext cx="0" cy="4109185"/>
            </a:xfrm>
            <a:custGeom>
              <a:avLst/>
              <a:pathLst>
                <a:path w="0" h="4109185">
                  <a:moveTo>
                    <a:pt x="0" y="410918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3182281" y="5467447"/>
              <a:ext cx="0" cy="996281"/>
            </a:xfrm>
            <a:custGeom>
              <a:avLst/>
              <a:pathLst>
                <a:path w="0" h="996281">
                  <a:moveTo>
                    <a:pt x="0" y="0"/>
                  </a:moveTo>
                  <a:lnTo>
                    <a:pt x="0" y="9962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4997676" y="6463728"/>
              <a:ext cx="0" cy="177721"/>
            </a:xfrm>
            <a:custGeom>
              <a:avLst/>
              <a:pathLst>
                <a:path w="0" h="177721">
                  <a:moveTo>
                    <a:pt x="0" y="0"/>
                  </a:moveTo>
                  <a:lnTo>
                    <a:pt x="0" y="1777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4997676" y="6286006"/>
              <a:ext cx="0" cy="177721"/>
            </a:xfrm>
            <a:custGeom>
              <a:avLst/>
              <a:pathLst>
                <a:path w="0" h="177721">
                  <a:moveTo>
                    <a:pt x="0" y="17772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5360755" y="6286006"/>
              <a:ext cx="0" cy="121371"/>
            </a:xfrm>
            <a:custGeom>
              <a:avLst/>
              <a:pathLst>
                <a:path w="0" h="121371">
                  <a:moveTo>
                    <a:pt x="0" y="0"/>
                  </a:moveTo>
                  <a:lnTo>
                    <a:pt x="0" y="1213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3182281" y="5467447"/>
              <a:ext cx="0" cy="26630"/>
            </a:xfrm>
            <a:custGeom>
              <a:avLst/>
              <a:pathLst>
                <a:path w="0" h="26630">
                  <a:moveTo>
                    <a:pt x="0" y="0"/>
                  </a:moveTo>
                  <a:lnTo>
                    <a:pt x="0" y="266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4634597" y="5494077"/>
              <a:ext cx="0" cy="484166"/>
            </a:xfrm>
            <a:custGeom>
              <a:avLst/>
              <a:pathLst>
                <a:path w="0" h="484166">
                  <a:moveTo>
                    <a:pt x="0" y="0"/>
                  </a:moveTo>
                  <a:lnTo>
                    <a:pt x="0" y="484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5360755" y="5978244"/>
              <a:ext cx="0" cy="91028"/>
            </a:xfrm>
            <a:custGeom>
              <a:avLst/>
              <a:pathLst>
                <a:path w="0" h="91028">
                  <a:moveTo>
                    <a:pt x="0" y="0"/>
                  </a:moveTo>
                  <a:lnTo>
                    <a:pt x="0" y="910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5360755" y="5913223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4634597" y="5494077"/>
              <a:ext cx="0" cy="107049"/>
            </a:xfrm>
            <a:custGeom>
              <a:avLst/>
              <a:pathLst>
                <a:path w="0" h="107049">
                  <a:moveTo>
                    <a:pt x="0" y="0"/>
                  </a:moveTo>
                  <a:lnTo>
                    <a:pt x="0" y="107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5360755" y="5601126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5360755" y="5549110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4634597" y="4688763"/>
              <a:ext cx="0" cy="805314"/>
            </a:xfrm>
            <a:custGeom>
              <a:avLst/>
              <a:pathLst>
                <a:path w="0" h="805314">
                  <a:moveTo>
                    <a:pt x="0" y="80531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4997676" y="4688763"/>
              <a:ext cx="0" cy="704298"/>
            </a:xfrm>
            <a:custGeom>
              <a:avLst/>
              <a:pathLst>
                <a:path w="0" h="704298">
                  <a:moveTo>
                    <a:pt x="0" y="0"/>
                  </a:moveTo>
                  <a:lnTo>
                    <a:pt x="0" y="7042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4997676" y="4688763"/>
              <a:ext cx="0" cy="522242"/>
            </a:xfrm>
            <a:custGeom>
              <a:avLst/>
              <a:pathLst>
                <a:path w="0" h="522242">
                  <a:moveTo>
                    <a:pt x="0" y="0"/>
                  </a:moveTo>
                  <a:lnTo>
                    <a:pt x="0" y="5222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4997676" y="4654432"/>
              <a:ext cx="0" cy="34330"/>
            </a:xfrm>
            <a:custGeom>
              <a:avLst/>
              <a:pathLst>
                <a:path w="0" h="34330">
                  <a:moveTo>
                    <a:pt x="0" y="343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5360755" y="4404755"/>
              <a:ext cx="0" cy="249677"/>
            </a:xfrm>
            <a:custGeom>
              <a:avLst/>
              <a:pathLst>
                <a:path w="0" h="249677">
                  <a:moveTo>
                    <a:pt x="0" y="2496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3182281" y="3140491"/>
              <a:ext cx="0" cy="2326955"/>
            </a:xfrm>
            <a:custGeom>
              <a:avLst/>
              <a:pathLst>
                <a:path w="0" h="2326955">
                  <a:moveTo>
                    <a:pt x="0" y="232695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3545360" y="3140491"/>
              <a:ext cx="0" cy="800019"/>
            </a:xfrm>
            <a:custGeom>
              <a:avLst/>
              <a:pathLst>
                <a:path w="0" h="800019">
                  <a:moveTo>
                    <a:pt x="0" y="0"/>
                  </a:moveTo>
                  <a:lnTo>
                    <a:pt x="0" y="8000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4634597" y="3866387"/>
              <a:ext cx="0" cy="74123"/>
            </a:xfrm>
            <a:custGeom>
              <a:avLst/>
              <a:pathLst>
                <a:path w="0" h="74123">
                  <a:moveTo>
                    <a:pt x="0" y="7412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4997676" y="3770157"/>
              <a:ext cx="0" cy="96229"/>
            </a:xfrm>
            <a:custGeom>
              <a:avLst/>
              <a:pathLst>
                <a:path w="0" h="96229">
                  <a:moveTo>
                    <a:pt x="0" y="9622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5360755" y="3770157"/>
              <a:ext cx="0" cy="62419"/>
            </a:xfrm>
            <a:custGeom>
              <a:avLst/>
              <a:pathLst>
                <a:path w="0" h="62419">
                  <a:moveTo>
                    <a:pt x="0" y="0"/>
                  </a:moveTo>
                  <a:lnTo>
                    <a:pt x="0" y="624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3545360" y="3140491"/>
              <a:ext cx="0" cy="293295"/>
            </a:xfrm>
            <a:custGeom>
              <a:avLst/>
              <a:pathLst>
                <a:path w="0" h="293295">
                  <a:moveTo>
                    <a:pt x="0" y="0"/>
                  </a:moveTo>
                  <a:lnTo>
                    <a:pt x="0" y="2932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4997676" y="3433786"/>
              <a:ext cx="0" cy="95362"/>
            </a:xfrm>
            <a:custGeom>
              <a:avLst/>
              <a:pathLst>
                <a:path w="0" h="95362">
                  <a:moveTo>
                    <a:pt x="0" y="0"/>
                  </a:moveTo>
                  <a:lnTo>
                    <a:pt x="0" y="953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5360755" y="3442456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3545360" y="3140491"/>
              <a:ext cx="0" cy="119908"/>
            </a:xfrm>
            <a:custGeom>
              <a:avLst/>
              <a:pathLst>
                <a:path w="0" h="119908">
                  <a:moveTo>
                    <a:pt x="0" y="0"/>
                  </a:moveTo>
                  <a:lnTo>
                    <a:pt x="0" y="1199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3545360" y="3130359"/>
              <a:ext cx="0" cy="10132"/>
            </a:xfrm>
            <a:custGeom>
              <a:avLst/>
              <a:pathLst>
                <a:path w="0" h="10132">
                  <a:moveTo>
                    <a:pt x="0" y="101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5360755" y="3078342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3545360" y="2870278"/>
              <a:ext cx="0" cy="270213"/>
            </a:xfrm>
            <a:custGeom>
              <a:avLst/>
              <a:pathLst>
                <a:path w="0" h="270213">
                  <a:moveTo>
                    <a:pt x="0" y="27021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4634597" y="276624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4997676" y="276624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5360755" y="279225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5360755" y="274023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4997676" y="2584189"/>
              <a:ext cx="0" cy="182056"/>
            </a:xfrm>
            <a:custGeom>
              <a:avLst/>
              <a:pathLst>
                <a:path w="0" h="182056">
                  <a:moveTo>
                    <a:pt x="0" y="18205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5360755" y="258418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5360755" y="2532173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3545360" y="2207613"/>
              <a:ext cx="0" cy="932877"/>
            </a:xfrm>
            <a:custGeom>
              <a:avLst/>
              <a:pathLst>
                <a:path w="0" h="932877">
                  <a:moveTo>
                    <a:pt x="0" y="9328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3908439" y="2207613"/>
              <a:ext cx="0" cy="105116"/>
            </a:xfrm>
            <a:custGeom>
              <a:avLst/>
              <a:pathLst>
                <a:path w="0" h="105116">
                  <a:moveTo>
                    <a:pt x="0" y="0"/>
                  </a:moveTo>
                  <a:lnTo>
                    <a:pt x="0" y="1051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4271518" y="2223327"/>
              <a:ext cx="0" cy="89402"/>
            </a:xfrm>
            <a:custGeom>
              <a:avLst/>
              <a:pathLst>
                <a:path w="0" h="89402">
                  <a:moveTo>
                    <a:pt x="0" y="8940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4634597" y="2223327"/>
              <a:ext cx="0" cy="81275"/>
            </a:xfrm>
            <a:custGeom>
              <a:avLst/>
              <a:pathLst>
                <a:path w="0" h="81275">
                  <a:moveTo>
                    <a:pt x="0" y="0"/>
                  </a:moveTo>
                  <a:lnTo>
                    <a:pt x="0" y="812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4997676" y="2259088"/>
              <a:ext cx="0" cy="45514"/>
            </a:xfrm>
            <a:custGeom>
              <a:avLst/>
              <a:pathLst>
                <a:path w="0" h="45514">
                  <a:moveTo>
                    <a:pt x="0" y="4551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5360755" y="2220076"/>
              <a:ext cx="0" cy="39012"/>
            </a:xfrm>
            <a:custGeom>
              <a:avLst/>
              <a:pathLst>
                <a:path w="0" h="39012">
                  <a:moveTo>
                    <a:pt x="0" y="3901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3908439" y="1855963"/>
              <a:ext cx="0" cy="351650"/>
            </a:xfrm>
            <a:custGeom>
              <a:avLst/>
              <a:pathLst>
                <a:path w="0" h="351650">
                  <a:moveTo>
                    <a:pt x="0" y="35165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4997676" y="1855963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5360755" y="1986003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4997676" y="1699914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5360755" y="169991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5360755" y="1647898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7092643" y="13559600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7092643" y="1350758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7092643" y="1345556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7092643" y="1340355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7092643" y="1335153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7092643" y="1329951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7092643" y="1324750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7092643" y="1319548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7092643" y="1314347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7092643" y="1309145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7092643" y="1303943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7092643" y="1298742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7092643" y="1293540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7092643" y="1288339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7092643" y="1283137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7092643" y="12779357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7092643" y="1272734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7092643" y="1267532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7092643" y="1262330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7092643" y="1257129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7092643" y="125192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7092643" y="124672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7092643" y="1241524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7092643" y="1236322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7092643" y="1231121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7092643" y="1225919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7092643" y="122071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7092643" y="121551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7092643" y="1210314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7092643" y="1205113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7092643" y="1199911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7092643" y="119470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7092643" y="1189508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7092643" y="1184306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7092643" y="1179105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7092643" y="1173903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7092643" y="1168701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7092643" y="116350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7092643" y="1158298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7092643" y="1153096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7092643" y="1147895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7092643" y="1142693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7092643" y="1137492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7092643" y="113229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7092643" y="1127088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7092643" y="1121887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7092643" y="1116685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7092643" y="1111484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7092643" y="1106282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7092643" y="110108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7092643" y="1095879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7092643" y="1090677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7092643" y="1085475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7092643" y="1080274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7092643" y="1075072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7092643" y="106987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7092643" y="106466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7092643" y="1059467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7092643" y="1054266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7092643" y="1049064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7092643" y="1043863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7092643" y="1038661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7092643" y="1033459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7092643" y="1028258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7092643" y="1023056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7092643" y="1017854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7092643" y="1012653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7092643" y="1007451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7092643" y="1002250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7092643" y="997048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7092643" y="991846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7092643" y="986645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7092643" y="981443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7092643" y="976242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7092643" y="971040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7092643" y="965838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7092643" y="960637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7092643" y="955435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7092643" y="950233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7092643" y="945032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7092643" y="939830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7092643" y="934629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7092643" y="929427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7092643" y="924225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7092643" y="919024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7092643" y="913822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7092643" y="908621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7092643" y="903419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7092643" y="898217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7092643" y="893016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7092643" y="887814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7092643" y="882612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7092643" y="877411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7092643" y="872209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7092643" y="867008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7092643" y="861806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7092643" y="856604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rc1416"/>
            <p:cNvSpPr/>
            <p:nvPr/>
          </p:nvSpPr>
          <p:spPr>
            <a:xfrm>
              <a:off x="7092643" y="851403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rc1417"/>
            <p:cNvSpPr/>
            <p:nvPr/>
          </p:nvSpPr>
          <p:spPr>
            <a:xfrm>
              <a:off x="7092643" y="846201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rc1418"/>
            <p:cNvSpPr/>
            <p:nvPr/>
          </p:nvSpPr>
          <p:spPr>
            <a:xfrm>
              <a:off x="7092643" y="84099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rc1419"/>
            <p:cNvSpPr/>
            <p:nvPr/>
          </p:nvSpPr>
          <p:spPr>
            <a:xfrm>
              <a:off x="7092643" y="835798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rc1420"/>
            <p:cNvSpPr/>
            <p:nvPr/>
          </p:nvSpPr>
          <p:spPr>
            <a:xfrm>
              <a:off x="7092643" y="830596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rc1421"/>
            <p:cNvSpPr/>
            <p:nvPr/>
          </p:nvSpPr>
          <p:spPr>
            <a:xfrm>
              <a:off x="7092643" y="825395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rc1422"/>
            <p:cNvSpPr/>
            <p:nvPr/>
          </p:nvSpPr>
          <p:spPr>
            <a:xfrm>
              <a:off x="7092643" y="820193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rc1423"/>
            <p:cNvSpPr/>
            <p:nvPr/>
          </p:nvSpPr>
          <p:spPr>
            <a:xfrm>
              <a:off x="7092643" y="814991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rc1424"/>
            <p:cNvSpPr/>
            <p:nvPr/>
          </p:nvSpPr>
          <p:spPr>
            <a:xfrm>
              <a:off x="7092643" y="80979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rc1425"/>
            <p:cNvSpPr/>
            <p:nvPr/>
          </p:nvSpPr>
          <p:spPr>
            <a:xfrm>
              <a:off x="7092643" y="804588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rc1426"/>
            <p:cNvSpPr/>
            <p:nvPr/>
          </p:nvSpPr>
          <p:spPr>
            <a:xfrm>
              <a:off x="7092643" y="799387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rc1427"/>
            <p:cNvSpPr/>
            <p:nvPr/>
          </p:nvSpPr>
          <p:spPr>
            <a:xfrm>
              <a:off x="7092643" y="794185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rc1428"/>
            <p:cNvSpPr/>
            <p:nvPr/>
          </p:nvSpPr>
          <p:spPr>
            <a:xfrm>
              <a:off x="7092643" y="788983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rc1429"/>
            <p:cNvSpPr/>
            <p:nvPr/>
          </p:nvSpPr>
          <p:spPr>
            <a:xfrm>
              <a:off x="7092643" y="783782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rc1430"/>
            <p:cNvSpPr/>
            <p:nvPr/>
          </p:nvSpPr>
          <p:spPr>
            <a:xfrm>
              <a:off x="7092643" y="77858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rc1431"/>
            <p:cNvSpPr/>
            <p:nvPr/>
          </p:nvSpPr>
          <p:spPr>
            <a:xfrm>
              <a:off x="7092643" y="773378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rc1432"/>
            <p:cNvSpPr/>
            <p:nvPr/>
          </p:nvSpPr>
          <p:spPr>
            <a:xfrm>
              <a:off x="7092643" y="768177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7092643" y="762975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7092643" y="757774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7092643" y="752572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7092643" y="74737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7092643" y="742169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7092643" y="73696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7092643" y="73176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7092643" y="726564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7092643" y="721362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rc1442"/>
            <p:cNvSpPr/>
            <p:nvPr/>
          </p:nvSpPr>
          <p:spPr>
            <a:xfrm>
              <a:off x="7092643" y="71616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rc1443"/>
            <p:cNvSpPr/>
            <p:nvPr/>
          </p:nvSpPr>
          <p:spPr>
            <a:xfrm>
              <a:off x="7092643" y="71095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rc1444"/>
            <p:cNvSpPr/>
            <p:nvPr/>
          </p:nvSpPr>
          <p:spPr>
            <a:xfrm>
              <a:off x="7092643" y="70575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rc1445"/>
            <p:cNvSpPr/>
            <p:nvPr/>
          </p:nvSpPr>
          <p:spPr>
            <a:xfrm>
              <a:off x="7092643" y="70055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rc1446"/>
            <p:cNvSpPr/>
            <p:nvPr/>
          </p:nvSpPr>
          <p:spPr>
            <a:xfrm>
              <a:off x="7092643" y="695354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rc1447"/>
            <p:cNvSpPr/>
            <p:nvPr/>
          </p:nvSpPr>
          <p:spPr>
            <a:xfrm>
              <a:off x="7092643" y="690153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rc1448"/>
            <p:cNvSpPr/>
            <p:nvPr/>
          </p:nvSpPr>
          <p:spPr>
            <a:xfrm>
              <a:off x="7092643" y="684951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rc1449"/>
            <p:cNvSpPr/>
            <p:nvPr/>
          </p:nvSpPr>
          <p:spPr>
            <a:xfrm>
              <a:off x="7092643" y="679749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7092643" y="6745482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7092643" y="669346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7092643" y="664145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7092643" y="658943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7092643" y="653741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7092643" y="648540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7092643" y="643338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7092643" y="638136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7092643" y="632935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7092643" y="627733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7092643" y="622532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7092643" y="617330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rc1462"/>
            <p:cNvSpPr/>
            <p:nvPr/>
          </p:nvSpPr>
          <p:spPr>
            <a:xfrm>
              <a:off x="7092643" y="612128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rc1463"/>
            <p:cNvSpPr/>
            <p:nvPr/>
          </p:nvSpPr>
          <p:spPr>
            <a:xfrm>
              <a:off x="7092643" y="606927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rc1464"/>
            <p:cNvSpPr/>
            <p:nvPr/>
          </p:nvSpPr>
          <p:spPr>
            <a:xfrm>
              <a:off x="7092643" y="601725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rc1465"/>
            <p:cNvSpPr/>
            <p:nvPr/>
          </p:nvSpPr>
          <p:spPr>
            <a:xfrm>
              <a:off x="7092643" y="596524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rc1466"/>
            <p:cNvSpPr/>
            <p:nvPr/>
          </p:nvSpPr>
          <p:spPr>
            <a:xfrm>
              <a:off x="7092643" y="591322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rc1467"/>
            <p:cNvSpPr/>
            <p:nvPr/>
          </p:nvSpPr>
          <p:spPr>
            <a:xfrm>
              <a:off x="7092643" y="5861207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rc1468"/>
            <p:cNvSpPr/>
            <p:nvPr/>
          </p:nvSpPr>
          <p:spPr>
            <a:xfrm>
              <a:off x="7092643" y="580919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rc1469"/>
            <p:cNvSpPr/>
            <p:nvPr/>
          </p:nvSpPr>
          <p:spPr>
            <a:xfrm>
              <a:off x="7092643" y="575717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7092643" y="570515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rc1471"/>
            <p:cNvSpPr/>
            <p:nvPr/>
          </p:nvSpPr>
          <p:spPr>
            <a:xfrm>
              <a:off x="7092643" y="565314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rc1472"/>
            <p:cNvSpPr/>
            <p:nvPr/>
          </p:nvSpPr>
          <p:spPr>
            <a:xfrm>
              <a:off x="7092643" y="560112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rc1473"/>
            <p:cNvSpPr/>
            <p:nvPr/>
          </p:nvSpPr>
          <p:spPr>
            <a:xfrm>
              <a:off x="7092643" y="554911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rc1474"/>
            <p:cNvSpPr/>
            <p:nvPr/>
          </p:nvSpPr>
          <p:spPr>
            <a:xfrm>
              <a:off x="7092643" y="549709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rc1475"/>
            <p:cNvSpPr/>
            <p:nvPr/>
          </p:nvSpPr>
          <p:spPr>
            <a:xfrm>
              <a:off x="7092643" y="544507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rc1476"/>
            <p:cNvSpPr/>
            <p:nvPr/>
          </p:nvSpPr>
          <p:spPr>
            <a:xfrm>
              <a:off x="7092643" y="539306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rc1477"/>
            <p:cNvSpPr/>
            <p:nvPr/>
          </p:nvSpPr>
          <p:spPr>
            <a:xfrm>
              <a:off x="7092643" y="534104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rc1478"/>
            <p:cNvSpPr/>
            <p:nvPr/>
          </p:nvSpPr>
          <p:spPr>
            <a:xfrm>
              <a:off x="7092643" y="528902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rc1479"/>
            <p:cNvSpPr/>
            <p:nvPr/>
          </p:nvSpPr>
          <p:spPr>
            <a:xfrm>
              <a:off x="7092643" y="523701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rc1480"/>
            <p:cNvSpPr/>
            <p:nvPr/>
          </p:nvSpPr>
          <p:spPr>
            <a:xfrm>
              <a:off x="7092643" y="5184997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2" name="rc1481"/>
            <p:cNvSpPr/>
            <p:nvPr/>
          </p:nvSpPr>
          <p:spPr>
            <a:xfrm>
              <a:off x="7092643" y="513298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3" name="rc1482"/>
            <p:cNvSpPr/>
            <p:nvPr/>
          </p:nvSpPr>
          <p:spPr>
            <a:xfrm>
              <a:off x="7092643" y="508096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4" name="rc1483"/>
            <p:cNvSpPr/>
            <p:nvPr/>
          </p:nvSpPr>
          <p:spPr>
            <a:xfrm>
              <a:off x="7092643" y="502894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5" name="rc1484"/>
            <p:cNvSpPr/>
            <p:nvPr/>
          </p:nvSpPr>
          <p:spPr>
            <a:xfrm>
              <a:off x="7092643" y="497693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6" name="rc1485"/>
            <p:cNvSpPr/>
            <p:nvPr/>
          </p:nvSpPr>
          <p:spPr>
            <a:xfrm>
              <a:off x="7092643" y="492491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7" name="rc1486"/>
            <p:cNvSpPr/>
            <p:nvPr/>
          </p:nvSpPr>
          <p:spPr>
            <a:xfrm>
              <a:off x="7092643" y="487290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8" name="rc1487"/>
            <p:cNvSpPr/>
            <p:nvPr/>
          </p:nvSpPr>
          <p:spPr>
            <a:xfrm>
              <a:off x="7092643" y="482088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9" name="rc1488"/>
            <p:cNvSpPr/>
            <p:nvPr/>
          </p:nvSpPr>
          <p:spPr>
            <a:xfrm>
              <a:off x="7092643" y="476886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0" name="rc1489"/>
            <p:cNvSpPr/>
            <p:nvPr/>
          </p:nvSpPr>
          <p:spPr>
            <a:xfrm>
              <a:off x="7092643" y="471685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1" name="rc1490"/>
            <p:cNvSpPr/>
            <p:nvPr/>
          </p:nvSpPr>
          <p:spPr>
            <a:xfrm>
              <a:off x="7092643" y="466483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2" name="rc1491"/>
            <p:cNvSpPr/>
            <p:nvPr/>
          </p:nvSpPr>
          <p:spPr>
            <a:xfrm>
              <a:off x="7092643" y="461281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3" name="rc1492"/>
            <p:cNvSpPr/>
            <p:nvPr/>
          </p:nvSpPr>
          <p:spPr>
            <a:xfrm>
              <a:off x="7092643" y="4560803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4" name="rc1493"/>
            <p:cNvSpPr/>
            <p:nvPr/>
          </p:nvSpPr>
          <p:spPr>
            <a:xfrm>
              <a:off x="7092643" y="4508787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5" name="rc1494"/>
            <p:cNvSpPr/>
            <p:nvPr/>
          </p:nvSpPr>
          <p:spPr>
            <a:xfrm>
              <a:off x="7092643" y="445677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6" name="rc1495"/>
            <p:cNvSpPr/>
            <p:nvPr/>
          </p:nvSpPr>
          <p:spPr>
            <a:xfrm>
              <a:off x="7092643" y="440475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7" name="rc1496"/>
            <p:cNvSpPr/>
            <p:nvPr/>
          </p:nvSpPr>
          <p:spPr>
            <a:xfrm>
              <a:off x="7092643" y="435273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8" name="rc1497"/>
            <p:cNvSpPr/>
            <p:nvPr/>
          </p:nvSpPr>
          <p:spPr>
            <a:xfrm>
              <a:off x="7092643" y="430072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9" name="rc1498"/>
            <p:cNvSpPr/>
            <p:nvPr/>
          </p:nvSpPr>
          <p:spPr>
            <a:xfrm>
              <a:off x="7092643" y="424870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0" name="rc1499"/>
            <p:cNvSpPr/>
            <p:nvPr/>
          </p:nvSpPr>
          <p:spPr>
            <a:xfrm>
              <a:off x="7092643" y="419669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1" name="rc1500"/>
            <p:cNvSpPr/>
            <p:nvPr/>
          </p:nvSpPr>
          <p:spPr>
            <a:xfrm>
              <a:off x="7092643" y="414467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rc1501"/>
            <p:cNvSpPr/>
            <p:nvPr/>
          </p:nvSpPr>
          <p:spPr>
            <a:xfrm>
              <a:off x="7092643" y="409265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3" name="rc1502"/>
            <p:cNvSpPr/>
            <p:nvPr/>
          </p:nvSpPr>
          <p:spPr>
            <a:xfrm>
              <a:off x="7092643" y="404064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rc1503"/>
            <p:cNvSpPr/>
            <p:nvPr/>
          </p:nvSpPr>
          <p:spPr>
            <a:xfrm>
              <a:off x="7092643" y="398862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rc1504"/>
            <p:cNvSpPr/>
            <p:nvPr/>
          </p:nvSpPr>
          <p:spPr>
            <a:xfrm>
              <a:off x="7092643" y="393660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rc1505"/>
            <p:cNvSpPr/>
            <p:nvPr/>
          </p:nvSpPr>
          <p:spPr>
            <a:xfrm>
              <a:off x="7092643" y="388459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7" name="rc1506"/>
            <p:cNvSpPr/>
            <p:nvPr/>
          </p:nvSpPr>
          <p:spPr>
            <a:xfrm>
              <a:off x="7092643" y="383257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rc1507"/>
            <p:cNvSpPr/>
            <p:nvPr/>
          </p:nvSpPr>
          <p:spPr>
            <a:xfrm>
              <a:off x="7092643" y="378056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rc1508"/>
            <p:cNvSpPr/>
            <p:nvPr/>
          </p:nvSpPr>
          <p:spPr>
            <a:xfrm>
              <a:off x="7092643" y="372854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rc1509"/>
            <p:cNvSpPr/>
            <p:nvPr/>
          </p:nvSpPr>
          <p:spPr>
            <a:xfrm>
              <a:off x="7092643" y="367652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1" name="rc1510"/>
            <p:cNvSpPr/>
            <p:nvPr/>
          </p:nvSpPr>
          <p:spPr>
            <a:xfrm>
              <a:off x="7092643" y="362451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rc1511"/>
            <p:cNvSpPr/>
            <p:nvPr/>
          </p:nvSpPr>
          <p:spPr>
            <a:xfrm>
              <a:off x="7092643" y="3572496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rc1512"/>
            <p:cNvSpPr/>
            <p:nvPr/>
          </p:nvSpPr>
          <p:spPr>
            <a:xfrm>
              <a:off x="7092643" y="352048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rc1513"/>
            <p:cNvSpPr/>
            <p:nvPr/>
          </p:nvSpPr>
          <p:spPr>
            <a:xfrm>
              <a:off x="7092643" y="346846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rc1514"/>
            <p:cNvSpPr/>
            <p:nvPr/>
          </p:nvSpPr>
          <p:spPr>
            <a:xfrm>
              <a:off x="7092643" y="341644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6" name="rc1515"/>
            <p:cNvSpPr/>
            <p:nvPr/>
          </p:nvSpPr>
          <p:spPr>
            <a:xfrm>
              <a:off x="7092643" y="336443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rc1516"/>
            <p:cNvSpPr/>
            <p:nvPr/>
          </p:nvSpPr>
          <p:spPr>
            <a:xfrm>
              <a:off x="7092643" y="3312415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7092643" y="3260399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7092643" y="3208383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7092643" y="315636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7092643" y="310435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7092643" y="305233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rc1522"/>
            <p:cNvSpPr/>
            <p:nvPr/>
          </p:nvSpPr>
          <p:spPr>
            <a:xfrm>
              <a:off x="7092643" y="300031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4" name="rc1523"/>
            <p:cNvSpPr/>
            <p:nvPr/>
          </p:nvSpPr>
          <p:spPr>
            <a:xfrm>
              <a:off x="7092643" y="29483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rc1524"/>
            <p:cNvSpPr/>
            <p:nvPr/>
          </p:nvSpPr>
          <p:spPr>
            <a:xfrm>
              <a:off x="7092643" y="289628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6" name="rc1525"/>
            <p:cNvSpPr/>
            <p:nvPr/>
          </p:nvSpPr>
          <p:spPr>
            <a:xfrm>
              <a:off x="7092643" y="284427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rc1526"/>
            <p:cNvSpPr/>
            <p:nvPr/>
          </p:nvSpPr>
          <p:spPr>
            <a:xfrm>
              <a:off x="7092643" y="279225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8" name="rc1527"/>
            <p:cNvSpPr/>
            <p:nvPr/>
          </p:nvSpPr>
          <p:spPr>
            <a:xfrm>
              <a:off x="7092643" y="274023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9" name="rc1528"/>
            <p:cNvSpPr/>
            <p:nvPr/>
          </p:nvSpPr>
          <p:spPr>
            <a:xfrm>
              <a:off x="7092643" y="268822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0" name="rc1529"/>
            <p:cNvSpPr/>
            <p:nvPr/>
          </p:nvSpPr>
          <p:spPr>
            <a:xfrm>
              <a:off x="7092643" y="26362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1" name="rc1530"/>
            <p:cNvSpPr/>
            <p:nvPr/>
          </p:nvSpPr>
          <p:spPr>
            <a:xfrm>
              <a:off x="7092643" y="258418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2" name="rc1531"/>
            <p:cNvSpPr/>
            <p:nvPr/>
          </p:nvSpPr>
          <p:spPr>
            <a:xfrm>
              <a:off x="7092643" y="253217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3" name="rc1532"/>
            <p:cNvSpPr/>
            <p:nvPr/>
          </p:nvSpPr>
          <p:spPr>
            <a:xfrm>
              <a:off x="7092643" y="248015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4" name="rc1533"/>
            <p:cNvSpPr/>
            <p:nvPr/>
          </p:nvSpPr>
          <p:spPr>
            <a:xfrm>
              <a:off x="7092643" y="242814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5" name="rc1534"/>
            <p:cNvSpPr/>
            <p:nvPr/>
          </p:nvSpPr>
          <p:spPr>
            <a:xfrm>
              <a:off x="7092643" y="237612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6" name="rc1535"/>
            <p:cNvSpPr/>
            <p:nvPr/>
          </p:nvSpPr>
          <p:spPr>
            <a:xfrm>
              <a:off x="7092643" y="23241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7" name="rc1536"/>
            <p:cNvSpPr/>
            <p:nvPr/>
          </p:nvSpPr>
          <p:spPr>
            <a:xfrm>
              <a:off x="7092643" y="227209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8" name="rc1537"/>
            <p:cNvSpPr/>
            <p:nvPr/>
          </p:nvSpPr>
          <p:spPr>
            <a:xfrm>
              <a:off x="7092643" y="22200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9" name="rc1538"/>
            <p:cNvSpPr/>
            <p:nvPr/>
          </p:nvSpPr>
          <p:spPr>
            <a:xfrm>
              <a:off x="7092643" y="21680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0" name="rc1539"/>
            <p:cNvSpPr/>
            <p:nvPr/>
          </p:nvSpPr>
          <p:spPr>
            <a:xfrm>
              <a:off x="7092643" y="211604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rc1540"/>
            <p:cNvSpPr/>
            <p:nvPr/>
          </p:nvSpPr>
          <p:spPr>
            <a:xfrm>
              <a:off x="7092643" y="206402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2" name="rc1541"/>
            <p:cNvSpPr/>
            <p:nvPr/>
          </p:nvSpPr>
          <p:spPr>
            <a:xfrm>
              <a:off x="7092643" y="20120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3" name="rc1542"/>
            <p:cNvSpPr/>
            <p:nvPr/>
          </p:nvSpPr>
          <p:spPr>
            <a:xfrm>
              <a:off x="7092643" y="19599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4" name="rc1543"/>
            <p:cNvSpPr/>
            <p:nvPr/>
          </p:nvSpPr>
          <p:spPr>
            <a:xfrm>
              <a:off x="7092643" y="19079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rc1544"/>
            <p:cNvSpPr/>
            <p:nvPr/>
          </p:nvSpPr>
          <p:spPr>
            <a:xfrm>
              <a:off x="7092643" y="18559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6" name="rc1545"/>
            <p:cNvSpPr/>
            <p:nvPr/>
          </p:nvSpPr>
          <p:spPr>
            <a:xfrm>
              <a:off x="7092643" y="180394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7" name="rc1546"/>
            <p:cNvSpPr/>
            <p:nvPr/>
          </p:nvSpPr>
          <p:spPr>
            <a:xfrm>
              <a:off x="7092643" y="175193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8" name="rc1547"/>
            <p:cNvSpPr/>
            <p:nvPr/>
          </p:nvSpPr>
          <p:spPr>
            <a:xfrm>
              <a:off x="7092643" y="169991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rc1548"/>
            <p:cNvSpPr/>
            <p:nvPr/>
          </p:nvSpPr>
          <p:spPr>
            <a:xfrm>
              <a:off x="7092643" y="164789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0" name="rc1549"/>
            <p:cNvSpPr/>
            <p:nvPr/>
          </p:nvSpPr>
          <p:spPr>
            <a:xfrm>
              <a:off x="7092643" y="159588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1" name="rc1550"/>
            <p:cNvSpPr/>
            <p:nvPr/>
          </p:nvSpPr>
          <p:spPr>
            <a:xfrm>
              <a:off x="7092643" y="154386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2" name="rc1551"/>
            <p:cNvSpPr/>
            <p:nvPr/>
          </p:nvSpPr>
          <p:spPr>
            <a:xfrm>
              <a:off x="7288705" y="1355960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rc1552"/>
            <p:cNvSpPr/>
            <p:nvPr/>
          </p:nvSpPr>
          <p:spPr>
            <a:xfrm>
              <a:off x="7288705" y="1350758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4" name="rc1553"/>
            <p:cNvSpPr/>
            <p:nvPr/>
          </p:nvSpPr>
          <p:spPr>
            <a:xfrm>
              <a:off x="7288705" y="1345556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5" name="rc1554"/>
            <p:cNvSpPr/>
            <p:nvPr/>
          </p:nvSpPr>
          <p:spPr>
            <a:xfrm>
              <a:off x="7288705" y="1340355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6" name="rc1555"/>
            <p:cNvSpPr/>
            <p:nvPr/>
          </p:nvSpPr>
          <p:spPr>
            <a:xfrm>
              <a:off x="7288705" y="13351535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rc1556"/>
            <p:cNvSpPr/>
            <p:nvPr/>
          </p:nvSpPr>
          <p:spPr>
            <a:xfrm>
              <a:off x="7288705" y="1329951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8" name="rc1557"/>
            <p:cNvSpPr/>
            <p:nvPr/>
          </p:nvSpPr>
          <p:spPr>
            <a:xfrm>
              <a:off x="7288705" y="1324750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9" name="rc1558"/>
            <p:cNvSpPr/>
            <p:nvPr/>
          </p:nvSpPr>
          <p:spPr>
            <a:xfrm>
              <a:off x="7288705" y="1319548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0" name="rc1559"/>
            <p:cNvSpPr/>
            <p:nvPr/>
          </p:nvSpPr>
          <p:spPr>
            <a:xfrm>
              <a:off x="7288705" y="1314347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rc1560"/>
            <p:cNvSpPr/>
            <p:nvPr/>
          </p:nvSpPr>
          <p:spPr>
            <a:xfrm>
              <a:off x="7288705" y="1309145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2" name="rc1561"/>
            <p:cNvSpPr/>
            <p:nvPr/>
          </p:nvSpPr>
          <p:spPr>
            <a:xfrm>
              <a:off x="7288705" y="1303943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3" name="rc1562"/>
            <p:cNvSpPr/>
            <p:nvPr/>
          </p:nvSpPr>
          <p:spPr>
            <a:xfrm>
              <a:off x="7288705" y="1298742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4" name="rc1563"/>
            <p:cNvSpPr/>
            <p:nvPr/>
          </p:nvSpPr>
          <p:spPr>
            <a:xfrm>
              <a:off x="7288705" y="1293540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rc1564"/>
            <p:cNvSpPr/>
            <p:nvPr/>
          </p:nvSpPr>
          <p:spPr>
            <a:xfrm>
              <a:off x="7288705" y="1288339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6" name="rc1565"/>
            <p:cNvSpPr/>
            <p:nvPr/>
          </p:nvSpPr>
          <p:spPr>
            <a:xfrm>
              <a:off x="7288705" y="1283137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7" name="rc1566"/>
            <p:cNvSpPr/>
            <p:nvPr/>
          </p:nvSpPr>
          <p:spPr>
            <a:xfrm>
              <a:off x="7288705" y="127793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8" name="rc1567"/>
            <p:cNvSpPr/>
            <p:nvPr/>
          </p:nvSpPr>
          <p:spPr>
            <a:xfrm>
              <a:off x="7288705" y="12727341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rc1568"/>
            <p:cNvSpPr/>
            <p:nvPr/>
          </p:nvSpPr>
          <p:spPr>
            <a:xfrm>
              <a:off x="7288705" y="1267532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0" name="rc1569"/>
            <p:cNvSpPr/>
            <p:nvPr/>
          </p:nvSpPr>
          <p:spPr>
            <a:xfrm>
              <a:off x="7288705" y="1262330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1" name="rc1570"/>
            <p:cNvSpPr/>
            <p:nvPr/>
          </p:nvSpPr>
          <p:spPr>
            <a:xfrm>
              <a:off x="7288705" y="1257129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2" name="rc1571"/>
            <p:cNvSpPr/>
            <p:nvPr/>
          </p:nvSpPr>
          <p:spPr>
            <a:xfrm>
              <a:off x="7288705" y="125192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rc1572"/>
            <p:cNvSpPr/>
            <p:nvPr/>
          </p:nvSpPr>
          <p:spPr>
            <a:xfrm>
              <a:off x="7288705" y="124672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4" name="rc1573"/>
            <p:cNvSpPr/>
            <p:nvPr/>
          </p:nvSpPr>
          <p:spPr>
            <a:xfrm>
              <a:off x="7288705" y="1241524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5" name="rc1574"/>
            <p:cNvSpPr/>
            <p:nvPr/>
          </p:nvSpPr>
          <p:spPr>
            <a:xfrm>
              <a:off x="7288705" y="1236322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6" name="rc1575"/>
            <p:cNvSpPr/>
            <p:nvPr/>
          </p:nvSpPr>
          <p:spPr>
            <a:xfrm>
              <a:off x="7288705" y="1231121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rc1576"/>
            <p:cNvSpPr/>
            <p:nvPr/>
          </p:nvSpPr>
          <p:spPr>
            <a:xfrm>
              <a:off x="7288705" y="1225919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8" name="rc1577"/>
            <p:cNvSpPr/>
            <p:nvPr/>
          </p:nvSpPr>
          <p:spPr>
            <a:xfrm>
              <a:off x="7288705" y="122071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9" name="rc1578"/>
            <p:cNvSpPr/>
            <p:nvPr/>
          </p:nvSpPr>
          <p:spPr>
            <a:xfrm>
              <a:off x="7288705" y="121551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0" name="rc1579"/>
            <p:cNvSpPr/>
            <p:nvPr/>
          </p:nvSpPr>
          <p:spPr>
            <a:xfrm>
              <a:off x="7288705" y="1210314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rc1580"/>
            <p:cNvSpPr/>
            <p:nvPr/>
          </p:nvSpPr>
          <p:spPr>
            <a:xfrm>
              <a:off x="7288705" y="1205113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2" name="rc1581"/>
            <p:cNvSpPr/>
            <p:nvPr/>
          </p:nvSpPr>
          <p:spPr>
            <a:xfrm>
              <a:off x="7288705" y="1199911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3" name="rc1582"/>
            <p:cNvSpPr/>
            <p:nvPr/>
          </p:nvSpPr>
          <p:spPr>
            <a:xfrm>
              <a:off x="7288705" y="119470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4" name="rc1583"/>
            <p:cNvSpPr/>
            <p:nvPr/>
          </p:nvSpPr>
          <p:spPr>
            <a:xfrm>
              <a:off x="7288705" y="1189508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5" name="rc1584"/>
            <p:cNvSpPr/>
            <p:nvPr/>
          </p:nvSpPr>
          <p:spPr>
            <a:xfrm>
              <a:off x="7288705" y="1184306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6" name="rc1585"/>
            <p:cNvSpPr/>
            <p:nvPr/>
          </p:nvSpPr>
          <p:spPr>
            <a:xfrm>
              <a:off x="7288705" y="1179105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7" name="rc1586"/>
            <p:cNvSpPr/>
            <p:nvPr/>
          </p:nvSpPr>
          <p:spPr>
            <a:xfrm>
              <a:off x="7288705" y="1173903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8" name="rc1587"/>
            <p:cNvSpPr/>
            <p:nvPr/>
          </p:nvSpPr>
          <p:spPr>
            <a:xfrm>
              <a:off x="7288705" y="1168701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9" name="rc1588"/>
            <p:cNvSpPr/>
            <p:nvPr/>
          </p:nvSpPr>
          <p:spPr>
            <a:xfrm>
              <a:off x="7288705" y="116350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0" name="rc1589"/>
            <p:cNvSpPr/>
            <p:nvPr/>
          </p:nvSpPr>
          <p:spPr>
            <a:xfrm>
              <a:off x="7288705" y="1158298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1" name="rc1590"/>
            <p:cNvSpPr/>
            <p:nvPr/>
          </p:nvSpPr>
          <p:spPr>
            <a:xfrm>
              <a:off x="7288705" y="1153096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2" name="rc1591"/>
            <p:cNvSpPr/>
            <p:nvPr/>
          </p:nvSpPr>
          <p:spPr>
            <a:xfrm>
              <a:off x="7288705" y="1147895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3" name="rc1592"/>
            <p:cNvSpPr/>
            <p:nvPr/>
          </p:nvSpPr>
          <p:spPr>
            <a:xfrm>
              <a:off x="7288705" y="1142693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4" name="rc1593"/>
            <p:cNvSpPr/>
            <p:nvPr/>
          </p:nvSpPr>
          <p:spPr>
            <a:xfrm>
              <a:off x="7288705" y="1137492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5" name="rc1594"/>
            <p:cNvSpPr/>
            <p:nvPr/>
          </p:nvSpPr>
          <p:spPr>
            <a:xfrm>
              <a:off x="7288705" y="113229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6" name="rc1595"/>
            <p:cNvSpPr/>
            <p:nvPr/>
          </p:nvSpPr>
          <p:spPr>
            <a:xfrm>
              <a:off x="7288705" y="1127088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7" name="rc1596"/>
            <p:cNvSpPr/>
            <p:nvPr/>
          </p:nvSpPr>
          <p:spPr>
            <a:xfrm>
              <a:off x="7288705" y="1121887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8" name="rc1597"/>
            <p:cNvSpPr/>
            <p:nvPr/>
          </p:nvSpPr>
          <p:spPr>
            <a:xfrm>
              <a:off x="7288705" y="1116685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9" name="rc1598"/>
            <p:cNvSpPr/>
            <p:nvPr/>
          </p:nvSpPr>
          <p:spPr>
            <a:xfrm>
              <a:off x="7288705" y="1111484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0" name="rc1599"/>
            <p:cNvSpPr/>
            <p:nvPr/>
          </p:nvSpPr>
          <p:spPr>
            <a:xfrm>
              <a:off x="7288705" y="1106282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1" name="rc1600"/>
            <p:cNvSpPr/>
            <p:nvPr/>
          </p:nvSpPr>
          <p:spPr>
            <a:xfrm>
              <a:off x="7288705" y="110108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2" name="rc1601"/>
            <p:cNvSpPr/>
            <p:nvPr/>
          </p:nvSpPr>
          <p:spPr>
            <a:xfrm>
              <a:off x="7288705" y="1095879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3" name="rc1602"/>
            <p:cNvSpPr/>
            <p:nvPr/>
          </p:nvSpPr>
          <p:spPr>
            <a:xfrm>
              <a:off x="7288705" y="1090677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4" name="rc1603"/>
            <p:cNvSpPr/>
            <p:nvPr/>
          </p:nvSpPr>
          <p:spPr>
            <a:xfrm>
              <a:off x="7288705" y="1085475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5" name="rc1604"/>
            <p:cNvSpPr/>
            <p:nvPr/>
          </p:nvSpPr>
          <p:spPr>
            <a:xfrm>
              <a:off x="7288705" y="1080274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6" name="rc1605"/>
            <p:cNvSpPr/>
            <p:nvPr/>
          </p:nvSpPr>
          <p:spPr>
            <a:xfrm>
              <a:off x="7288705" y="1075072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7" name="rc1606"/>
            <p:cNvSpPr/>
            <p:nvPr/>
          </p:nvSpPr>
          <p:spPr>
            <a:xfrm>
              <a:off x="7288705" y="106987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8" name="rc1607"/>
            <p:cNvSpPr/>
            <p:nvPr/>
          </p:nvSpPr>
          <p:spPr>
            <a:xfrm>
              <a:off x="7288705" y="106466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9" name="rc1608"/>
            <p:cNvSpPr/>
            <p:nvPr/>
          </p:nvSpPr>
          <p:spPr>
            <a:xfrm>
              <a:off x="7288705" y="1059467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0" name="rc1609"/>
            <p:cNvSpPr/>
            <p:nvPr/>
          </p:nvSpPr>
          <p:spPr>
            <a:xfrm>
              <a:off x="7288705" y="1054266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1" name="rc1610"/>
            <p:cNvSpPr/>
            <p:nvPr/>
          </p:nvSpPr>
          <p:spPr>
            <a:xfrm>
              <a:off x="7288705" y="1049064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2" name="rc1611"/>
            <p:cNvSpPr/>
            <p:nvPr/>
          </p:nvSpPr>
          <p:spPr>
            <a:xfrm>
              <a:off x="7288705" y="1043863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3" name="rc1612"/>
            <p:cNvSpPr/>
            <p:nvPr/>
          </p:nvSpPr>
          <p:spPr>
            <a:xfrm>
              <a:off x="7288705" y="1038661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4" name="rc1613"/>
            <p:cNvSpPr/>
            <p:nvPr/>
          </p:nvSpPr>
          <p:spPr>
            <a:xfrm>
              <a:off x="7288705" y="1033459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5" name="rc1614"/>
            <p:cNvSpPr/>
            <p:nvPr/>
          </p:nvSpPr>
          <p:spPr>
            <a:xfrm>
              <a:off x="7288705" y="1028258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6" name="rc1615"/>
            <p:cNvSpPr/>
            <p:nvPr/>
          </p:nvSpPr>
          <p:spPr>
            <a:xfrm>
              <a:off x="7288705" y="1023056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7" name="rc1616"/>
            <p:cNvSpPr/>
            <p:nvPr/>
          </p:nvSpPr>
          <p:spPr>
            <a:xfrm>
              <a:off x="7288705" y="1017854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8" name="rc1617"/>
            <p:cNvSpPr/>
            <p:nvPr/>
          </p:nvSpPr>
          <p:spPr>
            <a:xfrm>
              <a:off x="7288705" y="1012653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9" name="rc1618"/>
            <p:cNvSpPr/>
            <p:nvPr/>
          </p:nvSpPr>
          <p:spPr>
            <a:xfrm>
              <a:off x="7288705" y="1007451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0" name="rc1619"/>
            <p:cNvSpPr/>
            <p:nvPr/>
          </p:nvSpPr>
          <p:spPr>
            <a:xfrm>
              <a:off x="7288705" y="1002250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1" name="rc1620"/>
            <p:cNvSpPr/>
            <p:nvPr/>
          </p:nvSpPr>
          <p:spPr>
            <a:xfrm>
              <a:off x="7288705" y="997048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2" name="rc1621"/>
            <p:cNvSpPr/>
            <p:nvPr/>
          </p:nvSpPr>
          <p:spPr>
            <a:xfrm>
              <a:off x="7288705" y="991846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3" name="rc1622"/>
            <p:cNvSpPr/>
            <p:nvPr/>
          </p:nvSpPr>
          <p:spPr>
            <a:xfrm>
              <a:off x="7288705" y="986645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4" name="rc1623"/>
            <p:cNvSpPr/>
            <p:nvPr/>
          </p:nvSpPr>
          <p:spPr>
            <a:xfrm>
              <a:off x="7288705" y="981443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5" name="rc1624"/>
            <p:cNvSpPr/>
            <p:nvPr/>
          </p:nvSpPr>
          <p:spPr>
            <a:xfrm>
              <a:off x="7288705" y="976242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6" name="rc1625"/>
            <p:cNvSpPr/>
            <p:nvPr/>
          </p:nvSpPr>
          <p:spPr>
            <a:xfrm>
              <a:off x="7288705" y="971040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7" name="rc1626"/>
            <p:cNvSpPr/>
            <p:nvPr/>
          </p:nvSpPr>
          <p:spPr>
            <a:xfrm>
              <a:off x="7288705" y="965838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8" name="rc1627"/>
            <p:cNvSpPr/>
            <p:nvPr/>
          </p:nvSpPr>
          <p:spPr>
            <a:xfrm>
              <a:off x="7288705" y="960637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9" name="rc1628"/>
            <p:cNvSpPr/>
            <p:nvPr/>
          </p:nvSpPr>
          <p:spPr>
            <a:xfrm>
              <a:off x="7288705" y="955435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0" name="rc1629"/>
            <p:cNvSpPr/>
            <p:nvPr/>
          </p:nvSpPr>
          <p:spPr>
            <a:xfrm>
              <a:off x="7288705" y="950233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1" name="rc1630"/>
            <p:cNvSpPr/>
            <p:nvPr/>
          </p:nvSpPr>
          <p:spPr>
            <a:xfrm>
              <a:off x="7288705" y="945032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2" name="rc1631"/>
            <p:cNvSpPr/>
            <p:nvPr/>
          </p:nvSpPr>
          <p:spPr>
            <a:xfrm>
              <a:off x="7288705" y="939830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3" name="rc1632"/>
            <p:cNvSpPr/>
            <p:nvPr/>
          </p:nvSpPr>
          <p:spPr>
            <a:xfrm>
              <a:off x="7288705" y="934629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4" name="rc1633"/>
            <p:cNvSpPr/>
            <p:nvPr/>
          </p:nvSpPr>
          <p:spPr>
            <a:xfrm>
              <a:off x="7288705" y="929427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5" name="rc1634"/>
            <p:cNvSpPr/>
            <p:nvPr/>
          </p:nvSpPr>
          <p:spPr>
            <a:xfrm>
              <a:off x="7288705" y="924225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6" name="rc1635"/>
            <p:cNvSpPr/>
            <p:nvPr/>
          </p:nvSpPr>
          <p:spPr>
            <a:xfrm>
              <a:off x="7288705" y="919024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7" name="rc1636"/>
            <p:cNvSpPr/>
            <p:nvPr/>
          </p:nvSpPr>
          <p:spPr>
            <a:xfrm>
              <a:off x="7288705" y="913822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8" name="rc1637"/>
            <p:cNvSpPr/>
            <p:nvPr/>
          </p:nvSpPr>
          <p:spPr>
            <a:xfrm>
              <a:off x="7288705" y="908621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9" name="rc1638"/>
            <p:cNvSpPr/>
            <p:nvPr/>
          </p:nvSpPr>
          <p:spPr>
            <a:xfrm>
              <a:off x="7288705" y="903419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0" name="rc1639"/>
            <p:cNvSpPr/>
            <p:nvPr/>
          </p:nvSpPr>
          <p:spPr>
            <a:xfrm>
              <a:off x="7288705" y="898217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1" name="rc1640"/>
            <p:cNvSpPr/>
            <p:nvPr/>
          </p:nvSpPr>
          <p:spPr>
            <a:xfrm>
              <a:off x="7288705" y="893016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2" name="rc1641"/>
            <p:cNvSpPr/>
            <p:nvPr/>
          </p:nvSpPr>
          <p:spPr>
            <a:xfrm>
              <a:off x="7288705" y="887814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3" name="rc1642"/>
            <p:cNvSpPr/>
            <p:nvPr/>
          </p:nvSpPr>
          <p:spPr>
            <a:xfrm>
              <a:off x="7288705" y="882612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4" name="rc1643"/>
            <p:cNvSpPr/>
            <p:nvPr/>
          </p:nvSpPr>
          <p:spPr>
            <a:xfrm>
              <a:off x="7288705" y="877411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5" name="rc1644"/>
            <p:cNvSpPr/>
            <p:nvPr/>
          </p:nvSpPr>
          <p:spPr>
            <a:xfrm>
              <a:off x="7288705" y="872209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6" name="rc1645"/>
            <p:cNvSpPr/>
            <p:nvPr/>
          </p:nvSpPr>
          <p:spPr>
            <a:xfrm>
              <a:off x="7288705" y="867008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7" name="rc1646"/>
            <p:cNvSpPr/>
            <p:nvPr/>
          </p:nvSpPr>
          <p:spPr>
            <a:xfrm>
              <a:off x="7288705" y="861806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8" name="rc1647"/>
            <p:cNvSpPr/>
            <p:nvPr/>
          </p:nvSpPr>
          <p:spPr>
            <a:xfrm>
              <a:off x="7288705" y="856604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9" name="rc1648"/>
            <p:cNvSpPr/>
            <p:nvPr/>
          </p:nvSpPr>
          <p:spPr>
            <a:xfrm>
              <a:off x="7288705" y="851403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0" name="rc1649"/>
            <p:cNvSpPr/>
            <p:nvPr/>
          </p:nvSpPr>
          <p:spPr>
            <a:xfrm>
              <a:off x="7288705" y="846201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1" name="rc1650"/>
            <p:cNvSpPr/>
            <p:nvPr/>
          </p:nvSpPr>
          <p:spPr>
            <a:xfrm>
              <a:off x="7288705" y="84099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2" name="rc1651"/>
            <p:cNvSpPr/>
            <p:nvPr/>
          </p:nvSpPr>
          <p:spPr>
            <a:xfrm>
              <a:off x="7288705" y="835798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3" name="rc1652"/>
            <p:cNvSpPr/>
            <p:nvPr/>
          </p:nvSpPr>
          <p:spPr>
            <a:xfrm>
              <a:off x="7288705" y="830596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4" name="rc1653"/>
            <p:cNvSpPr/>
            <p:nvPr/>
          </p:nvSpPr>
          <p:spPr>
            <a:xfrm>
              <a:off x="7288705" y="825395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5" name="rc1654"/>
            <p:cNvSpPr/>
            <p:nvPr/>
          </p:nvSpPr>
          <p:spPr>
            <a:xfrm>
              <a:off x="7288705" y="820193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6" name="rc1655"/>
            <p:cNvSpPr/>
            <p:nvPr/>
          </p:nvSpPr>
          <p:spPr>
            <a:xfrm>
              <a:off x="7288705" y="814991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7" name="rc1656"/>
            <p:cNvSpPr/>
            <p:nvPr/>
          </p:nvSpPr>
          <p:spPr>
            <a:xfrm>
              <a:off x="7288705" y="80979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8" name="rc1657"/>
            <p:cNvSpPr/>
            <p:nvPr/>
          </p:nvSpPr>
          <p:spPr>
            <a:xfrm>
              <a:off x="7288705" y="804588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9" name="rc1658"/>
            <p:cNvSpPr/>
            <p:nvPr/>
          </p:nvSpPr>
          <p:spPr>
            <a:xfrm>
              <a:off x="7288705" y="799387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0" name="rc1659"/>
            <p:cNvSpPr/>
            <p:nvPr/>
          </p:nvSpPr>
          <p:spPr>
            <a:xfrm>
              <a:off x="7288705" y="794185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1" name="rc1660"/>
            <p:cNvSpPr/>
            <p:nvPr/>
          </p:nvSpPr>
          <p:spPr>
            <a:xfrm>
              <a:off x="7288705" y="788983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2" name="rc1661"/>
            <p:cNvSpPr/>
            <p:nvPr/>
          </p:nvSpPr>
          <p:spPr>
            <a:xfrm>
              <a:off x="7288705" y="783782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3" name="rc1662"/>
            <p:cNvSpPr/>
            <p:nvPr/>
          </p:nvSpPr>
          <p:spPr>
            <a:xfrm>
              <a:off x="7288705" y="77858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4" name="rc1663"/>
            <p:cNvSpPr/>
            <p:nvPr/>
          </p:nvSpPr>
          <p:spPr>
            <a:xfrm>
              <a:off x="7288705" y="773378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5" name="rc1664"/>
            <p:cNvSpPr/>
            <p:nvPr/>
          </p:nvSpPr>
          <p:spPr>
            <a:xfrm>
              <a:off x="7288705" y="768177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6" name="rc1665"/>
            <p:cNvSpPr/>
            <p:nvPr/>
          </p:nvSpPr>
          <p:spPr>
            <a:xfrm>
              <a:off x="7288705" y="7629757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7" name="rc1666"/>
            <p:cNvSpPr/>
            <p:nvPr/>
          </p:nvSpPr>
          <p:spPr>
            <a:xfrm>
              <a:off x="7288705" y="757774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8" name="rc1667"/>
            <p:cNvSpPr/>
            <p:nvPr/>
          </p:nvSpPr>
          <p:spPr>
            <a:xfrm>
              <a:off x="7288705" y="752572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9" name="rc1668"/>
            <p:cNvSpPr/>
            <p:nvPr/>
          </p:nvSpPr>
          <p:spPr>
            <a:xfrm>
              <a:off x="7288705" y="74737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0" name="rc1669"/>
            <p:cNvSpPr/>
            <p:nvPr/>
          </p:nvSpPr>
          <p:spPr>
            <a:xfrm>
              <a:off x="7288705" y="7421692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1" name="rc1670"/>
            <p:cNvSpPr/>
            <p:nvPr/>
          </p:nvSpPr>
          <p:spPr>
            <a:xfrm>
              <a:off x="7288705" y="73696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2" name="rc1671"/>
            <p:cNvSpPr/>
            <p:nvPr/>
          </p:nvSpPr>
          <p:spPr>
            <a:xfrm>
              <a:off x="7288705" y="73176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3" name="rc1672"/>
            <p:cNvSpPr/>
            <p:nvPr/>
          </p:nvSpPr>
          <p:spPr>
            <a:xfrm>
              <a:off x="7288705" y="726564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4" name="rc1673"/>
            <p:cNvSpPr/>
            <p:nvPr/>
          </p:nvSpPr>
          <p:spPr>
            <a:xfrm>
              <a:off x="7288705" y="721362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5" name="rc1674"/>
            <p:cNvSpPr/>
            <p:nvPr/>
          </p:nvSpPr>
          <p:spPr>
            <a:xfrm>
              <a:off x="7288705" y="71616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6" name="rc1675"/>
            <p:cNvSpPr/>
            <p:nvPr/>
          </p:nvSpPr>
          <p:spPr>
            <a:xfrm>
              <a:off x="7288705" y="71095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7" name="rc1676"/>
            <p:cNvSpPr/>
            <p:nvPr/>
          </p:nvSpPr>
          <p:spPr>
            <a:xfrm>
              <a:off x="7288705" y="70575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8" name="rc1677"/>
            <p:cNvSpPr/>
            <p:nvPr/>
          </p:nvSpPr>
          <p:spPr>
            <a:xfrm>
              <a:off x="7288705" y="70055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9" name="rc1678"/>
            <p:cNvSpPr/>
            <p:nvPr/>
          </p:nvSpPr>
          <p:spPr>
            <a:xfrm>
              <a:off x="7288705" y="695354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0" name="rc1679"/>
            <p:cNvSpPr/>
            <p:nvPr/>
          </p:nvSpPr>
          <p:spPr>
            <a:xfrm>
              <a:off x="7288705" y="6901531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1" name="rc1680"/>
            <p:cNvSpPr/>
            <p:nvPr/>
          </p:nvSpPr>
          <p:spPr>
            <a:xfrm>
              <a:off x="7288705" y="6849514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2" name="rc1681"/>
            <p:cNvSpPr/>
            <p:nvPr/>
          </p:nvSpPr>
          <p:spPr>
            <a:xfrm>
              <a:off x="7288705" y="679749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3" name="rc1682"/>
            <p:cNvSpPr/>
            <p:nvPr/>
          </p:nvSpPr>
          <p:spPr>
            <a:xfrm>
              <a:off x="7288705" y="674548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4" name="rc1683"/>
            <p:cNvSpPr/>
            <p:nvPr/>
          </p:nvSpPr>
          <p:spPr>
            <a:xfrm>
              <a:off x="7288705" y="669346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5" name="rc1684"/>
            <p:cNvSpPr/>
            <p:nvPr/>
          </p:nvSpPr>
          <p:spPr>
            <a:xfrm>
              <a:off x="7288705" y="664145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6" name="rc1685"/>
            <p:cNvSpPr/>
            <p:nvPr/>
          </p:nvSpPr>
          <p:spPr>
            <a:xfrm>
              <a:off x="7288705" y="6589434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7" name="rc1686"/>
            <p:cNvSpPr/>
            <p:nvPr/>
          </p:nvSpPr>
          <p:spPr>
            <a:xfrm>
              <a:off x="7288705" y="653741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8" name="rc1687"/>
            <p:cNvSpPr/>
            <p:nvPr/>
          </p:nvSpPr>
          <p:spPr>
            <a:xfrm>
              <a:off x="7288705" y="648540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9" name="rc1688"/>
            <p:cNvSpPr/>
            <p:nvPr/>
          </p:nvSpPr>
          <p:spPr>
            <a:xfrm>
              <a:off x="7288705" y="643338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0" name="rc1689"/>
            <p:cNvSpPr/>
            <p:nvPr/>
          </p:nvSpPr>
          <p:spPr>
            <a:xfrm>
              <a:off x="7288705" y="638136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1" name="rc1690"/>
            <p:cNvSpPr/>
            <p:nvPr/>
          </p:nvSpPr>
          <p:spPr>
            <a:xfrm>
              <a:off x="7288705" y="632935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2" name="rc1691"/>
            <p:cNvSpPr/>
            <p:nvPr/>
          </p:nvSpPr>
          <p:spPr>
            <a:xfrm>
              <a:off x="7288705" y="627733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3" name="rc1692"/>
            <p:cNvSpPr/>
            <p:nvPr/>
          </p:nvSpPr>
          <p:spPr>
            <a:xfrm>
              <a:off x="7288705" y="622532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4" name="rc1693"/>
            <p:cNvSpPr/>
            <p:nvPr/>
          </p:nvSpPr>
          <p:spPr>
            <a:xfrm>
              <a:off x="7288705" y="617330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5" name="rc1694"/>
            <p:cNvSpPr/>
            <p:nvPr/>
          </p:nvSpPr>
          <p:spPr>
            <a:xfrm>
              <a:off x="7288705" y="612128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6" name="rc1695"/>
            <p:cNvSpPr/>
            <p:nvPr/>
          </p:nvSpPr>
          <p:spPr>
            <a:xfrm>
              <a:off x="7288705" y="606927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7" name="rc1696"/>
            <p:cNvSpPr/>
            <p:nvPr/>
          </p:nvSpPr>
          <p:spPr>
            <a:xfrm>
              <a:off x="7288705" y="601725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8" name="rc1697"/>
            <p:cNvSpPr/>
            <p:nvPr/>
          </p:nvSpPr>
          <p:spPr>
            <a:xfrm>
              <a:off x="7288705" y="596524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9" name="rc1698"/>
            <p:cNvSpPr/>
            <p:nvPr/>
          </p:nvSpPr>
          <p:spPr>
            <a:xfrm>
              <a:off x="7288705" y="591322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0" name="rc1699"/>
            <p:cNvSpPr/>
            <p:nvPr/>
          </p:nvSpPr>
          <p:spPr>
            <a:xfrm>
              <a:off x="7288705" y="586120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1" name="rc1700"/>
            <p:cNvSpPr/>
            <p:nvPr/>
          </p:nvSpPr>
          <p:spPr>
            <a:xfrm>
              <a:off x="7288705" y="580919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2" name="rc1701"/>
            <p:cNvSpPr/>
            <p:nvPr/>
          </p:nvSpPr>
          <p:spPr>
            <a:xfrm>
              <a:off x="7288705" y="575717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3" name="rc1702"/>
            <p:cNvSpPr/>
            <p:nvPr/>
          </p:nvSpPr>
          <p:spPr>
            <a:xfrm>
              <a:off x="7288705" y="570515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4" name="rc1703"/>
            <p:cNvSpPr/>
            <p:nvPr/>
          </p:nvSpPr>
          <p:spPr>
            <a:xfrm>
              <a:off x="7288705" y="565314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5" name="rc1704"/>
            <p:cNvSpPr/>
            <p:nvPr/>
          </p:nvSpPr>
          <p:spPr>
            <a:xfrm>
              <a:off x="7288705" y="560112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6" name="rc1705"/>
            <p:cNvSpPr/>
            <p:nvPr/>
          </p:nvSpPr>
          <p:spPr>
            <a:xfrm>
              <a:off x="7288705" y="554911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7" name="rc1706"/>
            <p:cNvSpPr/>
            <p:nvPr/>
          </p:nvSpPr>
          <p:spPr>
            <a:xfrm>
              <a:off x="7288705" y="549709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8" name="rc1707"/>
            <p:cNvSpPr/>
            <p:nvPr/>
          </p:nvSpPr>
          <p:spPr>
            <a:xfrm>
              <a:off x="7288705" y="544507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9" name="rc1708"/>
            <p:cNvSpPr/>
            <p:nvPr/>
          </p:nvSpPr>
          <p:spPr>
            <a:xfrm>
              <a:off x="7288705" y="539306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0" name="rc1709"/>
            <p:cNvSpPr/>
            <p:nvPr/>
          </p:nvSpPr>
          <p:spPr>
            <a:xfrm>
              <a:off x="7288705" y="534104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1" name="rc1710"/>
            <p:cNvSpPr/>
            <p:nvPr/>
          </p:nvSpPr>
          <p:spPr>
            <a:xfrm>
              <a:off x="7288705" y="528902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2" name="rc1711"/>
            <p:cNvSpPr/>
            <p:nvPr/>
          </p:nvSpPr>
          <p:spPr>
            <a:xfrm>
              <a:off x="7288705" y="523701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3" name="rc1712"/>
            <p:cNvSpPr/>
            <p:nvPr/>
          </p:nvSpPr>
          <p:spPr>
            <a:xfrm>
              <a:off x="7288705" y="518499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4" name="rc1713"/>
            <p:cNvSpPr/>
            <p:nvPr/>
          </p:nvSpPr>
          <p:spPr>
            <a:xfrm>
              <a:off x="7288705" y="513298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5" name="rc1714"/>
            <p:cNvSpPr/>
            <p:nvPr/>
          </p:nvSpPr>
          <p:spPr>
            <a:xfrm>
              <a:off x="7288705" y="508096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6" name="rc1715"/>
            <p:cNvSpPr/>
            <p:nvPr/>
          </p:nvSpPr>
          <p:spPr>
            <a:xfrm>
              <a:off x="7288705" y="502894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7" name="rc1716"/>
            <p:cNvSpPr/>
            <p:nvPr/>
          </p:nvSpPr>
          <p:spPr>
            <a:xfrm>
              <a:off x="7288705" y="497693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8" name="rc1717"/>
            <p:cNvSpPr/>
            <p:nvPr/>
          </p:nvSpPr>
          <p:spPr>
            <a:xfrm>
              <a:off x="7288705" y="492491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9" name="rc1718"/>
            <p:cNvSpPr/>
            <p:nvPr/>
          </p:nvSpPr>
          <p:spPr>
            <a:xfrm>
              <a:off x="7288705" y="487290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0" name="rc1719"/>
            <p:cNvSpPr/>
            <p:nvPr/>
          </p:nvSpPr>
          <p:spPr>
            <a:xfrm>
              <a:off x="7288705" y="482088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1" name="rc1720"/>
            <p:cNvSpPr/>
            <p:nvPr/>
          </p:nvSpPr>
          <p:spPr>
            <a:xfrm>
              <a:off x="7288705" y="476886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2" name="rc1721"/>
            <p:cNvSpPr/>
            <p:nvPr/>
          </p:nvSpPr>
          <p:spPr>
            <a:xfrm>
              <a:off x="7288705" y="471685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3" name="rc1722"/>
            <p:cNvSpPr/>
            <p:nvPr/>
          </p:nvSpPr>
          <p:spPr>
            <a:xfrm>
              <a:off x="7288705" y="466483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4" name="rc1723"/>
            <p:cNvSpPr/>
            <p:nvPr/>
          </p:nvSpPr>
          <p:spPr>
            <a:xfrm>
              <a:off x="7288705" y="461281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5" name="rc1724"/>
            <p:cNvSpPr/>
            <p:nvPr/>
          </p:nvSpPr>
          <p:spPr>
            <a:xfrm>
              <a:off x="7288705" y="456080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6" name="rc1725"/>
            <p:cNvSpPr/>
            <p:nvPr/>
          </p:nvSpPr>
          <p:spPr>
            <a:xfrm>
              <a:off x="7288705" y="450878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7" name="rc1726"/>
            <p:cNvSpPr/>
            <p:nvPr/>
          </p:nvSpPr>
          <p:spPr>
            <a:xfrm>
              <a:off x="7288705" y="445677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8" name="rc1727"/>
            <p:cNvSpPr/>
            <p:nvPr/>
          </p:nvSpPr>
          <p:spPr>
            <a:xfrm>
              <a:off x="7288705" y="440475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9" name="rc1728"/>
            <p:cNvSpPr/>
            <p:nvPr/>
          </p:nvSpPr>
          <p:spPr>
            <a:xfrm>
              <a:off x="7288705" y="435273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0" name="rc1729"/>
            <p:cNvSpPr/>
            <p:nvPr/>
          </p:nvSpPr>
          <p:spPr>
            <a:xfrm>
              <a:off x="7288705" y="430072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1" name="rc1730"/>
            <p:cNvSpPr/>
            <p:nvPr/>
          </p:nvSpPr>
          <p:spPr>
            <a:xfrm>
              <a:off x="7288705" y="424870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2" name="rc1731"/>
            <p:cNvSpPr/>
            <p:nvPr/>
          </p:nvSpPr>
          <p:spPr>
            <a:xfrm>
              <a:off x="7288705" y="419669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3" name="rc1732"/>
            <p:cNvSpPr/>
            <p:nvPr/>
          </p:nvSpPr>
          <p:spPr>
            <a:xfrm>
              <a:off x="7288705" y="414467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4" name="rc1733"/>
            <p:cNvSpPr/>
            <p:nvPr/>
          </p:nvSpPr>
          <p:spPr>
            <a:xfrm>
              <a:off x="7288705" y="409265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5" name="rc1734"/>
            <p:cNvSpPr/>
            <p:nvPr/>
          </p:nvSpPr>
          <p:spPr>
            <a:xfrm>
              <a:off x="7288705" y="40406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6" name="rc1735"/>
            <p:cNvSpPr/>
            <p:nvPr/>
          </p:nvSpPr>
          <p:spPr>
            <a:xfrm>
              <a:off x="7288705" y="398862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7" name="rc1736"/>
            <p:cNvSpPr/>
            <p:nvPr/>
          </p:nvSpPr>
          <p:spPr>
            <a:xfrm>
              <a:off x="7288705" y="393660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8" name="rc1737"/>
            <p:cNvSpPr/>
            <p:nvPr/>
          </p:nvSpPr>
          <p:spPr>
            <a:xfrm>
              <a:off x="7288705" y="388459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9" name="rc1738"/>
            <p:cNvSpPr/>
            <p:nvPr/>
          </p:nvSpPr>
          <p:spPr>
            <a:xfrm>
              <a:off x="7288705" y="383257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0" name="rc1739"/>
            <p:cNvSpPr/>
            <p:nvPr/>
          </p:nvSpPr>
          <p:spPr>
            <a:xfrm>
              <a:off x="7288705" y="378056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1" name="rc1740"/>
            <p:cNvSpPr/>
            <p:nvPr/>
          </p:nvSpPr>
          <p:spPr>
            <a:xfrm>
              <a:off x="7288705" y="372854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2" name="rc1741"/>
            <p:cNvSpPr/>
            <p:nvPr/>
          </p:nvSpPr>
          <p:spPr>
            <a:xfrm>
              <a:off x="7288705" y="367652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3" name="rc1742"/>
            <p:cNvSpPr/>
            <p:nvPr/>
          </p:nvSpPr>
          <p:spPr>
            <a:xfrm>
              <a:off x="7288705" y="362451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4" name="rc1743"/>
            <p:cNvSpPr/>
            <p:nvPr/>
          </p:nvSpPr>
          <p:spPr>
            <a:xfrm>
              <a:off x="7288705" y="357249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5" name="rc1744"/>
            <p:cNvSpPr/>
            <p:nvPr/>
          </p:nvSpPr>
          <p:spPr>
            <a:xfrm>
              <a:off x="7288705" y="352048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6" name="rc1745"/>
            <p:cNvSpPr/>
            <p:nvPr/>
          </p:nvSpPr>
          <p:spPr>
            <a:xfrm>
              <a:off x="7288705" y="346846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7" name="rc1746"/>
            <p:cNvSpPr/>
            <p:nvPr/>
          </p:nvSpPr>
          <p:spPr>
            <a:xfrm>
              <a:off x="7288705" y="341644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8" name="rc1747"/>
            <p:cNvSpPr/>
            <p:nvPr/>
          </p:nvSpPr>
          <p:spPr>
            <a:xfrm>
              <a:off x="7288705" y="336443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9" name="rc1748"/>
            <p:cNvSpPr/>
            <p:nvPr/>
          </p:nvSpPr>
          <p:spPr>
            <a:xfrm>
              <a:off x="7288705" y="331241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0" name="rc1749"/>
            <p:cNvSpPr/>
            <p:nvPr/>
          </p:nvSpPr>
          <p:spPr>
            <a:xfrm>
              <a:off x="7288705" y="326039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1" name="rc1750"/>
            <p:cNvSpPr/>
            <p:nvPr/>
          </p:nvSpPr>
          <p:spPr>
            <a:xfrm>
              <a:off x="7288705" y="320838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2" name="rc1751"/>
            <p:cNvSpPr/>
            <p:nvPr/>
          </p:nvSpPr>
          <p:spPr>
            <a:xfrm>
              <a:off x="7288705" y="315636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3" name="rc1752"/>
            <p:cNvSpPr/>
            <p:nvPr/>
          </p:nvSpPr>
          <p:spPr>
            <a:xfrm>
              <a:off x="7288705" y="310435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4" name="rc1753"/>
            <p:cNvSpPr/>
            <p:nvPr/>
          </p:nvSpPr>
          <p:spPr>
            <a:xfrm>
              <a:off x="7288705" y="305233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5" name="rc1754"/>
            <p:cNvSpPr/>
            <p:nvPr/>
          </p:nvSpPr>
          <p:spPr>
            <a:xfrm>
              <a:off x="7288705" y="300031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6" name="rc1755"/>
            <p:cNvSpPr/>
            <p:nvPr/>
          </p:nvSpPr>
          <p:spPr>
            <a:xfrm>
              <a:off x="7288705" y="294830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7" name="rc1756"/>
            <p:cNvSpPr/>
            <p:nvPr/>
          </p:nvSpPr>
          <p:spPr>
            <a:xfrm>
              <a:off x="7288705" y="289628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8" name="rc1757"/>
            <p:cNvSpPr/>
            <p:nvPr/>
          </p:nvSpPr>
          <p:spPr>
            <a:xfrm>
              <a:off x="7288705" y="284427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9" name="rc1758"/>
            <p:cNvSpPr/>
            <p:nvPr/>
          </p:nvSpPr>
          <p:spPr>
            <a:xfrm>
              <a:off x="7288705" y="279225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0" name="rc1759"/>
            <p:cNvSpPr/>
            <p:nvPr/>
          </p:nvSpPr>
          <p:spPr>
            <a:xfrm>
              <a:off x="7288705" y="274023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1" name="rc1760"/>
            <p:cNvSpPr/>
            <p:nvPr/>
          </p:nvSpPr>
          <p:spPr>
            <a:xfrm>
              <a:off x="7288705" y="268822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2" name="rc1761"/>
            <p:cNvSpPr/>
            <p:nvPr/>
          </p:nvSpPr>
          <p:spPr>
            <a:xfrm>
              <a:off x="7288705" y="263620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3" name="rc1762"/>
            <p:cNvSpPr/>
            <p:nvPr/>
          </p:nvSpPr>
          <p:spPr>
            <a:xfrm>
              <a:off x="7288705" y="258418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4" name="rc1763"/>
            <p:cNvSpPr/>
            <p:nvPr/>
          </p:nvSpPr>
          <p:spPr>
            <a:xfrm>
              <a:off x="7288705" y="253217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5" name="rc1764"/>
            <p:cNvSpPr/>
            <p:nvPr/>
          </p:nvSpPr>
          <p:spPr>
            <a:xfrm>
              <a:off x="7288705" y="24801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6" name="rc1765"/>
            <p:cNvSpPr/>
            <p:nvPr/>
          </p:nvSpPr>
          <p:spPr>
            <a:xfrm>
              <a:off x="7288705" y="242814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7" name="rc1766"/>
            <p:cNvSpPr/>
            <p:nvPr/>
          </p:nvSpPr>
          <p:spPr>
            <a:xfrm>
              <a:off x="7288705" y="237612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8" name="rc1767"/>
            <p:cNvSpPr/>
            <p:nvPr/>
          </p:nvSpPr>
          <p:spPr>
            <a:xfrm>
              <a:off x="7288705" y="23241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9" name="rc1768"/>
            <p:cNvSpPr/>
            <p:nvPr/>
          </p:nvSpPr>
          <p:spPr>
            <a:xfrm>
              <a:off x="7288705" y="227209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0" name="rc1769"/>
            <p:cNvSpPr/>
            <p:nvPr/>
          </p:nvSpPr>
          <p:spPr>
            <a:xfrm>
              <a:off x="7288705" y="22200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1" name="rc1770"/>
            <p:cNvSpPr/>
            <p:nvPr/>
          </p:nvSpPr>
          <p:spPr>
            <a:xfrm>
              <a:off x="7288705" y="21680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2" name="rc1771"/>
            <p:cNvSpPr/>
            <p:nvPr/>
          </p:nvSpPr>
          <p:spPr>
            <a:xfrm>
              <a:off x="7288705" y="211604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3" name="rc1772"/>
            <p:cNvSpPr/>
            <p:nvPr/>
          </p:nvSpPr>
          <p:spPr>
            <a:xfrm>
              <a:off x="7288705" y="206402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4" name="rc1773"/>
            <p:cNvSpPr/>
            <p:nvPr/>
          </p:nvSpPr>
          <p:spPr>
            <a:xfrm>
              <a:off x="7288705" y="20120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5" name="rc1774"/>
            <p:cNvSpPr/>
            <p:nvPr/>
          </p:nvSpPr>
          <p:spPr>
            <a:xfrm>
              <a:off x="7288705" y="19599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6" name="rc1775"/>
            <p:cNvSpPr/>
            <p:nvPr/>
          </p:nvSpPr>
          <p:spPr>
            <a:xfrm>
              <a:off x="7288705" y="19079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7" name="rc1776"/>
            <p:cNvSpPr/>
            <p:nvPr/>
          </p:nvSpPr>
          <p:spPr>
            <a:xfrm>
              <a:off x="7288705" y="18559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8" name="rc1777"/>
            <p:cNvSpPr/>
            <p:nvPr/>
          </p:nvSpPr>
          <p:spPr>
            <a:xfrm>
              <a:off x="7288705" y="180394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9" name="rc1778"/>
            <p:cNvSpPr/>
            <p:nvPr/>
          </p:nvSpPr>
          <p:spPr>
            <a:xfrm>
              <a:off x="7288705" y="175193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0" name="rc1779"/>
            <p:cNvSpPr/>
            <p:nvPr/>
          </p:nvSpPr>
          <p:spPr>
            <a:xfrm>
              <a:off x="7288705" y="169991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1" name="rc1780"/>
            <p:cNvSpPr/>
            <p:nvPr/>
          </p:nvSpPr>
          <p:spPr>
            <a:xfrm>
              <a:off x="7288705" y="164789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2" name="rc1781"/>
            <p:cNvSpPr/>
            <p:nvPr/>
          </p:nvSpPr>
          <p:spPr>
            <a:xfrm>
              <a:off x="7288705" y="159588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3" name="rc1782"/>
            <p:cNvSpPr/>
            <p:nvPr/>
          </p:nvSpPr>
          <p:spPr>
            <a:xfrm>
              <a:off x="7288705" y="154386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4" name="rc1783"/>
            <p:cNvSpPr/>
            <p:nvPr/>
          </p:nvSpPr>
          <p:spPr>
            <a:xfrm>
              <a:off x="7484768" y="13559600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5" name="rc1784"/>
            <p:cNvSpPr/>
            <p:nvPr/>
          </p:nvSpPr>
          <p:spPr>
            <a:xfrm>
              <a:off x="7484768" y="1350758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6" name="rc1785"/>
            <p:cNvSpPr/>
            <p:nvPr/>
          </p:nvSpPr>
          <p:spPr>
            <a:xfrm>
              <a:off x="7484768" y="1345556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7" name="rc1786"/>
            <p:cNvSpPr/>
            <p:nvPr/>
          </p:nvSpPr>
          <p:spPr>
            <a:xfrm>
              <a:off x="7484768" y="1340355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8" name="rc1787"/>
            <p:cNvSpPr/>
            <p:nvPr/>
          </p:nvSpPr>
          <p:spPr>
            <a:xfrm>
              <a:off x="7484768" y="13351535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9" name="rc1788"/>
            <p:cNvSpPr/>
            <p:nvPr/>
          </p:nvSpPr>
          <p:spPr>
            <a:xfrm>
              <a:off x="7484768" y="1329951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0" name="rc1789"/>
            <p:cNvSpPr/>
            <p:nvPr/>
          </p:nvSpPr>
          <p:spPr>
            <a:xfrm>
              <a:off x="7484768" y="1324750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1" name="rc1790"/>
            <p:cNvSpPr/>
            <p:nvPr/>
          </p:nvSpPr>
          <p:spPr>
            <a:xfrm>
              <a:off x="7484768" y="1319548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2" name="rc1791"/>
            <p:cNvSpPr/>
            <p:nvPr/>
          </p:nvSpPr>
          <p:spPr>
            <a:xfrm>
              <a:off x="7484768" y="1314347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3" name="rc1792"/>
            <p:cNvSpPr/>
            <p:nvPr/>
          </p:nvSpPr>
          <p:spPr>
            <a:xfrm>
              <a:off x="7484768" y="1309145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4" name="rc1793"/>
            <p:cNvSpPr/>
            <p:nvPr/>
          </p:nvSpPr>
          <p:spPr>
            <a:xfrm>
              <a:off x="7484768" y="1303943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5" name="rc1794"/>
            <p:cNvSpPr/>
            <p:nvPr/>
          </p:nvSpPr>
          <p:spPr>
            <a:xfrm>
              <a:off x="7484768" y="1298742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6" name="rc1795"/>
            <p:cNvSpPr/>
            <p:nvPr/>
          </p:nvSpPr>
          <p:spPr>
            <a:xfrm>
              <a:off x="7484768" y="1293540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7" name="rc1796"/>
            <p:cNvSpPr/>
            <p:nvPr/>
          </p:nvSpPr>
          <p:spPr>
            <a:xfrm>
              <a:off x="7484768" y="1288339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8" name="rc1797"/>
            <p:cNvSpPr/>
            <p:nvPr/>
          </p:nvSpPr>
          <p:spPr>
            <a:xfrm>
              <a:off x="7484768" y="1283137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9" name="rc1798"/>
            <p:cNvSpPr/>
            <p:nvPr/>
          </p:nvSpPr>
          <p:spPr>
            <a:xfrm>
              <a:off x="7484768" y="1277935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0" name="rc1799"/>
            <p:cNvSpPr/>
            <p:nvPr/>
          </p:nvSpPr>
          <p:spPr>
            <a:xfrm>
              <a:off x="7484768" y="1272734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1" name="rc1800"/>
            <p:cNvSpPr/>
            <p:nvPr/>
          </p:nvSpPr>
          <p:spPr>
            <a:xfrm>
              <a:off x="7484768" y="1267532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2" name="rc1801"/>
            <p:cNvSpPr/>
            <p:nvPr/>
          </p:nvSpPr>
          <p:spPr>
            <a:xfrm>
              <a:off x="7484768" y="1262330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3" name="rc1802"/>
            <p:cNvSpPr/>
            <p:nvPr/>
          </p:nvSpPr>
          <p:spPr>
            <a:xfrm>
              <a:off x="7484768" y="1257129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4" name="rc1803"/>
            <p:cNvSpPr/>
            <p:nvPr/>
          </p:nvSpPr>
          <p:spPr>
            <a:xfrm>
              <a:off x="7484768" y="125192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5" name="rc1804"/>
            <p:cNvSpPr/>
            <p:nvPr/>
          </p:nvSpPr>
          <p:spPr>
            <a:xfrm>
              <a:off x="7484768" y="124672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6" name="rc1805"/>
            <p:cNvSpPr/>
            <p:nvPr/>
          </p:nvSpPr>
          <p:spPr>
            <a:xfrm>
              <a:off x="7484768" y="1241524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7" name="rc1806"/>
            <p:cNvSpPr/>
            <p:nvPr/>
          </p:nvSpPr>
          <p:spPr>
            <a:xfrm>
              <a:off x="7484768" y="1236322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8" name="rc1807"/>
            <p:cNvSpPr/>
            <p:nvPr/>
          </p:nvSpPr>
          <p:spPr>
            <a:xfrm>
              <a:off x="7484768" y="1231121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9" name="rc1808"/>
            <p:cNvSpPr/>
            <p:nvPr/>
          </p:nvSpPr>
          <p:spPr>
            <a:xfrm>
              <a:off x="7484768" y="1225919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0" name="rc1809"/>
            <p:cNvSpPr/>
            <p:nvPr/>
          </p:nvSpPr>
          <p:spPr>
            <a:xfrm>
              <a:off x="7484768" y="122071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1" name="rc1810"/>
            <p:cNvSpPr/>
            <p:nvPr/>
          </p:nvSpPr>
          <p:spPr>
            <a:xfrm>
              <a:off x="7484768" y="121551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2" name="rc1811"/>
            <p:cNvSpPr/>
            <p:nvPr/>
          </p:nvSpPr>
          <p:spPr>
            <a:xfrm>
              <a:off x="7484768" y="1210314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3" name="rc1812"/>
            <p:cNvSpPr/>
            <p:nvPr/>
          </p:nvSpPr>
          <p:spPr>
            <a:xfrm>
              <a:off x="7484768" y="1205113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4" name="rc1813"/>
            <p:cNvSpPr/>
            <p:nvPr/>
          </p:nvSpPr>
          <p:spPr>
            <a:xfrm>
              <a:off x="7484768" y="1199911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5" name="rc1814"/>
            <p:cNvSpPr/>
            <p:nvPr/>
          </p:nvSpPr>
          <p:spPr>
            <a:xfrm>
              <a:off x="7484768" y="119470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6" name="rc1815"/>
            <p:cNvSpPr/>
            <p:nvPr/>
          </p:nvSpPr>
          <p:spPr>
            <a:xfrm>
              <a:off x="7484768" y="1189508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7" name="rc1816"/>
            <p:cNvSpPr/>
            <p:nvPr/>
          </p:nvSpPr>
          <p:spPr>
            <a:xfrm>
              <a:off x="7484768" y="1184306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8" name="rc1817"/>
            <p:cNvSpPr/>
            <p:nvPr/>
          </p:nvSpPr>
          <p:spPr>
            <a:xfrm>
              <a:off x="7484768" y="1179105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9" name="rc1818"/>
            <p:cNvSpPr/>
            <p:nvPr/>
          </p:nvSpPr>
          <p:spPr>
            <a:xfrm>
              <a:off x="7484768" y="1173903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0" name="rc1819"/>
            <p:cNvSpPr/>
            <p:nvPr/>
          </p:nvSpPr>
          <p:spPr>
            <a:xfrm>
              <a:off x="7484768" y="1168701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1" name="rc1820"/>
            <p:cNvSpPr/>
            <p:nvPr/>
          </p:nvSpPr>
          <p:spPr>
            <a:xfrm>
              <a:off x="7484768" y="116350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2" name="rc1821"/>
            <p:cNvSpPr/>
            <p:nvPr/>
          </p:nvSpPr>
          <p:spPr>
            <a:xfrm>
              <a:off x="7484768" y="1158298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3" name="rc1822"/>
            <p:cNvSpPr/>
            <p:nvPr/>
          </p:nvSpPr>
          <p:spPr>
            <a:xfrm>
              <a:off x="7484768" y="1153096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4" name="rc1823"/>
            <p:cNvSpPr/>
            <p:nvPr/>
          </p:nvSpPr>
          <p:spPr>
            <a:xfrm>
              <a:off x="7484768" y="1147895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5" name="rc1824"/>
            <p:cNvSpPr/>
            <p:nvPr/>
          </p:nvSpPr>
          <p:spPr>
            <a:xfrm>
              <a:off x="7484768" y="1142693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6" name="rc1825"/>
            <p:cNvSpPr/>
            <p:nvPr/>
          </p:nvSpPr>
          <p:spPr>
            <a:xfrm>
              <a:off x="7484768" y="1137492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7" name="rc1826"/>
            <p:cNvSpPr/>
            <p:nvPr/>
          </p:nvSpPr>
          <p:spPr>
            <a:xfrm>
              <a:off x="7484768" y="113229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8" name="rc1827"/>
            <p:cNvSpPr/>
            <p:nvPr/>
          </p:nvSpPr>
          <p:spPr>
            <a:xfrm>
              <a:off x="7484768" y="1127088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9" name="rc1828"/>
            <p:cNvSpPr/>
            <p:nvPr/>
          </p:nvSpPr>
          <p:spPr>
            <a:xfrm>
              <a:off x="7484768" y="1121887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0" name="rc1829"/>
            <p:cNvSpPr/>
            <p:nvPr/>
          </p:nvSpPr>
          <p:spPr>
            <a:xfrm>
              <a:off x="7484768" y="1116685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1" name="rc1830"/>
            <p:cNvSpPr/>
            <p:nvPr/>
          </p:nvSpPr>
          <p:spPr>
            <a:xfrm>
              <a:off x="7484768" y="1111484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2" name="rc1831"/>
            <p:cNvSpPr/>
            <p:nvPr/>
          </p:nvSpPr>
          <p:spPr>
            <a:xfrm>
              <a:off x="7484768" y="1106282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3" name="rc1832"/>
            <p:cNvSpPr/>
            <p:nvPr/>
          </p:nvSpPr>
          <p:spPr>
            <a:xfrm>
              <a:off x="7484768" y="110108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4" name="rc1833"/>
            <p:cNvSpPr/>
            <p:nvPr/>
          </p:nvSpPr>
          <p:spPr>
            <a:xfrm>
              <a:off x="7484768" y="1095879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5" name="rc1834"/>
            <p:cNvSpPr/>
            <p:nvPr/>
          </p:nvSpPr>
          <p:spPr>
            <a:xfrm>
              <a:off x="7484768" y="1090677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6" name="rc1835"/>
            <p:cNvSpPr/>
            <p:nvPr/>
          </p:nvSpPr>
          <p:spPr>
            <a:xfrm>
              <a:off x="7484768" y="1085475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7" name="rc1836"/>
            <p:cNvSpPr/>
            <p:nvPr/>
          </p:nvSpPr>
          <p:spPr>
            <a:xfrm>
              <a:off x="7484768" y="1080274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8" name="rc1837"/>
            <p:cNvSpPr/>
            <p:nvPr/>
          </p:nvSpPr>
          <p:spPr>
            <a:xfrm>
              <a:off x="7484768" y="1075072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9" name="rc1838"/>
            <p:cNvSpPr/>
            <p:nvPr/>
          </p:nvSpPr>
          <p:spPr>
            <a:xfrm>
              <a:off x="7484768" y="106987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0" name="rc1839"/>
            <p:cNvSpPr/>
            <p:nvPr/>
          </p:nvSpPr>
          <p:spPr>
            <a:xfrm>
              <a:off x="7484768" y="106466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1" name="rc1840"/>
            <p:cNvSpPr/>
            <p:nvPr/>
          </p:nvSpPr>
          <p:spPr>
            <a:xfrm>
              <a:off x="7484768" y="1059467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2" name="rc1841"/>
            <p:cNvSpPr/>
            <p:nvPr/>
          </p:nvSpPr>
          <p:spPr>
            <a:xfrm>
              <a:off x="7484768" y="1054266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3" name="rc1842"/>
            <p:cNvSpPr/>
            <p:nvPr/>
          </p:nvSpPr>
          <p:spPr>
            <a:xfrm>
              <a:off x="7484768" y="1049064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4" name="rc1843"/>
            <p:cNvSpPr/>
            <p:nvPr/>
          </p:nvSpPr>
          <p:spPr>
            <a:xfrm>
              <a:off x="7484768" y="1043863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5" name="rc1844"/>
            <p:cNvSpPr/>
            <p:nvPr/>
          </p:nvSpPr>
          <p:spPr>
            <a:xfrm>
              <a:off x="7484768" y="1038661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6" name="rc1845"/>
            <p:cNvSpPr/>
            <p:nvPr/>
          </p:nvSpPr>
          <p:spPr>
            <a:xfrm>
              <a:off x="7484768" y="1033459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7" name="rc1846"/>
            <p:cNvSpPr/>
            <p:nvPr/>
          </p:nvSpPr>
          <p:spPr>
            <a:xfrm>
              <a:off x="7484768" y="1028258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8" name="rc1847"/>
            <p:cNvSpPr/>
            <p:nvPr/>
          </p:nvSpPr>
          <p:spPr>
            <a:xfrm>
              <a:off x="7484768" y="1023056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9" name="rc1848"/>
            <p:cNvSpPr/>
            <p:nvPr/>
          </p:nvSpPr>
          <p:spPr>
            <a:xfrm>
              <a:off x="7484768" y="1017854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0" name="rc1849"/>
            <p:cNvSpPr/>
            <p:nvPr/>
          </p:nvSpPr>
          <p:spPr>
            <a:xfrm>
              <a:off x="7484768" y="1012653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1" name="rc1850"/>
            <p:cNvSpPr/>
            <p:nvPr/>
          </p:nvSpPr>
          <p:spPr>
            <a:xfrm>
              <a:off x="7484768" y="1007451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2" name="rc1851"/>
            <p:cNvSpPr/>
            <p:nvPr/>
          </p:nvSpPr>
          <p:spPr>
            <a:xfrm>
              <a:off x="7484768" y="1002250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3" name="rc1852"/>
            <p:cNvSpPr/>
            <p:nvPr/>
          </p:nvSpPr>
          <p:spPr>
            <a:xfrm>
              <a:off x="7484768" y="997048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4" name="rc1853"/>
            <p:cNvSpPr/>
            <p:nvPr/>
          </p:nvSpPr>
          <p:spPr>
            <a:xfrm>
              <a:off x="7484768" y="991846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5" name="rc1854"/>
            <p:cNvSpPr/>
            <p:nvPr/>
          </p:nvSpPr>
          <p:spPr>
            <a:xfrm>
              <a:off x="7484768" y="986645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6" name="rc1855"/>
            <p:cNvSpPr/>
            <p:nvPr/>
          </p:nvSpPr>
          <p:spPr>
            <a:xfrm>
              <a:off x="7484768" y="981443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7" name="rc1856"/>
            <p:cNvSpPr/>
            <p:nvPr/>
          </p:nvSpPr>
          <p:spPr>
            <a:xfrm>
              <a:off x="7484768" y="976242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8" name="rc1857"/>
            <p:cNvSpPr/>
            <p:nvPr/>
          </p:nvSpPr>
          <p:spPr>
            <a:xfrm>
              <a:off x="7484768" y="971040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9" name="rc1858"/>
            <p:cNvSpPr/>
            <p:nvPr/>
          </p:nvSpPr>
          <p:spPr>
            <a:xfrm>
              <a:off x="7484768" y="965838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0" name="rc1859"/>
            <p:cNvSpPr/>
            <p:nvPr/>
          </p:nvSpPr>
          <p:spPr>
            <a:xfrm>
              <a:off x="7484768" y="960637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1" name="rc1860"/>
            <p:cNvSpPr/>
            <p:nvPr/>
          </p:nvSpPr>
          <p:spPr>
            <a:xfrm>
              <a:off x="7484768" y="955435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2" name="rc1861"/>
            <p:cNvSpPr/>
            <p:nvPr/>
          </p:nvSpPr>
          <p:spPr>
            <a:xfrm>
              <a:off x="7484768" y="950233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3" name="rc1862"/>
            <p:cNvSpPr/>
            <p:nvPr/>
          </p:nvSpPr>
          <p:spPr>
            <a:xfrm>
              <a:off x="7484768" y="945032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4" name="rc1863"/>
            <p:cNvSpPr/>
            <p:nvPr/>
          </p:nvSpPr>
          <p:spPr>
            <a:xfrm>
              <a:off x="7484768" y="939830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5" name="rc1864"/>
            <p:cNvSpPr/>
            <p:nvPr/>
          </p:nvSpPr>
          <p:spPr>
            <a:xfrm>
              <a:off x="7484768" y="934629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6" name="rc1865"/>
            <p:cNvSpPr/>
            <p:nvPr/>
          </p:nvSpPr>
          <p:spPr>
            <a:xfrm>
              <a:off x="7484768" y="929427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7" name="rc1866"/>
            <p:cNvSpPr/>
            <p:nvPr/>
          </p:nvSpPr>
          <p:spPr>
            <a:xfrm>
              <a:off x="7484768" y="924225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8" name="rc1867"/>
            <p:cNvSpPr/>
            <p:nvPr/>
          </p:nvSpPr>
          <p:spPr>
            <a:xfrm>
              <a:off x="7484768" y="919024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9" name="rc1868"/>
            <p:cNvSpPr/>
            <p:nvPr/>
          </p:nvSpPr>
          <p:spPr>
            <a:xfrm>
              <a:off x="7484768" y="913822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0" name="rc1869"/>
            <p:cNvSpPr/>
            <p:nvPr/>
          </p:nvSpPr>
          <p:spPr>
            <a:xfrm>
              <a:off x="7484768" y="908621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1" name="rc1870"/>
            <p:cNvSpPr/>
            <p:nvPr/>
          </p:nvSpPr>
          <p:spPr>
            <a:xfrm>
              <a:off x="7484768" y="903419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2" name="rc1871"/>
            <p:cNvSpPr/>
            <p:nvPr/>
          </p:nvSpPr>
          <p:spPr>
            <a:xfrm>
              <a:off x="7484768" y="898217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3" name="rc1872"/>
            <p:cNvSpPr/>
            <p:nvPr/>
          </p:nvSpPr>
          <p:spPr>
            <a:xfrm>
              <a:off x="7484768" y="893016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4" name="rc1873"/>
            <p:cNvSpPr/>
            <p:nvPr/>
          </p:nvSpPr>
          <p:spPr>
            <a:xfrm>
              <a:off x="7484768" y="887814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5" name="rc1874"/>
            <p:cNvSpPr/>
            <p:nvPr/>
          </p:nvSpPr>
          <p:spPr>
            <a:xfrm>
              <a:off x="7484768" y="882612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6" name="rc1875"/>
            <p:cNvSpPr/>
            <p:nvPr/>
          </p:nvSpPr>
          <p:spPr>
            <a:xfrm>
              <a:off x="7484768" y="877411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7" name="rc1876"/>
            <p:cNvSpPr/>
            <p:nvPr/>
          </p:nvSpPr>
          <p:spPr>
            <a:xfrm>
              <a:off x="7484768" y="872209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8" name="rc1877"/>
            <p:cNvSpPr/>
            <p:nvPr/>
          </p:nvSpPr>
          <p:spPr>
            <a:xfrm>
              <a:off x="7484768" y="867008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9" name="rc1878"/>
            <p:cNvSpPr/>
            <p:nvPr/>
          </p:nvSpPr>
          <p:spPr>
            <a:xfrm>
              <a:off x="7484768" y="861806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0" name="rc1879"/>
            <p:cNvSpPr/>
            <p:nvPr/>
          </p:nvSpPr>
          <p:spPr>
            <a:xfrm>
              <a:off x="7484768" y="856604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1" name="rc1880"/>
            <p:cNvSpPr/>
            <p:nvPr/>
          </p:nvSpPr>
          <p:spPr>
            <a:xfrm>
              <a:off x="7484768" y="851403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2" name="rc1881"/>
            <p:cNvSpPr/>
            <p:nvPr/>
          </p:nvSpPr>
          <p:spPr>
            <a:xfrm>
              <a:off x="7484768" y="846201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3" name="rc1882"/>
            <p:cNvSpPr/>
            <p:nvPr/>
          </p:nvSpPr>
          <p:spPr>
            <a:xfrm>
              <a:off x="7484768" y="84099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4" name="rc1883"/>
            <p:cNvSpPr/>
            <p:nvPr/>
          </p:nvSpPr>
          <p:spPr>
            <a:xfrm>
              <a:off x="7484768" y="835798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5" name="rc1884"/>
            <p:cNvSpPr/>
            <p:nvPr/>
          </p:nvSpPr>
          <p:spPr>
            <a:xfrm>
              <a:off x="7484768" y="830596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6" name="rc1885"/>
            <p:cNvSpPr/>
            <p:nvPr/>
          </p:nvSpPr>
          <p:spPr>
            <a:xfrm>
              <a:off x="7484768" y="825395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7" name="rc1886"/>
            <p:cNvSpPr/>
            <p:nvPr/>
          </p:nvSpPr>
          <p:spPr>
            <a:xfrm>
              <a:off x="7484768" y="820193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8" name="rc1887"/>
            <p:cNvSpPr/>
            <p:nvPr/>
          </p:nvSpPr>
          <p:spPr>
            <a:xfrm>
              <a:off x="7484768" y="814991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9" name="rc1888"/>
            <p:cNvSpPr/>
            <p:nvPr/>
          </p:nvSpPr>
          <p:spPr>
            <a:xfrm>
              <a:off x="7484768" y="80979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0" name="rc1889"/>
            <p:cNvSpPr/>
            <p:nvPr/>
          </p:nvSpPr>
          <p:spPr>
            <a:xfrm>
              <a:off x="7484768" y="804588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1" name="rc1890"/>
            <p:cNvSpPr/>
            <p:nvPr/>
          </p:nvSpPr>
          <p:spPr>
            <a:xfrm>
              <a:off x="7484768" y="799387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2" name="rc1891"/>
            <p:cNvSpPr/>
            <p:nvPr/>
          </p:nvSpPr>
          <p:spPr>
            <a:xfrm>
              <a:off x="7484768" y="794185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3" name="rc1892"/>
            <p:cNvSpPr/>
            <p:nvPr/>
          </p:nvSpPr>
          <p:spPr>
            <a:xfrm>
              <a:off x="7484768" y="788983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4" name="rc1893"/>
            <p:cNvSpPr/>
            <p:nvPr/>
          </p:nvSpPr>
          <p:spPr>
            <a:xfrm>
              <a:off x="7484768" y="783782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5" name="rc1894"/>
            <p:cNvSpPr/>
            <p:nvPr/>
          </p:nvSpPr>
          <p:spPr>
            <a:xfrm>
              <a:off x="7484768" y="77858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6" name="rc1895"/>
            <p:cNvSpPr/>
            <p:nvPr/>
          </p:nvSpPr>
          <p:spPr>
            <a:xfrm>
              <a:off x="7484768" y="773378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7" name="rc1896"/>
            <p:cNvSpPr/>
            <p:nvPr/>
          </p:nvSpPr>
          <p:spPr>
            <a:xfrm>
              <a:off x="7484768" y="768177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8" name="rc1897"/>
            <p:cNvSpPr/>
            <p:nvPr/>
          </p:nvSpPr>
          <p:spPr>
            <a:xfrm>
              <a:off x="7484768" y="76297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9" name="rc1898"/>
            <p:cNvSpPr/>
            <p:nvPr/>
          </p:nvSpPr>
          <p:spPr>
            <a:xfrm>
              <a:off x="7484768" y="75777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0" name="rc1899"/>
            <p:cNvSpPr/>
            <p:nvPr/>
          </p:nvSpPr>
          <p:spPr>
            <a:xfrm>
              <a:off x="7484768" y="752572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1" name="rc1900"/>
            <p:cNvSpPr/>
            <p:nvPr/>
          </p:nvSpPr>
          <p:spPr>
            <a:xfrm>
              <a:off x="7484768" y="74737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2" name="rc1901"/>
            <p:cNvSpPr/>
            <p:nvPr/>
          </p:nvSpPr>
          <p:spPr>
            <a:xfrm>
              <a:off x="7484768" y="7421692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3" name="rc1902"/>
            <p:cNvSpPr/>
            <p:nvPr/>
          </p:nvSpPr>
          <p:spPr>
            <a:xfrm>
              <a:off x="7484768" y="73696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4" name="rc1903"/>
            <p:cNvSpPr/>
            <p:nvPr/>
          </p:nvSpPr>
          <p:spPr>
            <a:xfrm>
              <a:off x="7484768" y="73176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5" name="rc1904"/>
            <p:cNvSpPr/>
            <p:nvPr/>
          </p:nvSpPr>
          <p:spPr>
            <a:xfrm>
              <a:off x="7484768" y="726564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6" name="rc1905"/>
            <p:cNvSpPr/>
            <p:nvPr/>
          </p:nvSpPr>
          <p:spPr>
            <a:xfrm>
              <a:off x="7484768" y="721362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7" name="rc1906"/>
            <p:cNvSpPr/>
            <p:nvPr/>
          </p:nvSpPr>
          <p:spPr>
            <a:xfrm>
              <a:off x="7484768" y="71616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8" name="rc1907"/>
            <p:cNvSpPr/>
            <p:nvPr/>
          </p:nvSpPr>
          <p:spPr>
            <a:xfrm>
              <a:off x="7484768" y="71095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9" name="rc1908"/>
            <p:cNvSpPr/>
            <p:nvPr/>
          </p:nvSpPr>
          <p:spPr>
            <a:xfrm>
              <a:off x="7484768" y="70575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0" name="rc1909"/>
            <p:cNvSpPr/>
            <p:nvPr/>
          </p:nvSpPr>
          <p:spPr>
            <a:xfrm>
              <a:off x="7484768" y="70055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1" name="rc1910"/>
            <p:cNvSpPr/>
            <p:nvPr/>
          </p:nvSpPr>
          <p:spPr>
            <a:xfrm>
              <a:off x="7484768" y="695354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2" name="rc1911"/>
            <p:cNvSpPr/>
            <p:nvPr/>
          </p:nvSpPr>
          <p:spPr>
            <a:xfrm>
              <a:off x="7484768" y="690153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3" name="rc1912"/>
            <p:cNvSpPr/>
            <p:nvPr/>
          </p:nvSpPr>
          <p:spPr>
            <a:xfrm>
              <a:off x="7484768" y="684951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4" name="rc1913"/>
            <p:cNvSpPr/>
            <p:nvPr/>
          </p:nvSpPr>
          <p:spPr>
            <a:xfrm>
              <a:off x="7484768" y="679749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5" name="rc1914"/>
            <p:cNvSpPr/>
            <p:nvPr/>
          </p:nvSpPr>
          <p:spPr>
            <a:xfrm>
              <a:off x="7484768" y="674548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6" name="rc1915"/>
            <p:cNvSpPr/>
            <p:nvPr/>
          </p:nvSpPr>
          <p:spPr>
            <a:xfrm>
              <a:off x="7484768" y="669346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7" name="rc1916"/>
            <p:cNvSpPr/>
            <p:nvPr/>
          </p:nvSpPr>
          <p:spPr>
            <a:xfrm>
              <a:off x="7484768" y="664145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8" name="rc1917"/>
            <p:cNvSpPr/>
            <p:nvPr/>
          </p:nvSpPr>
          <p:spPr>
            <a:xfrm>
              <a:off x="7484768" y="658943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9" name="rc1918"/>
            <p:cNvSpPr/>
            <p:nvPr/>
          </p:nvSpPr>
          <p:spPr>
            <a:xfrm>
              <a:off x="7484768" y="653741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0" name="rc1919"/>
            <p:cNvSpPr/>
            <p:nvPr/>
          </p:nvSpPr>
          <p:spPr>
            <a:xfrm>
              <a:off x="7484768" y="648540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1" name="rc1920"/>
            <p:cNvSpPr/>
            <p:nvPr/>
          </p:nvSpPr>
          <p:spPr>
            <a:xfrm>
              <a:off x="7484768" y="643338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2" name="rc1921"/>
            <p:cNvSpPr/>
            <p:nvPr/>
          </p:nvSpPr>
          <p:spPr>
            <a:xfrm>
              <a:off x="7484768" y="638136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3" name="rc1922"/>
            <p:cNvSpPr/>
            <p:nvPr/>
          </p:nvSpPr>
          <p:spPr>
            <a:xfrm>
              <a:off x="7484768" y="632935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4" name="rc1923"/>
            <p:cNvSpPr/>
            <p:nvPr/>
          </p:nvSpPr>
          <p:spPr>
            <a:xfrm>
              <a:off x="7484768" y="627733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5" name="rc1924"/>
            <p:cNvSpPr/>
            <p:nvPr/>
          </p:nvSpPr>
          <p:spPr>
            <a:xfrm>
              <a:off x="7484768" y="622532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6" name="rc1925"/>
            <p:cNvSpPr/>
            <p:nvPr/>
          </p:nvSpPr>
          <p:spPr>
            <a:xfrm>
              <a:off x="7484768" y="617330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7" name="rc1926"/>
            <p:cNvSpPr/>
            <p:nvPr/>
          </p:nvSpPr>
          <p:spPr>
            <a:xfrm>
              <a:off x="7484768" y="612128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8" name="rc1927"/>
            <p:cNvSpPr/>
            <p:nvPr/>
          </p:nvSpPr>
          <p:spPr>
            <a:xfrm>
              <a:off x="7484768" y="606927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9" name="rc1928"/>
            <p:cNvSpPr/>
            <p:nvPr/>
          </p:nvSpPr>
          <p:spPr>
            <a:xfrm>
              <a:off x="7484768" y="601725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0" name="rc1929"/>
            <p:cNvSpPr/>
            <p:nvPr/>
          </p:nvSpPr>
          <p:spPr>
            <a:xfrm>
              <a:off x="7484768" y="596524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1" name="rc1930"/>
            <p:cNvSpPr/>
            <p:nvPr/>
          </p:nvSpPr>
          <p:spPr>
            <a:xfrm>
              <a:off x="7484768" y="5913223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2" name="rc1931"/>
            <p:cNvSpPr/>
            <p:nvPr/>
          </p:nvSpPr>
          <p:spPr>
            <a:xfrm>
              <a:off x="7484768" y="586120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3" name="rc1932"/>
            <p:cNvSpPr/>
            <p:nvPr/>
          </p:nvSpPr>
          <p:spPr>
            <a:xfrm>
              <a:off x="7484768" y="580919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4" name="rc1933"/>
            <p:cNvSpPr/>
            <p:nvPr/>
          </p:nvSpPr>
          <p:spPr>
            <a:xfrm>
              <a:off x="7484768" y="575717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5" name="rc1934"/>
            <p:cNvSpPr/>
            <p:nvPr/>
          </p:nvSpPr>
          <p:spPr>
            <a:xfrm>
              <a:off x="7484768" y="570515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6" name="rc1935"/>
            <p:cNvSpPr/>
            <p:nvPr/>
          </p:nvSpPr>
          <p:spPr>
            <a:xfrm>
              <a:off x="7484768" y="565314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7" name="rc1936"/>
            <p:cNvSpPr/>
            <p:nvPr/>
          </p:nvSpPr>
          <p:spPr>
            <a:xfrm>
              <a:off x="7484768" y="560112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8" name="rc1937"/>
            <p:cNvSpPr/>
            <p:nvPr/>
          </p:nvSpPr>
          <p:spPr>
            <a:xfrm>
              <a:off x="7484768" y="554911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9" name="rc1938"/>
            <p:cNvSpPr/>
            <p:nvPr/>
          </p:nvSpPr>
          <p:spPr>
            <a:xfrm>
              <a:off x="7484768" y="549709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0" name="rc1939"/>
            <p:cNvSpPr/>
            <p:nvPr/>
          </p:nvSpPr>
          <p:spPr>
            <a:xfrm>
              <a:off x="7484768" y="544507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1" name="rc1940"/>
            <p:cNvSpPr/>
            <p:nvPr/>
          </p:nvSpPr>
          <p:spPr>
            <a:xfrm>
              <a:off x="7484768" y="539306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2" name="rc1941"/>
            <p:cNvSpPr/>
            <p:nvPr/>
          </p:nvSpPr>
          <p:spPr>
            <a:xfrm>
              <a:off x="7484768" y="534104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3" name="rc1942"/>
            <p:cNvSpPr/>
            <p:nvPr/>
          </p:nvSpPr>
          <p:spPr>
            <a:xfrm>
              <a:off x="7484768" y="528902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4" name="rc1943"/>
            <p:cNvSpPr/>
            <p:nvPr/>
          </p:nvSpPr>
          <p:spPr>
            <a:xfrm>
              <a:off x="7484768" y="523701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5" name="rc1944"/>
            <p:cNvSpPr/>
            <p:nvPr/>
          </p:nvSpPr>
          <p:spPr>
            <a:xfrm>
              <a:off x="7484768" y="518499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6" name="rc1945"/>
            <p:cNvSpPr/>
            <p:nvPr/>
          </p:nvSpPr>
          <p:spPr>
            <a:xfrm>
              <a:off x="7484768" y="513298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7" name="rc1946"/>
            <p:cNvSpPr/>
            <p:nvPr/>
          </p:nvSpPr>
          <p:spPr>
            <a:xfrm>
              <a:off x="7484768" y="508096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8" name="rc1947"/>
            <p:cNvSpPr/>
            <p:nvPr/>
          </p:nvSpPr>
          <p:spPr>
            <a:xfrm>
              <a:off x="7484768" y="502894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9" name="rc1948"/>
            <p:cNvSpPr/>
            <p:nvPr/>
          </p:nvSpPr>
          <p:spPr>
            <a:xfrm>
              <a:off x="7484768" y="497693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0" name="rc1949"/>
            <p:cNvSpPr/>
            <p:nvPr/>
          </p:nvSpPr>
          <p:spPr>
            <a:xfrm>
              <a:off x="7484768" y="492491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1" name="rc1950"/>
            <p:cNvSpPr/>
            <p:nvPr/>
          </p:nvSpPr>
          <p:spPr>
            <a:xfrm>
              <a:off x="7484768" y="487290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2" name="rc1951"/>
            <p:cNvSpPr/>
            <p:nvPr/>
          </p:nvSpPr>
          <p:spPr>
            <a:xfrm>
              <a:off x="7484768" y="482088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3" name="rc1952"/>
            <p:cNvSpPr/>
            <p:nvPr/>
          </p:nvSpPr>
          <p:spPr>
            <a:xfrm>
              <a:off x="7484768" y="476886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4" name="rc1953"/>
            <p:cNvSpPr/>
            <p:nvPr/>
          </p:nvSpPr>
          <p:spPr>
            <a:xfrm>
              <a:off x="7484768" y="471685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5" name="rc1954"/>
            <p:cNvSpPr/>
            <p:nvPr/>
          </p:nvSpPr>
          <p:spPr>
            <a:xfrm>
              <a:off x="7484768" y="466483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6" name="rc1955"/>
            <p:cNvSpPr/>
            <p:nvPr/>
          </p:nvSpPr>
          <p:spPr>
            <a:xfrm>
              <a:off x="7484768" y="461281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7" name="rc1956"/>
            <p:cNvSpPr/>
            <p:nvPr/>
          </p:nvSpPr>
          <p:spPr>
            <a:xfrm>
              <a:off x="7484768" y="456080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8" name="rc1957"/>
            <p:cNvSpPr/>
            <p:nvPr/>
          </p:nvSpPr>
          <p:spPr>
            <a:xfrm>
              <a:off x="7484768" y="450878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9" name="rc1958"/>
            <p:cNvSpPr/>
            <p:nvPr/>
          </p:nvSpPr>
          <p:spPr>
            <a:xfrm>
              <a:off x="7484768" y="445677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0" name="rc1959"/>
            <p:cNvSpPr/>
            <p:nvPr/>
          </p:nvSpPr>
          <p:spPr>
            <a:xfrm>
              <a:off x="7484768" y="440475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1" name="rc1960"/>
            <p:cNvSpPr/>
            <p:nvPr/>
          </p:nvSpPr>
          <p:spPr>
            <a:xfrm>
              <a:off x="7484768" y="435273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2" name="rc1961"/>
            <p:cNvSpPr/>
            <p:nvPr/>
          </p:nvSpPr>
          <p:spPr>
            <a:xfrm>
              <a:off x="7484768" y="430072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3" name="rc1962"/>
            <p:cNvSpPr/>
            <p:nvPr/>
          </p:nvSpPr>
          <p:spPr>
            <a:xfrm>
              <a:off x="7484768" y="424870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4" name="rc1963"/>
            <p:cNvSpPr/>
            <p:nvPr/>
          </p:nvSpPr>
          <p:spPr>
            <a:xfrm>
              <a:off x="7484768" y="419669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5" name="rc1964"/>
            <p:cNvSpPr/>
            <p:nvPr/>
          </p:nvSpPr>
          <p:spPr>
            <a:xfrm>
              <a:off x="7484768" y="414467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6" name="rc1965"/>
            <p:cNvSpPr/>
            <p:nvPr/>
          </p:nvSpPr>
          <p:spPr>
            <a:xfrm>
              <a:off x="7484768" y="409265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7" name="rc1966"/>
            <p:cNvSpPr/>
            <p:nvPr/>
          </p:nvSpPr>
          <p:spPr>
            <a:xfrm>
              <a:off x="7484768" y="40406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8" name="rc1967"/>
            <p:cNvSpPr/>
            <p:nvPr/>
          </p:nvSpPr>
          <p:spPr>
            <a:xfrm>
              <a:off x="7484768" y="398862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9" name="rc1968"/>
            <p:cNvSpPr/>
            <p:nvPr/>
          </p:nvSpPr>
          <p:spPr>
            <a:xfrm>
              <a:off x="7484768" y="393660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0" name="rc1969"/>
            <p:cNvSpPr/>
            <p:nvPr/>
          </p:nvSpPr>
          <p:spPr>
            <a:xfrm>
              <a:off x="7484768" y="388459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1" name="rc1970"/>
            <p:cNvSpPr/>
            <p:nvPr/>
          </p:nvSpPr>
          <p:spPr>
            <a:xfrm>
              <a:off x="7484768" y="383257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2" name="rc1971"/>
            <p:cNvSpPr/>
            <p:nvPr/>
          </p:nvSpPr>
          <p:spPr>
            <a:xfrm>
              <a:off x="7484768" y="378056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3" name="rc1972"/>
            <p:cNvSpPr/>
            <p:nvPr/>
          </p:nvSpPr>
          <p:spPr>
            <a:xfrm>
              <a:off x="7484768" y="372854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4" name="rc1973"/>
            <p:cNvSpPr/>
            <p:nvPr/>
          </p:nvSpPr>
          <p:spPr>
            <a:xfrm>
              <a:off x="7484768" y="367652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5" name="rc1974"/>
            <p:cNvSpPr/>
            <p:nvPr/>
          </p:nvSpPr>
          <p:spPr>
            <a:xfrm>
              <a:off x="7484768" y="362451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6" name="rc1975"/>
            <p:cNvSpPr/>
            <p:nvPr/>
          </p:nvSpPr>
          <p:spPr>
            <a:xfrm>
              <a:off x="7484768" y="357249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7" name="rc1976"/>
            <p:cNvSpPr/>
            <p:nvPr/>
          </p:nvSpPr>
          <p:spPr>
            <a:xfrm>
              <a:off x="7484768" y="352048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8" name="rc1977"/>
            <p:cNvSpPr/>
            <p:nvPr/>
          </p:nvSpPr>
          <p:spPr>
            <a:xfrm>
              <a:off x="7484768" y="346846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9" name="rc1978"/>
            <p:cNvSpPr/>
            <p:nvPr/>
          </p:nvSpPr>
          <p:spPr>
            <a:xfrm>
              <a:off x="7484768" y="341644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0" name="rc1979"/>
            <p:cNvSpPr/>
            <p:nvPr/>
          </p:nvSpPr>
          <p:spPr>
            <a:xfrm>
              <a:off x="7484768" y="336443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1" name="rc1980"/>
            <p:cNvSpPr/>
            <p:nvPr/>
          </p:nvSpPr>
          <p:spPr>
            <a:xfrm>
              <a:off x="7484768" y="331241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2" name="rc1981"/>
            <p:cNvSpPr/>
            <p:nvPr/>
          </p:nvSpPr>
          <p:spPr>
            <a:xfrm>
              <a:off x="7484768" y="326039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3" name="rc1982"/>
            <p:cNvSpPr/>
            <p:nvPr/>
          </p:nvSpPr>
          <p:spPr>
            <a:xfrm>
              <a:off x="7484768" y="320838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4" name="rc1983"/>
            <p:cNvSpPr/>
            <p:nvPr/>
          </p:nvSpPr>
          <p:spPr>
            <a:xfrm>
              <a:off x="7484768" y="315636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5" name="rc1984"/>
            <p:cNvSpPr/>
            <p:nvPr/>
          </p:nvSpPr>
          <p:spPr>
            <a:xfrm>
              <a:off x="7484768" y="310435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6" name="rc1985"/>
            <p:cNvSpPr/>
            <p:nvPr/>
          </p:nvSpPr>
          <p:spPr>
            <a:xfrm>
              <a:off x="7484768" y="305233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7" name="rc1986"/>
            <p:cNvSpPr/>
            <p:nvPr/>
          </p:nvSpPr>
          <p:spPr>
            <a:xfrm>
              <a:off x="7484768" y="300031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8" name="rc1987"/>
            <p:cNvSpPr/>
            <p:nvPr/>
          </p:nvSpPr>
          <p:spPr>
            <a:xfrm>
              <a:off x="7484768" y="294830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9" name="rc1988"/>
            <p:cNvSpPr/>
            <p:nvPr/>
          </p:nvSpPr>
          <p:spPr>
            <a:xfrm>
              <a:off x="7484768" y="289628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0" name="rc1989"/>
            <p:cNvSpPr/>
            <p:nvPr/>
          </p:nvSpPr>
          <p:spPr>
            <a:xfrm>
              <a:off x="7484768" y="284427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1" name="rc1990"/>
            <p:cNvSpPr/>
            <p:nvPr/>
          </p:nvSpPr>
          <p:spPr>
            <a:xfrm>
              <a:off x="7484768" y="279225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2" name="rc1991"/>
            <p:cNvSpPr/>
            <p:nvPr/>
          </p:nvSpPr>
          <p:spPr>
            <a:xfrm>
              <a:off x="7484768" y="274023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3" name="rc1992"/>
            <p:cNvSpPr/>
            <p:nvPr/>
          </p:nvSpPr>
          <p:spPr>
            <a:xfrm>
              <a:off x="7484768" y="268822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4" name="rc1993"/>
            <p:cNvSpPr/>
            <p:nvPr/>
          </p:nvSpPr>
          <p:spPr>
            <a:xfrm>
              <a:off x="7484768" y="263620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5" name="rc1994"/>
            <p:cNvSpPr/>
            <p:nvPr/>
          </p:nvSpPr>
          <p:spPr>
            <a:xfrm>
              <a:off x="7484768" y="258418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6" name="rc1995"/>
            <p:cNvSpPr/>
            <p:nvPr/>
          </p:nvSpPr>
          <p:spPr>
            <a:xfrm>
              <a:off x="7484768" y="253217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7" name="rc1996"/>
            <p:cNvSpPr/>
            <p:nvPr/>
          </p:nvSpPr>
          <p:spPr>
            <a:xfrm>
              <a:off x="7484768" y="24801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8" name="rc1997"/>
            <p:cNvSpPr/>
            <p:nvPr/>
          </p:nvSpPr>
          <p:spPr>
            <a:xfrm>
              <a:off x="7484768" y="242814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9" name="rc1998"/>
            <p:cNvSpPr/>
            <p:nvPr/>
          </p:nvSpPr>
          <p:spPr>
            <a:xfrm>
              <a:off x="7484768" y="237612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0" name="rc1999"/>
            <p:cNvSpPr/>
            <p:nvPr/>
          </p:nvSpPr>
          <p:spPr>
            <a:xfrm>
              <a:off x="7484768" y="232410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1" name="rc2000"/>
            <p:cNvSpPr/>
            <p:nvPr/>
          </p:nvSpPr>
          <p:spPr>
            <a:xfrm>
              <a:off x="7484768" y="227209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2" name="rc2001"/>
            <p:cNvSpPr/>
            <p:nvPr/>
          </p:nvSpPr>
          <p:spPr>
            <a:xfrm>
              <a:off x="7484768" y="222007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3" name="rc2002"/>
            <p:cNvSpPr/>
            <p:nvPr/>
          </p:nvSpPr>
          <p:spPr>
            <a:xfrm>
              <a:off x="7484768" y="216806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4" name="rc2003"/>
            <p:cNvSpPr/>
            <p:nvPr/>
          </p:nvSpPr>
          <p:spPr>
            <a:xfrm>
              <a:off x="7484768" y="211604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5" name="rc2004"/>
            <p:cNvSpPr/>
            <p:nvPr/>
          </p:nvSpPr>
          <p:spPr>
            <a:xfrm>
              <a:off x="7484768" y="206402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6" name="rc2005"/>
            <p:cNvSpPr/>
            <p:nvPr/>
          </p:nvSpPr>
          <p:spPr>
            <a:xfrm>
              <a:off x="7484768" y="201201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7" name="rc2006"/>
            <p:cNvSpPr/>
            <p:nvPr/>
          </p:nvSpPr>
          <p:spPr>
            <a:xfrm>
              <a:off x="7484768" y="195999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8" name="rc2007"/>
            <p:cNvSpPr/>
            <p:nvPr/>
          </p:nvSpPr>
          <p:spPr>
            <a:xfrm>
              <a:off x="7484768" y="190797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9" name="rc2008"/>
            <p:cNvSpPr/>
            <p:nvPr/>
          </p:nvSpPr>
          <p:spPr>
            <a:xfrm>
              <a:off x="7484768" y="185596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0" name="rc2009"/>
            <p:cNvSpPr/>
            <p:nvPr/>
          </p:nvSpPr>
          <p:spPr>
            <a:xfrm>
              <a:off x="7484768" y="180394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1" name="rc2010"/>
            <p:cNvSpPr/>
            <p:nvPr/>
          </p:nvSpPr>
          <p:spPr>
            <a:xfrm>
              <a:off x="7484768" y="175193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2" name="rc2011"/>
            <p:cNvSpPr/>
            <p:nvPr/>
          </p:nvSpPr>
          <p:spPr>
            <a:xfrm>
              <a:off x="7484768" y="169991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3" name="rc2012"/>
            <p:cNvSpPr/>
            <p:nvPr/>
          </p:nvSpPr>
          <p:spPr>
            <a:xfrm>
              <a:off x="7484768" y="164789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4" name="rc2013"/>
            <p:cNvSpPr/>
            <p:nvPr/>
          </p:nvSpPr>
          <p:spPr>
            <a:xfrm>
              <a:off x="7484768" y="159588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5" name="rc2014"/>
            <p:cNvSpPr/>
            <p:nvPr/>
          </p:nvSpPr>
          <p:spPr>
            <a:xfrm>
              <a:off x="7484768" y="154386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6" name="rc2015"/>
            <p:cNvSpPr/>
            <p:nvPr/>
          </p:nvSpPr>
          <p:spPr>
            <a:xfrm>
              <a:off x="7680831" y="13559600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7" name="rc2016"/>
            <p:cNvSpPr/>
            <p:nvPr/>
          </p:nvSpPr>
          <p:spPr>
            <a:xfrm>
              <a:off x="7680831" y="1350758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8" name="rc2017"/>
            <p:cNvSpPr/>
            <p:nvPr/>
          </p:nvSpPr>
          <p:spPr>
            <a:xfrm>
              <a:off x="7680831" y="1345556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9" name="rc2018"/>
            <p:cNvSpPr/>
            <p:nvPr/>
          </p:nvSpPr>
          <p:spPr>
            <a:xfrm>
              <a:off x="7680831" y="1340355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0" name="rc2019"/>
            <p:cNvSpPr/>
            <p:nvPr/>
          </p:nvSpPr>
          <p:spPr>
            <a:xfrm>
              <a:off x="7680831" y="13351535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1" name="rc2020"/>
            <p:cNvSpPr/>
            <p:nvPr/>
          </p:nvSpPr>
          <p:spPr>
            <a:xfrm>
              <a:off x="7680831" y="13299519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2" name="rc2021"/>
            <p:cNvSpPr/>
            <p:nvPr/>
          </p:nvSpPr>
          <p:spPr>
            <a:xfrm>
              <a:off x="7680831" y="1324750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3" name="rc2022"/>
            <p:cNvSpPr/>
            <p:nvPr/>
          </p:nvSpPr>
          <p:spPr>
            <a:xfrm>
              <a:off x="7680831" y="13195487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4" name="rc2023"/>
            <p:cNvSpPr/>
            <p:nvPr/>
          </p:nvSpPr>
          <p:spPr>
            <a:xfrm>
              <a:off x="7680831" y="1314347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5" name="rc2024"/>
            <p:cNvSpPr/>
            <p:nvPr/>
          </p:nvSpPr>
          <p:spPr>
            <a:xfrm>
              <a:off x="7680831" y="1309145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6" name="rc2025"/>
            <p:cNvSpPr/>
            <p:nvPr/>
          </p:nvSpPr>
          <p:spPr>
            <a:xfrm>
              <a:off x="7680831" y="1303943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7" name="rc2026"/>
            <p:cNvSpPr/>
            <p:nvPr/>
          </p:nvSpPr>
          <p:spPr>
            <a:xfrm>
              <a:off x="7680831" y="1298742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8" name="rc2027"/>
            <p:cNvSpPr/>
            <p:nvPr/>
          </p:nvSpPr>
          <p:spPr>
            <a:xfrm>
              <a:off x="7680831" y="1293540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9" name="rc2028"/>
            <p:cNvSpPr/>
            <p:nvPr/>
          </p:nvSpPr>
          <p:spPr>
            <a:xfrm>
              <a:off x="7680831" y="1288339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0" name="rc2029"/>
            <p:cNvSpPr/>
            <p:nvPr/>
          </p:nvSpPr>
          <p:spPr>
            <a:xfrm>
              <a:off x="7680831" y="1283137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1" name="rc2030"/>
            <p:cNvSpPr/>
            <p:nvPr/>
          </p:nvSpPr>
          <p:spPr>
            <a:xfrm>
              <a:off x="7680831" y="127793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2" name="rc2031"/>
            <p:cNvSpPr/>
            <p:nvPr/>
          </p:nvSpPr>
          <p:spPr>
            <a:xfrm>
              <a:off x="7680831" y="127273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3" name="rc2032"/>
            <p:cNvSpPr/>
            <p:nvPr/>
          </p:nvSpPr>
          <p:spPr>
            <a:xfrm>
              <a:off x="7680831" y="1267532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4" name="rc2033"/>
            <p:cNvSpPr/>
            <p:nvPr/>
          </p:nvSpPr>
          <p:spPr>
            <a:xfrm>
              <a:off x="7680831" y="1262330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5" name="rc2034"/>
            <p:cNvSpPr/>
            <p:nvPr/>
          </p:nvSpPr>
          <p:spPr>
            <a:xfrm>
              <a:off x="7680831" y="1257129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6" name="rc2035"/>
            <p:cNvSpPr/>
            <p:nvPr/>
          </p:nvSpPr>
          <p:spPr>
            <a:xfrm>
              <a:off x="7680831" y="1251927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7" name="rc2036"/>
            <p:cNvSpPr/>
            <p:nvPr/>
          </p:nvSpPr>
          <p:spPr>
            <a:xfrm>
              <a:off x="7680831" y="1246726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8" name="rc2037"/>
            <p:cNvSpPr/>
            <p:nvPr/>
          </p:nvSpPr>
          <p:spPr>
            <a:xfrm>
              <a:off x="7680831" y="1241524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9" name="rc2038"/>
            <p:cNvSpPr/>
            <p:nvPr/>
          </p:nvSpPr>
          <p:spPr>
            <a:xfrm>
              <a:off x="7680831" y="1236322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0" name="rc2039"/>
            <p:cNvSpPr/>
            <p:nvPr/>
          </p:nvSpPr>
          <p:spPr>
            <a:xfrm>
              <a:off x="7680831" y="1231121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1" name="rc2040"/>
            <p:cNvSpPr/>
            <p:nvPr/>
          </p:nvSpPr>
          <p:spPr>
            <a:xfrm>
              <a:off x="7680831" y="1225919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2" name="rc2041"/>
            <p:cNvSpPr/>
            <p:nvPr/>
          </p:nvSpPr>
          <p:spPr>
            <a:xfrm>
              <a:off x="7680831" y="1220717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3" name="rc2042"/>
            <p:cNvSpPr/>
            <p:nvPr/>
          </p:nvSpPr>
          <p:spPr>
            <a:xfrm>
              <a:off x="7680831" y="1215516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4" name="rc2043"/>
            <p:cNvSpPr/>
            <p:nvPr/>
          </p:nvSpPr>
          <p:spPr>
            <a:xfrm>
              <a:off x="7680831" y="1210314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5" name="rc2044"/>
            <p:cNvSpPr/>
            <p:nvPr/>
          </p:nvSpPr>
          <p:spPr>
            <a:xfrm>
              <a:off x="7680831" y="1205113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6" name="rc2045"/>
            <p:cNvSpPr/>
            <p:nvPr/>
          </p:nvSpPr>
          <p:spPr>
            <a:xfrm>
              <a:off x="7680831" y="1199911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7" name="rc2046"/>
            <p:cNvSpPr/>
            <p:nvPr/>
          </p:nvSpPr>
          <p:spPr>
            <a:xfrm>
              <a:off x="7680831" y="119470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8" name="rc2047"/>
            <p:cNvSpPr/>
            <p:nvPr/>
          </p:nvSpPr>
          <p:spPr>
            <a:xfrm>
              <a:off x="7680831" y="1189508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9" name="rc2048"/>
            <p:cNvSpPr/>
            <p:nvPr/>
          </p:nvSpPr>
          <p:spPr>
            <a:xfrm>
              <a:off x="7680831" y="1184306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0" name="rc2049"/>
            <p:cNvSpPr/>
            <p:nvPr/>
          </p:nvSpPr>
          <p:spPr>
            <a:xfrm>
              <a:off x="7680831" y="1179105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1" name="rc2050"/>
            <p:cNvSpPr/>
            <p:nvPr/>
          </p:nvSpPr>
          <p:spPr>
            <a:xfrm>
              <a:off x="7680831" y="1173903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2" name="rc2051"/>
            <p:cNvSpPr/>
            <p:nvPr/>
          </p:nvSpPr>
          <p:spPr>
            <a:xfrm>
              <a:off x="7680831" y="1168701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3" name="rc2052"/>
            <p:cNvSpPr/>
            <p:nvPr/>
          </p:nvSpPr>
          <p:spPr>
            <a:xfrm>
              <a:off x="7680831" y="116350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4" name="rc2053"/>
            <p:cNvSpPr/>
            <p:nvPr/>
          </p:nvSpPr>
          <p:spPr>
            <a:xfrm>
              <a:off x="7680831" y="1158298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5" name="rc2054"/>
            <p:cNvSpPr/>
            <p:nvPr/>
          </p:nvSpPr>
          <p:spPr>
            <a:xfrm>
              <a:off x="7680831" y="1153096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6" name="rc2055"/>
            <p:cNvSpPr/>
            <p:nvPr/>
          </p:nvSpPr>
          <p:spPr>
            <a:xfrm>
              <a:off x="7680831" y="1147895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7" name="rc2056"/>
            <p:cNvSpPr/>
            <p:nvPr/>
          </p:nvSpPr>
          <p:spPr>
            <a:xfrm>
              <a:off x="7680831" y="1142693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8" name="rc2057"/>
            <p:cNvSpPr/>
            <p:nvPr/>
          </p:nvSpPr>
          <p:spPr>
            <a:xfrm>
              <a:off x="7680831" y="1137492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9" name="rc2058"/>
            <p:cNvSpPr/>
            <p:nvPr/>
          </p:nvSpPr>
          <p:spPr>
            <a:xfrm>
              <a:off x="7680831" y="113229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0" name="rc2059"/>
            <p:cNvSpPr/>
            <p:nvPr/>
          </p:nvSpPr>
          <p:spPr>
            <a:xfrm>
              <a:off x="7680831" y="1127088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1" name="rc2060"/>
            <p:cNvSpPr/>
            <p:nvPr/>
          </p:nvSpPr>
          <p:spPr>
            <a:xfrm>
              <a:off x="7680831" y="1121887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2" name="rc2061"/>
            <p:cNvSpPr/>
            <p:nvPr/>
          </p:nvSpPr>
          <p:spPr>
            <a:xfrm>
              <a:off x="7680831" y="1116685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3" name="rc2062"/>
            <p:cNvSpPr/>
            <p:nvPr/>
          </p:nvSpPr>
          <p:spPr>
            <a:xfrm>
              <a:off x="7680831" y="1111484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4" name="rc2063"/>
            <p:cNvSpPr/>
            <p:nvPr/>
          </p:nvSpPr>
          <p:spPr>
            <a:xfrm>
              <a:off x="7680831" y="1106282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5" name="rc2064"/>
            <p:cNvSpPr/>
            <p:nvPr/>
          </p:nvSpPr>
          <p:spPr>
            <a:xfrm>
              <a:off x="7680831" y="110108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6" name="rc2065"/>
            <p:cNvSpPr/>
            <p:nvPr/>
          </p:nvSpPr>
          <p:spPr>
            <a:xfrm>
              <a:off x="7680831" y="1095879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7" name="rc2066"/>
            <p:cNvSpPr/>
            <p:nvPr/>
          </p:nvSpPr>
          <p:spPr>
            <a:xfrm>
              <a:off x="7680831" y="1090677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8" name="rc2067"/>
            <p:cNvSpPr/>
            <p:nvPr/>
          </p:nvSpPr>
          <p:spPr>
            <a:xfrm>
              <a:off x="7680831" y="1085475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9" name="rc2068"/>
            <p:cNvSpPr/>
            <p:nvPr/>
          </p:nvSpPr>
          <p:spPr>
            <a:xfrm>
              <a:off x="7680831" y="1080274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0" name="rc2069"/>
            <p:cNvSpPr/>
            <p:nvPr/>
          </p:nvSpPr>
          <p:spPr>
            <a:xfrm>
              <a:off x="7680831" y="1075072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1" name="rc2070"/>
            <p:cNvSpPr/>
            <p:nvPr/>
          </p:nvSpPr>
          <p:spPr>
            <a:xfrm>
              <a:off x="7680831" y="106987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2" name="rc2071"/>
            <p:cNvSpPr/>
            <p:nvPr/>
          </p:nvSpPr>
          <p:spPr>
            <a:xfrm>
              <a:off x="7680831" y="106466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3" name="rc2072"/>
            <p:cNvSpPr/>
            <p:nvPr/>
          </p:nvSpPr>
          <p:spPr>
            <a:xfrm>
              <a:off x="7680831" y="1059467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4" name="rc2073"/>
            <p:cNvSpPr/>
            <p:nvPr/>
          </p:nvSpPr>
          <p:spPr>
            <a:xfrm>
              <a:off x="7680831" y="1054266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5" name="rc2074"/>
            <p:cNvSpPr/>
            <p:nvPr/>
          </p:nvSpPr>
          <p:spPr>
            <a:xfrm>
              <a:off x="7680831" y="1049064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6" name="rc2075"/>
            <p:cNvSpPr/>
            <p:nvPr/>
          </p:nvSpPr>
          <p:spPr>
            <a:xfrm>
              <a:off x="7680831" y="1043863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7" name="rc2076"/>
            <p:cNvSpPr/>
            <p:nvPr/>
          </p:nvSpPr>
          <p:spPr>
            <a:xfrm>
              <a:off x="7680831" y="1038661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8" name="rc2077"/>
            <p:cNvSpPr/>
            <p:nvPr/>
          </p:nvSpPr>
          <p:spPr>
            <a:xfrm>
              <a:off x="7680831" y="1033459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9" name="rc2078"/>
            <p:cNvSpPr/>
            <p:nvPr/>
          </p:nvSpPr>
          <p:spPr>
            <a:xfrm>
              <a:off x="7680831" y="1028258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0" name="rc2079"/>
            <p:cNvSpPr/>
            <p:nvPr/>
          </p:nvSpPr>
          <p:spPr>
            <a:xfrm>
              <a:off x="7680831" y="1023056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1" name="rc2080"/>
            <p:cNvSpPr/>
            <p:nvPr/>
          </p:nvSpPr>
          <p:spPr>
            <a:xfrm>
              <a:off x="7680831" y="1017854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2" name="rc2081"/>
            <p:cNvSpPr/>
            <p:nvPr/>
          </p:nvSpPr>
          <p:spPr>
            <a:xfrm>
              <a:off x="7680831" y="1012653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3" name="rc2082"/>
            <p:cNvSpPr/>
            <p:nvPr/>
          </p:nvSpPr>
          <p:spPr>
            <a:xfrm>
              <a:off x="7680831" y="1007451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4" name="rc2083"/>
            <p:cNvSpPr/>
            <p:nvPr/>
          </p:nvSpPr>
          <p:spPr>
            <a:xfrm>
              <a:off x="7680831" y="1002250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5" name="rc2084"/>
            <p:cNvSpPr/>
            <p:nvPr/>
          </p:nvSpPr>
          <p:spPr>
            <a:xfrm>
              <a:off x="7680831" y="997048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6" name="rc2085"/>
            <p:cNvSpPr/>
            <p:nvPr/>
          </p:nvSpPr>
          <p:spPr>
            <a:xfrm>
              <a:off x="7680831" y="991846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7" name="rc2086"/>
            <p:cNvSpPr/>
            <p:nvPr/>
          </p:nvSpPr>
          <p:spPr>
            <a:xfrm>
              <a:off x="7680831" y="986645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8" name="rc2087"/>
            <p:cNvSpPr/>
            <p:nvPr/>
          </p:nvSpPr>
          <p:spPr>
            <a:xfrm>
              <a:off x="7680831" y="981443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9" name="rc2088"/>
            <p:cNvSpPr/>
            <p:nvPr/>
          </p:nvSpPr>
          <p:spPr>
            <a:xfrm>
              <a:off x="7680831" y="976242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0" name="rc2089"/>
            <p:cNvSpPr/>
            <p:nvPr/>
          </p:nvSpPr>
          <p:spPr>
            <a:xfrm>
              <a:off x="7680831" y="971040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1" name="rc2090"/>
            <p:cNvSpPr/>
            <p:nvPr/>
          </p:nvSpPr>
          <p:spPr>
            <a:xfrm>
              <a:off x="7680831" y="965838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2" name="rc2091"/>
            <p:cNvSpPr/>
            <p:nvPr/>
          </p:nvSpPr>
          <p:spPr>
            <a:xfrm>
              <a:off x="7680831" y="960637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3" name="rc2092"/>
            <p:cNvSpPr/>
            <p:nvPr/>
          </p:nvSpPr>
          <p:spPr>
            <a:xfrm>
              <a:off x="7680831" y="955435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4" name="rc2093"/>
            <p:cNvSpPr/>
            <p:nvPr/>
          </p:nvSpPr>
          <p:spPr>
            <a:xfrm>
              <a:off x="7680831" y="950233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5" name="rc2094"/>
            <p:cNvSpPr/>
            <p:nvPr/>
          </p:nvSpPr>
          <p:spPr>
            <a:xfrm>
              <a:off x="7680831" y="9450323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6" name="rc2095"/>
            <p:cNvSpPr/>
            <p:nvPr/>
          </p:nvSpPr>
          <p:spPr>
            <a:xfrm>
              <a:off x="7680831" y="9398307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7" name="rc2096"/>
            <p:cNvSpPr/>
            <p:nvPr/>
          </p:nvSpPr>
          <p:spPr>
            <a:xfrm>
              <a:off x="7680831" y="9346290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8" name="rc2097"/>
            <p:cNvSpPr/>
            <p:nvPr/>
          </p:nvSpPr>
          <p:spPr>
            <a:xfrm>
              <a:off x="7680831" y="9294274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9" name="rc2098"/>
            <p:cNvSpPr/>
            <p:nvPr/>
          </p:nvSpPr>
          <p:spPr>
            <a:xfrm>
              <a:off x="7680831" y="9242258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0" name="rc2099"/>
            <p:cNvSpPr/>
            <p:nvPr/>
          </p:nvSpPr>
          <p:spPr>
            <a:xfrm>
              <a:off x="7680831" y="9190242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1" name="rc2100"/>
            <p:cNvSpPr/>
            <p:nvPr/>
          </p:nvSpPr>
          <p:spPr>
            <a:xfrm>
              <a:off x="7680831" y="9138226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2" name="rc2101"/>
            <p:cNvSpPr/>
            <p:nvPr/>
          </p:nvSpPr>
          <p:spPr>
            <a:xfrm>
              <a:off x="7680831" y="9086210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3" name="rc2102"/>
            <p:cNvSpPr/>
            <p:nvPr/>
          </p:nvSpPr>
          <p:spPr>
            <a:xfrm>
              <a:off x="7680831" y="9034193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4" name="rc2103"/>
            <p:cNvSpPr/>
            <p:nvPr/>
          </p:nvSpPr>
          <p:spPr>
            <a:xfrm>
              <a:off x="7680831" y="8982177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5" name="rc2104"/>
            <p:cNvSpPr/>
            <p:nvPr/>
          </p:nvSpPr>
          <p:spPr>
            <a:xfrm>
              <a:off x="7680831" y="8930161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6" name="rc2105"/>
            <p:cNvSpPr/>
            <p:nvPr/>
          </p:nvSpPr>
          <p:spPr>
            <a:xfrm>
              <a:off x="7680831" y="8878145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7" name="rc2106"/>
            <p:cNvSpPr/>
            <p:nvPr/>
          </p:nvSpPr>
          <p:spPr>
            <a:xfrm>
              <a:off x="7680831" y="8826129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8" name="rc2107"/>
            <p:cNvSpPr/>
            <p:nvPr/>
          </p:nvSpPr>
          <p:spPr>
            <a:xfrm>
              <a:off x="7680831" y="8774113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9" name="rc2108"/>
            <p:cNvSpPr/>
            <p:nvPr/>
          </p:nvSpPr>
          <p:spPr>
            <a:xfrm>
              <a:off x="7680831" y="8722096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0" name="rc2109"/>
            <p:cNvSpPr/>
            <p:nvPr/>
          </p:nvSpPr>
          <p:spPr>
            <a:xfrm>
              <a:off x="7680831" y="8670080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1" name="rc2110"/>
            <p:cNvSpPr/>
            <p:nvPr/>
          </p:nvSpPr>
          <p:spPr>
            <a:xfrm>
              <a:off x="7680831" y="861806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2" name="rc2111"/>
            <p:cNvSpPr/>
            <p:nvPr/>
          </p:nvSpPr>
          <p:spPr>
            <a:xfrm>
              <a:off x="7680831" y="856604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3" name="rc2112"/>
            <p:cNvSpPr/>
            <p:nvPr/>
          </p:nvSpPr>
          <p:spPr>
            <a:xfrm>
              <a:off x="7680831" y="851403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4" name="rc2113"/>
            <p:cNvSpPr/>
            <p:nvPr/>
          </p:nvSpPr>
          <p:spPr>
            <a:xfrm>
              <a:off x="7680831" y="846201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5" name="rc2114"/>
            <p:cNvSpPr/>
            <p:nvPr/>
          </p:nvSpPr>
          <p:spPr>
            <a:xfrm>
              <a:off x="7680831" y="84099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6" name="rc2115"/>
            <p:cNvSpPr/>
            <p:nvPr/>
          </p:nvSpPr>
          <p:spPr>
            <a:xfrm>
              <a:off x="7680831" y="835798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7" name="rc2116"/>
            <p:cNvSpPr/>
            <p:nvPr/>
          </p:nvSpPr>
          <p:spPr>
            <a:xfrm>
              <a:off x="7680831" y="830596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8" name="rc2117"/>
            <p:cNvSpPr/>
            <p:nvPr/>
          </p:nvSpPr>
          <p:spPr>
            <a:xfrm>
              <a:off x="7680831" y="825395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9" name="rc2118"/>
            <p:cNvSpPr/>
            <p:nvPr/>
          </p:nvSpPr>
          <p:spPr>
            <a:xfrm>
              <a:off x="7680831" y="820193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0" name="rc2119"/>
            <p:cNvSpPr/>
            <p:nvPr/>
          </p:nvSpPr>
          <p:spPr>
            <a:xfrm>
              <a:off x="7680831" y="814991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1" name="rc2120"/>
            <p:cNvSpPr/>
            <p:nvPr/>
          </p:nvSpPr>
          <p:spPr>
            <a:xfrm>
              <a:off x="7680831" y="80979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2" name="rc2121"/>
            <p:cNvSpPr/>
            <p:nvPr/>
          </p:nvSpPr>
          <p:spPr>
            <a:xfrm>
              <a:off x="7680831" y="804588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3" name="rc2122"/>
            <p:cNvSpPr/>
            <p:nvPr/>
          </p:nvSpPr>
          <p:spPr>
            <a:xfrm>
              <a:off x="7680831" y="799387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4" name="rc2123"/>
            <p:cNvSpPr/>
            <p:nvPr/>
          </p:nvSpPr>
          <p:spPr>
            <a:xfrm>
              <a:off x="7680831" y="794185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5" name="rc2124"/>
            <p:cNvSpPr/>
            <p:nvPr/>
          </p:nvSpPr>
          <p:spPr>
            <a:xfrm>
              <a:off x="7680831" y="788983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6" name="rc2125"/>
            <p:cNvSpPr/>
            <p:nvPr/>
          </p:nvSpPr>
          <p:spPr>
            <a:xfrm>
              <a:off x="7680831" y="7837822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7" name="rc2126"/>
            <p:cNvSpPr/>
            <p:nvPr/>
          </p:nvSpPr>
          <p:spPr>
            <a:xfrm>
              <a:off x="7680831" y="77858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8" name="rc2127"/>
            <p:cNvSpPr/>
            <p:nvPr/>
          </p:nvSpPr>
          <p:spPr>
            <a:xfrm>
              <a:off x="7680831" y="7733789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9" name="rc2128"/>
            <p:cNvSpPr/>
            <p:nvPr/>
          </p:nvSpPr>
          <p:spPr>
            <a:xfrm>
              <a:off x="7680831" y="768177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0" name="rc2129"/>
            <p:cNvSpPr/>
            <p:nvPr/>
          </p:nvSpPr>
          <p:spPr>
            <a:xfrm>
              <a:off x="7680831" y="76297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1" name="rc2130"/>
            <p:cNvSpPr/>
            <p:nvPr/>
          </p:nvSpPr>
          <p:spPr>
            <a:xfrm>
              <a:off x="7680831" y="75777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2" name="rc2131"/>
            <p:cNvSpPr/>
            <p:nvPr/>
          </p:nvSpPr>
          <p:spPr>
            <a:xfrm>
              <a:off x="7680831" y="752572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3" name="rc2132"/>
            <p:cNvSpPr/>
            <p:nvPr/>
          </p:nvSpPr>
          <p:spPr>
            <a:xfrm>
              <a:off x="7680831" y="74737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4" name="rc2133"/>
            <p:cNvSpPr/>
            <p:nvPr/>
          </p:nvSpPr>
          <p:spPr>
            <a:xfrm>
              <a:off x="7680831" y="742169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5" name="rc2134"/>
            <p:cNvSpPr/>
            <p:nvPr/>
          </p:nvSpPr>
          <p:spPr>
            <a:xfrm>
              <a:off x="7680831" y="7369676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6" name="rc2135"/>
            <p:cNvSpPr/>
            <p:nvPr/>
          </p:nvSpPr>
          <p:spPr>
            <a:xfrm>
              <a:off x="7680831" y="7317660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7" name="rc2136"/>
            <p:cNvSpPr/>
            <p:nvPr/>
          </p:nvSpPr>
          <p:spPr>
            <a:xfrm>
              <a:off x="7680831" y="7265644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8" name="rc2137"/>
            <p:cNvSpPr/>
            <p:nvPr/>
          </p:nvSpPr>
          <p:spPr>
            <a:xfrm>
              <a:off x="7680831" y="7213628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9" name="rc2138"/>
            <p:cNvSpPr/>
            <p:nvPr/>
          </p:nvSpPr>
          <p:spPr>
            <a:xfrm>
              <a:off x="7680831" y="7161611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0" name="rc2139"/>
            <p:cNvSpPr/>
            <p:nvPr/>
          </p:nvSpPr>
          <p:spPr>
            <a:xfrm>
              <a:off x="7680831" y="7109595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1" name="rc2140"/>
            <p:cNvSpPr/>
            <p:nvPr/>
          </p:nvSpPr>
          <p:spPr>
            <a:xfrm>
              <a:off x="7680831" y="7057579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2" name="rc2141"/>
            <p:cNvSpPr/>
            <p:nvPr/>
          </p:nvSpPr>
          <p:spPr>
            <a:xfrm>
              <a:off x="7680831" y="700556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3" name="rc2142"/>
            <p:cNvSpPr/>
            <p:nvPr/>
          </p:nvSpPr>
          <p:spPr>
            <a:xfrm>
              <a:off x="7680831" y="6953547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4" name="rc2143"/>
            <p:cNvSpPr/>
            <p:nvPr/>
          </p:nvSpPr>
          <p:spPr>
            <a:xfrm>
              <a:off x="7680831" y="690153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5" name="rc2144"/>
            <p:cNvSpPr/>
            <p:nvPr/>
          </p:nvSpPr>
          <p:spPr>
            <a:xfrm>
              <a:off x="7680831" y="684951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6" name="rc2145"/>
            <p:cNvSpPr/>
            <p:nvPr/>
          </p:nvSpPr>
          <p:spPr>
            <a:xfrm>
              <a:off x="7680831" y="679749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7" name="rc2146"/>
            <p:cNvSpPr/>
            <p:nvPr/>
          </p:nvSpPr>
          <p:spPr>
            <a:xfrm>
              <a:off x="7680831" y="674548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8" name="rc2147"/>
            <p:cNvSpPr/>
            <p:nvPr/>
          </p:nvSpPr>
          <p:spPr>
            <a:xfrm>
              <a:off x="7680831" y="669346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9" name="rc2148"/>
            <p:cNvSpPr/>
            <p:nvPr/>
          </p:nvSpPr>
          <p:spPr>
            <a:xfrm>
              <a:off x="7680831" y="664145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0" name="rc2149"/>
            <p:cNvSpPr/>
            <p:nvPr/>
          </p:nvSpPr>
          <p:spPr>
            <a:xfrm>
              <a:off x="7680831" y="658943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1" name="rc2150"/>
            <p:cNvSpPr/>
            <p:nvPr/>
          </p:nvSpPr>
          <p:spPr>
            <a:xfrm>
              <a:off x="7680831" y="653741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2" name="rc2151"/>
            <p:cNvSpPr/>
            <p:nvPr/>
          </p:nvSpPr>
          <p:spPr>
            <a:xfrm>
              <a:off x="7680831" y="6485401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3" name="rc2152"/>
            <p:cNvSpPr/>
            <p:nvPr/>
          </p:nvSpPr>
          <p:spPr>
            <a:xfrm>
              <a:off x="7680831" y="643338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4" name="rc2153"/>
            <p:cNvSpPr/>
            <p:nvPr/>
          </p:nvSpPr>
          <p:spPr>
            <a:xfrm>
              <a:off x="7680831" y="638136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5" name="rc2154"/>
            <p:cNvSpPr/>
            <p:nvPr/>
          </p:nvSpPr>
          <p:spPr>
            <a:xfrm>
              <a:off x="7680831" y="632935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6" name="rc2155"/>
            <p:cNvSpPr/>
            <p:nvPr/>
          </p:nvSpPr>
          <p:spPr>
            <a:xfrm>
              <a:off x="7680831" y="627733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7" name="rc2156"/>
            <p:cNvSpPr/>
            <p:nvPr/>
          </p:nvSpPr>
          <p:spPr>
            <a:xfrm>
              <a:off x="7680831" y="622532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8" name="rc2157"/>
            <p:cNvSpPr/>
            <p:nvPr/>
          </p:nvSpPr>
          <p:spPr>
            <a:xfrm>
              <a:off x="7680831" y="617330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9" name="rc2158"/>
            <p:cNvSpPr/>
            <p:nvPr/>
          </p:nvSpPr>
          <p:spPr>
            <a:xfrm>
              <a:off x="7680831" y="612128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0" name="rc2159"/>
            <p:cNvSpPr/>
            <p:nvPr/>
          </p:nvSpPr>
          <p:spPr>
            <a:xfrm>
              <a:off x="7680831" y="606927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1" name="rc2160"/>
            <p:cNvSpPr/>
            <p:nvPr/>
          </p:nvSpPr>
          <p:spPr>
            <a:xfrm>
              <a:off x="7680831" y="601725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2" name="rc2161"/>
            <p:cNvSpPr/>
            <p:nvPr/>
          </p:nvSpPr>
          <p:spPr>
            <a:xfrm>
              <a:off x="7680831" y="596524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3" name="rc2162"/>
            <p:cNvSpPr/>
            <p:nvPr/>
          </p:nvSpPr>
          <p:spPr>
            <a:xfrm>
              <a:off x="7680831" y="5913223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4" name="rc2163"/>
            <p:cNvSpPr/>
            <p:nvPr/>
          </p:nvSpPr>
          <p:spPr>
            <a:xfrm>
              <a:off x="7680831" y="586120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5" name="rc2164"/>
            <p:cNvSpPr/>
            <p:nvPr/>
          </p:nvSpPr>
          <p:spPr>
            <a:xfrm>
              <a:off x="7680831" y="580919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6" name="rc2165"/>
            <p:cNvSpPr/>
            <p:nvPr/>
          </p:nvSpPr>
          <p:spPr>
            <a:xfrm>
              <a:off x="7680831" y="575717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7" name="rc2166"/>
            <p:cNvSpPr/>
            <p:nvPr/>
          </p:nvSpPr>
          <p:spPr>
            <a:xfrm>
              <a:off x="7680831" y="570515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8" name="rc2167"/>
            <p:cNvSpPr/>
            <p:nvPr/>
          </p:nvSpPr>
          <p:spPr>
            <a:xfrm>
              <a:off x="7680831" y="565314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9" name="rc2168"/>
            <p:cNvSpPr/>
            <p:nvPr/>
          </p:nvSpPr>
          <p:spPr>
            <a:xfrm>
              <a:off x="7680831" y="560112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0" name="rc2169"/>
            <p:cNvSpPr/>
            <p:nvPr/>
          </p:nvSpPr>
          <p:spPr>
            <a:xfrm>
              <a:off x="7680831" y="554911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1" name="rc2170"/>
            <p:cNvSpPr/>
            <p:nvPr/>
          </p:nvSpPr>
          <p:spPr>
            <a:xfrm>
              <a:off x="7680831" y="549709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2" name="rc2171"/>
            <p:cNvSpPr/>
            <p:nvPr/>
          </p:nvSpPr>
          <p:spPr>
            <a:xfrm>
              <a:off x="7680831" y="544507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3" name="rc2172"/>
            <p:cNvSpPr/>
            <p:nvPr/>
          </p:nvSpPr>
          <p:spPr>
            <a:xfrm>
              <a:off x="7680831" y="539306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4" name="rc2173"/>
            <p:cNvSpPr/>
            <p:nvPr/>
          </p:nvSpPr>
          <p:spPr>
            <a:xfrm>
              <a:off x="7680831" y="534104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5" name="rc2174"/>
            <p:cNvSpPr/>
            <p:nvPr/>
          </p:nvSpPr>
          <p:spPr>
            <a:xfrm>
              <a:off x="7680831" y="528902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6" name="rc2175"/>
            <p:cNvSpPr/>
            <p:nvPr/>
          </p:nvSpPr>
          <p:spPr>
            <a:xfrm>
              <a:off x="7680831" y="523701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7" name="rc2176"/>
            <p:cNvSpPr/>
            <p:nvPr/>
          </p:nvSpPr>
          <p:spPr>
            <a:xfrm>
              <a:off x="7680831" y="518499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8" name="rc2177"/>
            <p:cNvSpPr/>
            <p:nvPr/>
          </p:nvSpPr>
          <p:spPr>
            <a:xfrm>
              <a:off x="7680831" y="513298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9" name="rc2178"/>
            <p:cNvSpPr/>
            <p:nvPr/>
          </p:nvSpPr>
          <p:spPr>
            <a:xfrm>
              <a:off x="7680831" y="508096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0" name="rc2179"/>
            <p:cNvSpPr/>
            <p:nvPr/>
          </p:nvSpPr>
          <p:spPr>
            <a:xfrm>
              <a:off x="7680831" y="502894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rc2180"/>
            <p:cNvSpPr/>
            <p:nvPr/>
          </p:nvSpPr>
          <p:spPr>
            <a:xfrm>
              <a:off x="7680831" y="497693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rc2181"/>
            <p:cNvSpPr/>
            <p:nvPr/>
          </p:nvSpPr>
          <p:spPr>
            <a:xfrm>
              <a:off x="7680831" y="492491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rc2182"/>
            <p:cNvSpPr/>
            <p:nvPr/>
          </p:nvSpPr>
          <p:spPr>
            <a:xfrm>
              <a:off x="7680831" y="487290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rc2183"/>
            <p:cNvSpPr/>
            <p:nvPr/>
          </p:nvSpPr>
          <p:spPr>
            <a:xfrm>
              <a:off x="7680831" y="482088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rc2184"/>
            <p:cNvSpPr/>
            <p:nvPr/>
          </p:nvSpPr>
          <p:spPr>
            <a:xfrm>
              <a:off x="7680831" y="476886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rc2185"/>
            <p:cNvSpPr/>
            <p:nvPr/>
          </p:nvSpPr>
          <p:spPr>
            <a:xfrm>
              <a:off x="7680831" y="471685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rc2186"/>
            <p:cNvSpPr/>
            <p:nvPr/>
          </p:nvSpPr>
          <p:spPr>
            <a:xfrm>
              <a:off x="7680831" y="466483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rc2187"/>
            <p:cNvSpPr/>
            <p:nvPr/>
          </p:nvSpPr>
          <p:spPr>
            <a:xfrm>
              <a:off x="7680831" y="461281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rc2188"/>
            <p:cNvSpPr/>
            <p:nvPr/>
          </p:nvSpPr>
          <p:spPr>
            <a:xfrm>
              <a:off x="7680831" y="456080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rc2189"/>
            <p:cNvSpPr/>
            <p:nvPr/>
          </p:nvSpPr>
          <p:spPr>
            <a:xfrm>
              <a:off x="7680831" y="450878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rc2190"/>
            <p:cNvSpPr/>
            <p:nvPr/>
          </p:nvSpPr>
          <p:spPr>
            <a:xfrm>
              <a:off x="7680831" y="445677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rc2191"/>
            <p:cNvSpPr/>
            <p:nvPr/>
          </p:nvSpPr>
          <p:spPr>
            <a:xfrm>
              <a:off x="7680831" y="440475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rc2192"/>
            <p:cNvSpPr/>
            <p:nvPr/>
          </p:nvSpPr>
          <p:spPr>
            <a:xfrm>
              <a:off x="7680831" y="435273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rc2193"/>
            <p:cNvSpPr/>
            <p:nvPr/>
          </p:nvSpPr>
          <p:spPr>
            <a:xfrm>
              <a:off x="7680831" y="430072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rc2194"/>
            <p:cNvSpPr/>
            <p:nvPr/>
          </p:nvSpPr>
          <p:spPr>
            <a:xfrm>
              <a:off x="7680831" y="424870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rc2195"/>
            <p:cNvSpPr/>
            <p:nvPr/>
          </p:nvSpPr>
          <p:spPr>
            <a:xfrm>
              <a:off x="7680831" y="419669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rc2196"/>
            <p:cNvSpPr/>
            <p:nvPr/>
          </p:nvSpPr>
          <p:spPr>
            <a:xfrm>
              <a:off x="7680831" y="414467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rc2197"/>
            <p:cNvSpPr/>
            <p:nvPr/>
          </p:nvSpPr>
          <p:spPr>
            <a:xfrm>
              <a:off x="7680831" y="409265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rc2198"/>
            <p:cNvSpPr/>
            <p:nvPr/>
          </p:nvSpPr>
          <p:spPr>
            <a:xfrm>
              <a:off x="7680831" y="40406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rc2199"/>
            <p:cNvSpPr/>
            <p:nvPr/>
          </p:nvSpPr>
          <p:spPr>
            <a:xfrm>
              <a:off x="7680831" y="398862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rc2200"/>
            <p:cNvSpPr/>
            <p:nvPr/>
          </p:nvSpPr>
          <p:spPr>
            <a:xfrm>
              <a:off x="7680831" y="393660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rc2201"/>
            <p:cNvSpPr/>
            <p:nvPr/>
          </p:nvSpPr>
          <p:spPr>
            <a:xfrm>
              <a:off x="7680831" y="388459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rc2202"/>
            <p:cNvSpPr/>
            <p:nvPr/>
          </p:nvSpPr>
          <p:spPr>
            <a:xfrm>
              <a:off x="7680831" y="383257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rc2203"/>
            <p:cNvSpPr/>
            <p:nvPr/>
          </p:nvSpPr>
          <p:spPr>
            <a:xfrm>
              <a:off x="7680831" y="3780561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rc2204"/>
            <p:cNvSpPr/>
            <p:nvPr/>
          </p:nvSpPr>
          <p:spPr>
            <a:xfrm>
              <a:off x="7680831" y="372854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rc2205"/>
            <p:cNvSpPr/>
            <p:nvPr/>
          </p:nvSpPr>
          <p:spPr>
            <a:xfrm>
              <a:off x="7680831" y="367652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rc2206"/>
            <p:cNvSpPr/>
            <p:nvPr/>
          </p:nvSpPr>
          <p:spPr>
            <a:xfrm>
              <a:off x="7680831" y="362451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rc2207"/>
            <p:cNvSpPr/>
            <p:nvPr/>
          </p:nvSpPr>
          <p:spPr>
            <a:xfrm>
              <a:off x="7680831" y="357249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rc2208"/>
            <p:cNvSpPr/>
            <p:nvPr/>
          </p:nvSpPr>
          <p:spPr>
            <a:xfrm>
              <a:off x="7680831" y="352048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rc2209"/>
            <p:cNvSpPr/>
            <p:nvPr/>
          </p:nvSpPr>
          <p:spPr>
            <a:xfrm>
              <a:off x="7680831" y="346846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rc2210"/>
            <p:cNvSpPr/>
            <p:nvPr/>
          </p:nvSpPr>
          <p:spPr>
            <a:xfrm>
              <a:off x="7680831" y="341644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rc2211"/>
            <p:cNvSpPr/>
            <p:nvPr/>
          </p:nvSpPr>
          <p:spPr>
            <a:xfrm>
              <a:off x="7680831" y="336443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rc2212"/>
            <p:cNvSpPr/>
            <p:nvPr/>
          </p:nvSpPr>
          <p:spPr>
            <a:xfrm>
              <a:off x="7680831" y="331241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rc2213"/>
            <p:cNvSpPr/>
            <p:nvPr/>
          </p:nvSpPr>
          <p:spPr>
            <a:xfrm>
              <a:off x="7680831" y="326039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rc2214"/>
            <p:cNvSpPr/>
            <p:nvPr/>
          </p:nvSpPr>
          <p:spPr>
            <a:xfrm>
              <a:off x="7680831" y="320838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rc2215"/>
            <p:cNvSpPr/>
            <p:nvPr/>
          </p:nvSpPr>
          <p:spPr>
            <a:xfrm>
              <a:off x="7680831" y="315636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rc2216"/>
            <p:cNvSpPr/>
            <p:nvPr/>
          </p:nvSpPr>
          <p:spPr>
            <a:xfrm>
              <a:off x="7680831" y="310435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rc2217"/>
            <p:cNvSpPr/>
            <p:nvPr/>
          </p:nvSpPr>
          <p:spPr>
            <a:xfrm>
              <a:off x="7680831" y="305233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rc2218"/>
            <p:cNvSpPr/>
            <p:nvPr/>
          </p:nvSpPr>
          <p:spPr>
            <a:xfrm>
              <a:off x="7680831" y="300031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rc2219"/>
            <p:cNvSpPr/>
            <p:nvPr/>
          </p:nvSpPr>
          <p:spPr>
            <a:xfrm>
              <a:off x="7680831" y="294830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rc2220"/>
            <p:cNvSpPr/>
            <p:nvPr/>
          </p:nvSpPr>
          <p:spPr>
            <a:xfrm>
              <a:off x="7680831" y="289628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rc2221"/>
            <p:cNvSpPr/>
            <p:nvPr/>
          </p:nvSpPr>
          <p:spPr>
            <a:xfrm>
              <a:off x="7680831" y="284427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rc2222"/>
            <p:cNvSpPr/>
            <p:nvPr/>
          </p:nvSpPr>
          <p:spPr>
            <a:xfrm>
              <a:off x="7680831" y="279225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rc2223"/>
            <p:cNvSpPr/>
            <p:nvPr/>
          </p:nvSpPr>
          <p:spPr>
            <a:xfrm>
              <a:off x="7680831" y="2740237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rc2224"/>
            <p:cNvSpPr/>
            <p:nvPr/>
          </p:nvSpPr>
          <p:spPr>
            <a:xfrm>
              <a:off x="7680831" y="268822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rc2225"/>
            <p:cNvSpPr/>
            <p:nvPr/>
          </p:nvSpPr>
          <p:spPr>
            <a:xfrm>
              <a:off x="7680831" y="263620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rc2226"/>
            <p:cNvSpPr/>
            <p:nvPr/>
          </p:nvSpPr>
          <p:spPr>
            <a:xfrm>
              <a:off x="7680831" y="2584189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rc2227"/>
            <p:cNvSpPr/>
            <p:nvPr/>
          </p:nvSpPr>
          <p:spPr>
            <a:xfrm>
              <a:off x="7680831" y="2532173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rc2228"/>
            <p:cNvSpPr/>
            <p:nvPr/>
          </p:nvSpPr>
          <p:spPr>
            <a:xfrm>
              <a:off x="7680831" y="24801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rc2229"/>
            <p:cNvSpPr/>
            <p:nvPr/>
          </p:nvSpPr>
          <p:spPr>
            <a:xfrm>
              <a:off x="7680831" y="242814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rc2230"/>
            <p:cNvSpPr/>
            <p:nvPr/>
          </p:nvSpPr>
          <p:spPr>
            <a:xfrm>
              <a:off x="7680831" y="237612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rc2231"/>
            <p:cNvSpPr/>
            <p:nvPr/>
          </p:nvSpPr>
          <p:spPr>
            <a:xfrm>
              <a:off x="7680831" y="232410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rc2232"/>
            <p:cNvSpPr/>
            <p:nvPr/>
          </p:nvSpPr>
          <p:spPr>
            <a:xfrm>
              <a:off x="7680831" y="227209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rc2233"/>
            <p:cNvSpPr/>
            <p:nvPr/>
          </p:nvSpPr>
          <p:spPr>
            <a:xfrm>
              <a:off x="7680831" y="222007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rc2234"/>
            <p:cNvSpPr/>
            <p:nvPr/>
          </p:nvSpPr>
          <p:spPr>
            <a:xfrm>
              <a:off x="7680831" y="216806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rc2235"/>
            <p:cNvSpPr/>
            <p:nvPr/>
          </p:nvSpPr>
          <p:spPr>
            <a:xfrm>
              <a:off x="7680831" y="211604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rc2236"/>
            <p:cNvSpPr/>
            <p:nvPr/>
          </p:nvSpPr>
          <p:spPr>
            <a:xfrm>
              <a:off x="7680831" y="206402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rc2237"/>
            <p:cNvSpPr/>
            <p:nvPr/>
          </p:nvSpPr>
          <p:spPr>
            <a:xfrm>
              <a:off x="7680831" y="201201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rc2238"/>
            <p:cNvSpPr/>
            <p:nvPr/>
          </p:nvSpPr>
          <p:spPr>
            <a:xfrm>
              <a:off x="7680831" y="195999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rc2239"/>
            <p:cNvSpPr/>
            <p:nvPr/>
          </p:nvSpPr>
          <p:spPr>
            <a:xfrm>
              <a:off x="7680831" y="190797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rc2240"/>
            <p:cNvSpPr/>
            <p:nvPr/>
          </p:nvSpPr>
          <p:spPr>
            <a:xfrm>
              <a:off x="7680831" y="185596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rc2241"/>
            <p:cNvSpPr/>
            <p:nvPr/>
          </p:nvSpPr>
          <p:spPr>
            <a:xfrm>
              <a:off x="7680831" y="180394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rc2242"/>
            <p:cNvSpPr/>
            <p:nvPr/>
          </p:nvSpPr>
          <p:spPr>
            <a:xfrm>
              <a:off x="7680831" y="1751930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rc2243"/>
            <p:cNvSpPr/>
            <p:nvPr/>
          </p:nvSpPr>
          <p:spPr>
            <a:xfrm>
              <a:off x="7680831" y="169991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rc2244"/>
            <p:cNvSpPr/>
            <p:nvPr/>
          </p:nvSpPr>
          <p:spPr>
            <a:xfrm>
              <a:off x="7680831" y="164789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rc2245"/>
            <p:cNvSpPr/>
            <p:nvPr/>
          </p:nvSpPr>
          <p:spPr>
            <a:xfrm>
              <a:off x="7680831" y="159588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rc2246"/>
            <p:cNvSpPr/>
            <p:nvPr/>
          </p:nvSpPr>
          <p:spPr>
            <a:xfrm>
              <a:off x="7680831" y="154386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rc2247"/>
            <p:cNvSpPr/>
            <p:nvPr/>
          </p:nvSpPr>
          <p:spPr>
            <a:xfrm>
              <a:off x="7876893" y="13559600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rc2248"/>
            <p:cNvSpPr/>
            <p:nvPr/>
          </p:nvSpPr>
          <p:spPr>
            <a:xfrm>
              <a:off x="7876893" y="1350758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0" name="rc2249"/>
            <p:cNvSpPr/>
            <p:nvPr/>
          </p:nvSpPr>
          <p:spPr>
            <a:xfrm>
              <a:off x="7876893" y="1345556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1" name="rc2250"/>
            <p:cNvSpPr/>
            <p:nvPr/>
          </p:nvSpPr>
          <p:spPr>
            <a:xfrm>
              <a:off x="7876893" y="1340355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2" name="rc2251"/>
            <p:cNvSpPr/>
            <p:nvPr/>
          </p:nvSpPr>
          <p:spPr>
            <a:xfrm>
              <a:off x="7876893" y="13351535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3" name="rc2252"/>
            <p:cNvSpPr/>
            <p:nvPr/>
          </p:nvSpPr>
          <p:spPr>
            <a:xfrm>
              <a:off x="7876893" y="1329951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4" name="rc2253"/>
            <p:cNvSpPr/>
            <p:nvPr/>
          </p:nvSpPr>
          <p:spPr>
            <a:xfrm>
              <a:off x="7876893" y="1324750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5" name="rc2254"/>
            <p:cNvSpPr/>
            <p:nvPr/>
          </p:nvSpPr>
          <p:spPr>
            <a:xfrm>
              <a:off x="7876893" y="1319548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6" name="rc2255"/>
            <p:cNvSpPr/>
            <p:nvPr/>
          </p:nvSpPr>
          <p:spPr>
            <a:xfrm>
              <a:off x="7876893" y="1314347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7" name="rc2256"/>
            <p:cNvSpPr/>
            <p:nvPr/>
          </p:nvSpPr>
          <p:spPr>
            <a:xfrm>
              <a:off x="7876893" y="1309145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8" name="rc2257"/>
            <p:cNvSpPr/>
            <p:nvPr/>
          </p:nvSpPr>
          <p:spPr>
            <a:xfrm>
              <a:off x="7876893" y="1303943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9" name="rc2258"/>
            <p:cNvSpPr/>
            <p:nvPr/>
          </p:nvSpPr>
          <p:spPr>
            <a:xfrm>
              <a:off x="7876893" y="1298742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0" name="rc2259"/>
            <p:cNvSpPr/>
            <p:nvPr/>
          </p:nvSpPr>
          <p:spPr>
            <a:xfrm>
              <a:off x="7876893" y="1293540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1" name="rc2260"/>
            <p:cNvSpPr/>
            <p:nvPr/>
          </p:nvSpPr>
          <p:spPr>
            <a:xfrm>
              <a:off x="7876893" y="1288339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2" name="rc2261"/>
            <p:cNvSpPr/>
            <p:nvPr/>
          </p:nvSpPr>
          <p:spPr>
            <a:xfrm>
              <a:off x="7876893" y="1283137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3" name="rc2262"/>
            <p:cNvSpPr/>
            <p:nvPr/>
          </p:nvSpPr>
          <p:spPr>
            <a:xfrm>
              <a:off x="7876893" y="127793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4" name="rc2263"/>
            <p:cNvSpPr/>
            <p:nvPr/>
          </p:nvSpPr>
          <p:spPr>
            <a:xfrm>
              <a:off x="7876893" y="127273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5" name="rc2264"/>
            <p:cNvSpPr/>
            <p:nvPr/>
          </p:nvSpPr>
          <p:spPr>
            <a:xfrm>
              <a:off x="7876893" y="1267532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rc2265"/>
            <p:cNvSpPr/>
            <p:nvPr/>
          </p:nvSpPr>
          <p:spPr>
            <a:xfrm>
              <a:off x="7876893" y="1262330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rc2266"/>
            <p:cNvSpPr/>
            <p:nvPr/>
          </p:nvSpPr>
          <p:spPr>
            <a:xfrm>
              <a:off x="7876893" y="1257129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rc2267"/>
            <p:cNvSpPr/>
            <p:nvPr/>
          </p:nvSpPr>
          <p:spPr>
            <a:xfrm>
              <a:off x="7876893" y="1251927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rc2268"/>
            <p:cNvSpPr/>
            <p:nvPr/>
          </p:nvSpPr>
          <p:spPr>
            <a:xfrm>
              <a:off x="7876893" y="12467260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rc2269"/>
            <p:cNvSpPr/>
            <p:nvPr/>
          </p:nvSpPr>
          <p:spPr>
            <a:xfrm>
              <a:off x="7876893" y="12415244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rc2270"/>
            <p:cNvSpPr/>
            <p:nvPr/>
          </p:nvSpPr>
          <p:spPr>
            <a:xfrm>
              <a:off x="7876893" y="1236322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rc2271"/>
            <p:cNvSpPr/>
            <p:nvPr/>
          </p:nvSpPr>
          <p:spPr>
            <a:xfrm>
              <a:off x="7876893" y="1231121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rc2272"/>
            <p:cNvSpPr/>
            <p:nvPr/>
          </p:nvSpPr>
          <p:spPr>
            <a:xfrm>
              <a:off x="7876893" y="1225919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rc2273"/>
            <p:cNvSpPr/>
            <p:nvPr/>
          </p:nvSpPr>
          <p:spPr>
            <a:xfrm>
              <a:off x="7876893" y="1220717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rc2274"/>
            <p:cNvSpPr/>
            <p:nvPr/>
          </p:nvSpPr>
          <p:spPr>
            <a:xfrm>
              <a:off x="7876893" y="1215516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rc2275"/>
            <p:cNvSpPr/>
            <p:nvPr/>
          </p:nvSpPr>
          <p:spPr>
            <a:xfrm>
              <a:off x="7876893" y="12103147"/>
              <a:ext cx="196062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rc2276"/>
            <p:cNvSpPr/>
            <p:nvPr/>
          </p:nvSpPr>
          <p:spPr>
            <a:xfrm>
              <a:off x="7876893" y="1205113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rc2277"/>
            <p:cNvSpPr/>
            <p:nvPr/>
          </p:nvSpPr>
          <p:spPr>
            <a:xfrm>
              <a:off x="7876893" y="1199911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rc2278"/>
            <p:cNvSpPr/>
            <p:nvPr/>
          </p:nvSpPr>
          <p:spPr>
            <a:xfrm>
              <a:off x="7876893" y="1194709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rc2279"/>
            <p:cNvSpPr/>
            <p:nvPr/>
          </p:nvSpPr>
          <p:spPr>
            <a:xfrm>
              <a:off x="7876893" y="1189508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rc2280"/>
            <p:cNvSpPr/>
            <p:nvPr/>
          </p:nvSpPr>
          <p:spPr>
            <a:xfrm>
              <a:off x="7876893" y="1184306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rc2281"/>
            <p:cNvSpPr/>
            <p:nvPr/>
          </p:nvSpPr>
          <p:spPr>
            <a:xfrm>
              <a:off x="7876893" y="1179105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rc2282"/>
            <p:cNvSpPr/>
            <p:nvPr/>
          </p:nvSpPr>
          <p:spPr>
            <a:xfrm>
              <a:off x="7876893" y="1173903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rc2283"/>
            <p:cNvSpPr/>
            <p:nvPr/>
          </p:nvSpPr>
          <p:spPr>
            <a:xfrm>
              <a:off x="7876893" y="1168701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rc2284"/>
            <p:cNvSpPr/>
            <p:nvPr/>
          </p:nvSpPr>
          <p:spPr>
            <a:xfrm>
              <a:off x="7876893" y="1163500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rc2285"/>
            <p:cNvSpPr/>
            <p:nvPr/>
          </p:nvSpPr>
          <p:spPr>
            <a:xfrm>
              <a:off x="7876893" y="1158298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rc2286"/>
            <p:cNvSpPr/>
            <p:nvPr/>
          </p:nvSpPr>
          <p:spPr>
            <a:xfrm>
              <a:off x="7876893" y="1153096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rc2287"/>
            <p:cNvSpPr/>
            <p:nvPr/>
          </p:nvSpPr>
          <p:spPr>
            <a:xfrm>
              <a:off x="7876893" y="1147895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rc2288"/>
            <p:cNvSpPr/>
            <p:nvPr/>
          </p:nvSpPr>
          <p:spPr>
            <a:xfrm>
              <a:off x="7876893" y="1142693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rc2289"/>
            <p:cNvSpPr/>
            <p:nvPr/>
          </p:nvSpPr>
          <p:spPr>
            <a:xfrm>
              <a:off x="7876893" y="1137492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rc2290"/>
            <p:cNvSpPr/>
            <p:nvPr/>
          </p:nvSpPr>
          <p:spPr>
            <a:xfrm>
              <a:off x="7876893" y="1132290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rc2291"/>
            <p:cNvSpPr/>
            <p:nvPr/>
          </p:nvSpPr>
          <p:spPr>
            <a:xfrm>
              <a:off x="7876893" y="1127088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rc2292"/>
            <p:cNvSpPr/>
            <p:nvPr/>
          </p:nvSpPr>
          <p:spPr>
            <a:xfrm>
              <a:off x="7876893" y="1121887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rc2293"/>
            <p:cNvSpPr/>
            <p:nvPr/>
          </p:nvSpPr>
          <p:spPr>
            <a:xfrm>
              <a:off x="7876893" y="1116685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rc2294"/>
            <p:cNvSpPr/>
            <p:nvPr/>
          </p:nvSpPr>
          <p:spPr>
            <a:xfrm>
              <a:off x="7876893" y="1111484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rc2295"/>
            <p:cNvSpPr/>
            <p:nvPr/>
          </p:nvSpPr>
          <p:spPr>
            <a:xfrm>
              <a:off x="7876893" y="1106282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rc2296"/>
            <p:cNvSpPr/>
            <p:nvPr/>
          </p:nvSpPr>
          <p:spPr>
            <a:xfrm>
              <a:off x="7876893" y="1101080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rc2297"/>
            <p:cNvSpPr/>
            <p:nvPr/>
          </p:nvSpPr>
          <p:spPr>
            <a:xfrm>
              <a:off x="7876893" y="1095879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rc2298"/>
            <p:cNvSpPr/>
            <p:nvPr/>
          </p:nvSpPr>
          <p:spPr>
            <a:xfrm>
              <a:off x="7876893" y="1090677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rc2299"/>
            <p:cNvSpPr/>
            <p:nvPr/>
          </p:nvSpPr>
          <p:spPr>
            <a:xfrm>
              <a:off x="7876893" y="1085475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rc2300"/>
            <p:cNvSpPr/>
            <p:nvPr/>
          </p:nvSpPr>
          <p:spPr>
            <a:xfrm>
              <a:off x="7876893" y="1080274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rc2301"/>
            <p:cNvSpPr/>
            <p:nvPr/>
          </p:nvSpPr>
          <p:spPr>
            <a:xfrm>
              <a:off x="7876893" y="1075072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rc2302"/>
            <p:cNvSpPr/>
            <p:nvPr/>
          </p:nvSpPr>
          <p:spPr>
            <a:xfrm>
              <a:off x="7876893" y="1069871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rc2303"/>
            <p:cNvSpPr/>
            <p:nvPr/>
          </p:nvSpPr>
          <p:spPr>
            <a:xfrm>
              <a:off x="7876893" y="1064669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rc2304"/>
            <p:cNvSpPr/>
            <p:nvPr/>
          </p:nvSpPr>
          <p:spPr>
            <a:xfrm>
              <a:off x="7876893" y="1059467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rc2305"/>
            <p:cNvSpPr/>
            <p:nvPr/>
          </p:nvSpPr>
          <p:spPr>
            <a:xfrm>
              <a:off x="7876893" y="1054266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rc2306"/>
            <p:cNvSpPr/>
            <p:nvPr/>
          </p:nvSpPr>
          <p:spPr>
            <a:xfrm>
              <a:off x="7876893" y="1049064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rc2307"/>
            <p:cNvSpPr/>
            <p:nvPr/>
          </p:nvSpPr>
          <p:spPr>
            <a:xfrm>
              <a:off x="7876893" y="1043863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rc2308"/>
            <p:cNvSpPr/>
            <p:nvPr/>
          </p:nvSpPr>
          <p:spPr>
            <a:xfrm>
              <a:off x="7876893" y="1038661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rc2309"/>
            <p:cNvSpPr/>
            <p:nvPr/>
          </p:nvSpPr>
          <p:spPr>
            <a:xfrm>
              <a:off x="7876893" y="1033459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rc2310"/>
            <p:cNvSpPr/>
            <p:nvPr/>
          </p:nvSpPr>
          <p:spPr>
            <a:xfrm>
              <a:off x="7876893" y="1028258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rc2311"/>
            <p:cNvSpPr/>
            <p:nvPr/>
          </p:nvSpPr>
          <p:spPr>
            <a:xfrm>
              <a:off x="7876893" y="10230565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rc2312"/>
            <p:cNvSpPr/>
            <p:nvPr/>
          </p:nvSpPr>
          <p:spPr>
            <a:xfrm>
              <a:off x="7876893" y="10178549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rc2313"/>
            <p:cNvSpPr/>
            <p:nvPr/>
          </p:nvSpPr>
          <p:spPr>
            <a:xfrm>
              <a:off x="7876893" y="10126533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rc2314"/>
            <p:cNvSpPr/>
            <p:nvPr/>
          </p:nvSpPr>
          <p:spPr>
            <a:xfrm>
              <a:off x="7876893" y="1007451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rc2315"/>
            <p:cNvSpPr/>
            <p:nvPr/>
          </p:nvSpPr>
          <p:spPr>
            <a:xfrm>
              <a:off x="7876893" y="1002250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rc2316"/>
            <p:cNvSpPr/>
            <p:nvPr/>
          </p:nvSpPr>
          <p:spPr>
            <a:xfrm>
              <a:off x="7876893" y="997048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rc2317"/>
            <p:cNvSpPr/>
            <p:nvPr/>
          </p:nvSpPr>
          <p:spPr>
            <a:xfrm>
              <a:off x="7876893" y="9918468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rc2318"/>
            <p:cNvSpPr/>
            <p:nvPr/>
          </p:nvSpPr>
          <p:spPr>
            <a:xfrm>
              <a:off x="7876893" y="9866452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rc2319"/>
            <p:cNvSpPr/>
            <p:nvPr/>
          </p:nvSpPr>
          <p:spPr>
            <a:xfrm>
              <a:off x="7876893" y="9814436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rc2320"/>
            <p:cNvSpPr/>
            <p:nvPr/>
          </p:nvSpPr>
          <p:spPr>
            <a:xfrm>
              <a:off x="7876893" y="9762420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rc2321"/>
            <p:cNvSpPr/>
            <p:nvPr/>
          </p:nvSpPr>
          <p:spPr>
            <a:xfrm>
              <a:off x="7876893" y="9710404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rc2322"/>
            <p:cNvSpPr/>
            <p:nvPr/>
          </p:nvSpPr>
          <p:spPr>
            <a:xfrm>
              <a:off x="7876893" y="9658387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rc2323"/>
            <p:cNvSpPr/>
            <p:nvPr/>
          </p:nvSpPr>
          <p:spPr>
            <a:xfrm>
              <a:off x="7876893" y="9606371"/>
              <a:ext cx="196062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rc2324"/>
            <p:cNvSpPr/>
            <p:nvPr/>
          </p:nvSpPr>
          <p:spPr>
            <a:xfrm>
              <a:off x="7876893" y="955435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rc2325"/>
            <p:cNvSpPr/>
            <p:nvPr/>
          </p:nvSpPr>
          <p:spPr>
            <a:xfrm>
              <a:off x="7876893" y="950233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rc2326"/>
            <p:cNvSpPr/>
            <p:nvPr/>
          </p:nvSpPr>
          <p:spPr>
            <a:xfrm>
              <a:off x="7876893" y="945032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rc2327"/>
            <p:cNvSpPr/>
            <p:nvPr/>
          </p:nvSpPr>
          <p:spPr>
            <a:xfrm>
              <a:off x="7876893" y="939830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rc2328"/>
            <p:cNvSpPr/>
            <p:nvPr/>
          </p:nvSpPr>
          <p:spPr>
            <a:xfrm>
              <a:off x="7876893" y="934629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rc2329"/>
            <p:cNvSpPr/>
            <p:nvPr/>
          </p:nvSpPr>
          <p:spPr>
            <a:xfrm>
              <a:off x="7876893" y="929427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rc2330"/>
            <p:cNvSpPr/>
            <p:nvPr/>
          </p:nvSpPr>
          <p:spPr>
            <a:xfrm>
              <a:off x="7876893" y="924225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rc2331"/>
            <p:cNvSpPr/>
            <p:nvPr/>
          </p:nvSpPr>
          <p:spPr>
            <a:xfrm>
              <a:off x="7876893" y="919024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rc2332"/>
            <p:cNvSpPr/>
            <p:nvPr/>
          </p:nvSpPr>
          <p:spPr>
            <a:xfrm>
              <a:off x="7876893" y="913822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rc2333"/>
            <p:cNvSpPr/>
            <p:nvPr/>
          </p:nvSpPr>
          <p:spPr>
            <a:xfrm>
              <a:off x="7876893" y="908621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rc2334"/>
            <p:cNvSpPr/>
            <p:nvPr/>
          </p:nvSpPr>
          <p:spPr>
            <a:xfrm>
              <a:off x="7876893" y="903419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rc2335"/>
            <p:cNvSpPr/>
            <p:nvPr/>
          </p:nvSpPr>
          <p:spPr>
            <a:xfrm>
              <a:off x="7876893" y="898217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rc2336"/>
            <p:cNvSpPr/>
            <p:nvPr/>
          </p:nvSpPr>
          <p:spPr>
            <a:xfrm>
              <a:off x="7876893" y="893016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rc2337"/>
            <p:cNvSpPr/>
            <p:nvPr/>
          </p:nvSpPr>
          <p:spPr>
            <a:xfrm>
              <a:off x="7876893" y="887814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rc2338"/>
            <p:cNvSpPr/>
            <p:nvPr/>
          </p:nvSpPr>
          <p:spPr>
            <a:xfrm>
              <a:off x="7876893" y="882612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rc2339"/>
            <p:cNvSpPr/>
            <p:nvPr/>
          </p:nvSpPr>
          <p:spPr>
            <a:xfrm>
              <a:off x="7876893" y="877411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rc2340"/>
            <p:cNvSpPr/>
            <p:nvPr/>
          </p:nvSpPr>
          <p:spPr>
            <a:xfrm>
              <a:off x="7876893" y="872209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rc2341"/>
            <p:cNvSpPr/>
            <p:nvPr/>
          </p:nvSpPr>
          <p:spPr>
            <a:xfrm>
              <a:off x="7876893" y="867008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rc2342"/>
            <p:cNvSpPr/>
            <p:nvPr/>
          </p:nvSpPr>
          <p:spPr>
            <a:xfrm>
              <a:off x="7876893" y="861806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rc2343"/>
            <p:cNvSpPr/>
            <p:nvPr/>
          </p:nvSpPr>
          <p:spPr>
            <a:xfrm>
              <a:off x="7876893" y="856604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rc2344"/>
            <p:cNvSpPr/>
            <p:nvPr/>
          </p:nvSpPr>
          <p:spPr>
            <a:xfrm>
              <a:off x="7876893" y="851403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rc2345"/>
            <p:cNvSpPr/>
            <p:nvPr/>
          </p:nvSpPr>
          <p:spPr>
            <a:xfrm>
              <a:off x="7876893" y="846201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rc2346"/>
            <p:cNvSpPr/>
            <p:nvPr/>
          </p:nvSpPr>
          <p:spPr>
            <a:xfrm>
              <a:off x="7876893" y="840999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rc2347"/>
            <p:cNvSpPr/>
            <p:nvPr/>
          </p:nvSpPr>
          <p:spPr>
            <a:xfrm>
              <a:off x="7876893" y="835798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rc2348"/>
            <p:cNvSpPr/>
            <p:nvPr/>
          </p:nvSpPr>
          <p:spPr>
            <a:xfrm>
              <a:off x="7876893" y="830596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rc2349"/>
            <p:cNvSpPr/>
            <p:nvPr/>
          </p:nvSpPr>
          <p:spPr>
            <a:xfrm>
              <a:off x="7876893" y="825395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rc2350"/>
            <p:cNvSpPr/>
            <p:nvPr/>
          </p:nvSpPr>
          <p:spPr>
            <a:xfrm>
              <a:off x="7876893" y="820193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rc2351"/>
            <p:cNvSpPr/>
            <p:nvPr/>
          </p:nvSpPr>
          <p:spPr>
            <a:xfrm>
              <a:off x="7876893" y="814991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rc2352"/>
            <p:cNvSpPr/>
            <p:nvPr/>
          </p:nvSpPr>
          <p:spPr>
            <a:xfrm>
              <a:off x="7876893" y="809790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rc2353"/>
            <p:cNvSpPr/>
            <p:nvPr/>
          </p:nvSpPr>
          <p:spPr>
            <a:xfrm>
              <a:off x="7876893" y="804588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rc2354"/>
            <p:cNvSpPr/>
            <p:nvPr/>
          </p:nvSpPr>
          <p:spPr>
            <a:xfrm>
              <a:off x="7876893" y="799387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rc2355"/>
            <p:cNvSpPr/>
            <p:nvPr/>
          </p:nvSpPr>
          <p:spPr>
            <a:xfrm>
              <a:off x="7876893" y="794185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rc2356"/>
            <p:cNvSpPr/>
            <p:nvPr/>
          </p:nvSpPr>
          <p:spPr>
            <a:xfrm>
              <a:off x="7876893" y="788983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rc2357"/>
            <p:cNvSpPr/>
            <p:nvPr/>
          </p:nvSpPr>
          <p:spPr>
            <a:xfrm>
              <a:off x="7876893" y="7837822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rc2358"/>
            <p:cNvSpPr/>
            <p:nvPr/>
          </p:nvSpPr>
          <p:spPr>
            <a:xfrm>
              <a:off x="7876893" y="7785805"/>
              <a:ext cx="196062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rc2359"/>
            <p:cNvSpPr/>
            <p:nvPr/>
          </p:nvSpPr>
          <p:spPr>
            <a:xfrm>
              <a:off x="7876893" y="7733789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rc2360"/>
            <p:cNvSpPr/>
            <p:nvPr/>
          </p:nvSpPr>
          <p:spPr>
            <a:xfrm>
              <a:off x="7876893" y="7681773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rc2361"/>
            <p:cNvSpPr/>
            <p:nvPr/>
          </p:nvSpPr>
          <p:spPr>
            <a:xfrm>
              <a:off x="7876893" y="76297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rc2362"/>
            <p:cNvSpPr/>
            <p:nvPr/>
          </p:nvSpPr>
          <p:spPr>
            <a:xfrm>
              <a:off x="7876893" y="75777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rc2363"/>
            <p:cNvSpPr/>
            <p:nvPr/>
          </p:nvSpPr>
          <p:spPr>
            <a:xfrm>
              <a:off x="7876893" y="7525725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rc2364"/>
            <p:cNvSpPr/>
            <p:nvPr/>
          </p:nvSpPr>
          <p:spPr>
            <a:xfrm>
              <a:off x="7876893" y="7473708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rc2365"/>
            <p:cNvSpPr/>
            <p:nvPr/>
          </p:nvSpPr>
          <p:spPr>
            <a:xfrm>
              <a:off x="7876893" y="742169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rc2366"/>
            <p:cNvSpPr/>
            <p:nvPr/>
          </p:nvSpPr>
          <p:spPr>
            <a:xfrm>
              <a:off x="7876893" y="7369676"/>
              <a:ext cx="196062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rc2367"/>
            <p:cNvSpPr/>
            <p:nvPr/>
          </p:nvSpPr>
          <p:spPr>
            <a:xfrm>
              <a:off x="7876893" y="731766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rc2368"/>
            <p:cNvSpPr/>
            <p:nvPr/>
          </p:nvSpPr>
          <p:spPr>
            <a:xfrm>
              <a:off x="7876893" y="726564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rc2369"/>
            <p:cNvSpPr/>
            <p:nvPr/>
          </p:nvSpPr>
          <p:spPr>
            <a:xfrm>
              <a:off x="7876893" y="721362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rc2370"/>
            <p:cNvSpPr/>
            <p:nvPr/>
          </p:nvSpPr>
          <p:spPr>
            <a:xfrm>
              <a:off x="7876893" y="716161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rc2371"/>
            <p:cNvSpPr/>
            <p:nvPr/>
          </p:nvSpPr>
          <p:spPr>
            <a:xfrm>
              <a:off x="7876893" y="710959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rc2372"/>
            <p:cNvSpPr/>
            <p:nvPr/>
          </p:nvSpPr>
          <p:spPr>
            <a:xfrm>
              <a:off x="7876893" y="705757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rc2373"/>
            <p:cNvSpPr/>
            <p:nvPr/>
          </p:nvSpPr>
          <p:spPr>
            <a:xfrm>
              <a:off x="7876893" y="700556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rc2374"/>
            <p:cNvSpPr/>
            <p:nvPr/>
          </p:nvSpPr>
          <p:spPr>
            <a:xfrm>
              <a:off x="7876893" y="695354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rc2375"/>
            <p:cNvSpPr/>
            <p:nvPr/>
          </p:nvSpPr>
          <p:spPr>
            <a:xfrm>
              <a:off x="7876893" y="690153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rc2376"/>
            <p:cNvSpPr/>
            <p:nvPr/>
          </p:nvSpPr>
          <p:spPr>
            <a:xfrm>
              <a:off x="7876893" y="684951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rc2377"/>
            <p:cNvSpPr/>
            <p:nvPr/>
          </p:nvSpPr>
          <p:spPr>
            <a:xfrm>
              <a:off x="7876893" y="679749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rc2378"/>
            <p:cNvSpPr/>
            <p:nvPr/>
          </p:nvSpPr>
          <p:spPr>
            <a:xfrm>
              <a:off x="7876893" y="674548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rc2379"/>
            <p:cNvSpPr/>
            <p:nvPr/>
          </p:nvSpPr>
          <p:spPr>
            <a:xfrm>
              <a:off x="7876893" y="669346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rc2380"/>
            <p:cNvSpPr/>
            <p:nvPr/>
          </p:nvSpPr>
          <p:spPr>
            <a:xfrm>
              <a:off x="7876893" y="664145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rc2381"/>
            <p:cNvSpPr/>
            <p:nvPr/>
          </p:nvSpPr>
          <p:spPr>
            <a:xfrm>
              <a:off x="7876893" y="658943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rc2382"/>
            <p:cNvSpPr/>
            <p:nvPr/>
          </p:nvSpPr>
          <p:spPr>
            <a:xfrm>
              <a:off x="7876893" y="653741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rc2383"/>
            <p:cNvSpPr/>
            <p:nvPr/>
          </p:nvSpPr>
          <p:spPr>
            <a:xfrm>
              <a:off x="7876893" y="648540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rc2384"/>
            <p:cNvSpPr/>
            <p:nvPr/>
          </p:nvSpPr>
          <p:spPr>
            <a:xfrm>
              <a:off x="7876893" y="643338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rc2385"/>
            <p:cNvSpPr/>
            <p:nvPr/>
          </p:nvSpPr>
          <p:spPr>
            <a:xfrm>
              <a:off x="7876893" y="638136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rc2386"/>
            <p:cNvSpPr/>
            <p:nvPr/>
          </p:nvSpPr>
          <p:spPr>
            <a:xfrm>
              <a:off x="7876893" y="632935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rc2387"/>
            <p:cNvSpPr/>
            <p:nvPr/>
          </p:nvSpPr>
          <p:spPr>
            <a:xfrm>
              <a:off x="7876893" y="627733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rc2388"/>
            <p:cNvSpPr/>
            <p:nvPr/>
          </p:nvSpPr>
          <p:spPr>
            <a:xfrm>
              <a:off x="7876893" y="622532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rc2389"/>
            <p:cNvSpPr/>
            <p:nvPr/>
          </p:nvSpPr>
          <p:spPr>
            <a:xfrm>
              <a:off x="7876893" y="617330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rc2390"/>
            <p:cNvSpPr/>
            <p:nvPr/>
          </p:nvSpPr>
          <p:spPr>
            <a:xfrm>
              <a:off x="7876893" y="612128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rc2391"/>
            <p:cNvSpPr/>
            <p:nvPr/>
          </p:nvSpPr>
          <p:spPr>
            <a:xfrm>
              <a:off x="7876893" y="606927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rc2392"/>
            <p:cNvSpPr/>
            <p:nvPr/>
          </p:nvSpPr>
          <p:spPr>
            <a:xfrm>
              <a:off x="7876893" y="601725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rc2393"/>
            <p:cNvSpPr/>
            <p:nvPr/>
          </p:nvSpPr>
          <p:spPr>
            <a:xfrm>
              <a:off x="7876893" y="596524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rc2394"/>
            <p:cNvSpPr/>
            <p:nvPr/>
          </p:nvSpPr>
          <p:spPr>
            <a:xfrm>
              <a:off x="7876893" y="591322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rc2395"/>
            <p:cNvSpPr/>
            <p:nvPr/>
          </p:nvSpPr>
          <p:spPr>
            <a:xfrm>
              <a:off x="7876893" y="586120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rc2396"/>
            <p:cNvSpPr/>
            <p:nvPr/>
          </p:nvSpPr>
          <p:spPr>
            <a:xfrm>
              <a:off x="7876893" y="580919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rc2397"/>
            <p:cNvSpPr/>
            <p:nvPr/>
          </p:nvSpPr>
          <p:spPr>
            <a:xfrm>
              <a:off x="7876893" y="575717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rc2398"/>
            <p:cNvSpPr/>
            <p:nvPr/>
          </p:nvSpPr>
          <p:spPr>
            <a:xfrm>
              <a:off x="7876893" y="570515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rc2399"/>
            <p:cNvSpPr/>
            <p:nvPr/>
          </p:nvSpPr>
          <p:spPr>
            <a:xfrm>
              <a:off x="7876893" y="565314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rc2400"/>
            <p:cNvSpPr/>
            <p:nvPr/>
          </p:nvSpPr>
          <p:spPr>
            <a:xfrm>
              <a:off x="7876893" y="560112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rc2401"/>
            <p:cNvSpPr/>
            <p:nvPr/>
          </p:nvSpPr>
          <p:spPr>
            <a:xfrm>
              <a:off x="7876893" y="554911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rc2402"/>
            <p:cNvSpPr/>
            <p:nvPr/>
          </p:nvSpPr>
          <p:spPr>
            <a:xfrm>
              <a:off x="7876893" y="549709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rc2403"/>
            <p:cNvSpPr/>
            <p:nvPr/>
          </p:nvSpPr>
          <p:spPr>
            <a:xfrm>
              <a:off x="7876893" y="544507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rc2404"/>
            <p:cNvSpPr/>
            <p:nvPr/>
          </p:nvSpPr>
          <p:spPr>
            <a:xfrm>
              <a:off x="7876893" y="539306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rc2405"/>
            <p:cNvSpPr/>
            <p:nvPr/>
          </p:nvSpPr>
          <p:spPr>
            <a:xfrm>
              <a:off x="7876893" y="534104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rc2406"/>
            <p:cNvSpPr/>
            <p:nvPr/>
          </p:nvSpPr>
          <p:spPr>
            <a:xfrm>
              <a:off x="7876893" y="528902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rc2407"/>
            <p:cNvSpPr/>
            <p:nvPr/>
          </p:nvSpPr>
          <p:spPr>
            <a:xfrm>
              <a:off x="7876893" y="523701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rc2408"/>
            <p:cNvSpPr/>
            <p:nvPr/>
          </p:nvSpPr>
          <p:spPr>
            <a:xfrm>
              <a:off x="7876893" y="518499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rc2409"/>
            <p:cNvSpPr/>
            <p:nvPr/>
          </p:nvSpPr>
          <p:spPr>
            <a:xfrm>
              <a:off x="7876893" y="513298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rc2410"/>
            <p:cNvSpPr/>
            <p:nvPr/>
          </p:nvSpPr>
          <p:spPr>
            <a:xfrm>
              <a:off x="7876893" y="508096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rc2411"/>
            <p:cNvSpPr/>
            <p:nvPr/>
          </p:nvSpPr>
          <p:spPr>
            <a:xfrm>
              <a:off x="7876893" y="502894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rc2412"/>
            <p:cNvSpPr/>
            <p:nvPr/>
          </p:nvSpPr>
          <p:spPr>
            <a:xfrm>
              <a:off x="7876893" y="497693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rc2413"/>
            <p:cNvSpPr/>
            <p:nvPr/>
          </p:nvSpPr>
          <p:spPr>
            <a:xfrm>
              <a:off x="7876893" y="492491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rc2414"/>
            <p:cNvSpPr/>
            <p:nvPr/>
          </p:nvSpPr>
          <p:spPr>
            <a:xfrm>
              <a:off x="7876893" y="487290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rc2415"/>
            <p:cNvSpPr/>
            <p:nvPr/>
          </p:nvSpPr>
          <p:spPr>
            <a:xfrm>
              <a:off x="7876893" y="482088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rc2416"/>
            <p:cNvSpPr/>
            <p:nvPr/>
          </p:nvSpPr>
          <p:spPr>
            <a:xfrm>
              <a:off x="7876893" y="476886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rc2417"/>
            <p:cNvSpPr/>
            <p:nvPr/>
          </p:nvSpPr>
          <p:spPr>
            <a:xfrm>
              <a:off x="7876893" y="471685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rc2418"/>
            <p:cNvSpPr/>
            <p:nvPr/>
          </p:nvSpPr>
          <p:spPr>
            <a:xfrm>
              <a:off x="7876893" y="466483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rc2419"/>
            <p:cNvSpPr/>
            <p:nvPr/>
          </p:nvSpPr>
          <p:spPr>
            <a:xfrm>
              <a:off x="7876893" y="461281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rc2420"/>
            <p:cNvSpPr/>
            <p:nvPr/>
          </p:nvSpPr>
          <p:spPr>
            <a:xfrm>
              <a:off x="7876893" y="456080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rc2421"/>
            <p:cNvSpPr/>
            <p:nvPr/>
          </p:nvSpPr>
          <p:spPr>
            <a:xfrm>
              <a:off x="7876893" y="450878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rc2422"/>
            <p:cNvSpPr/>
            <p:nvPr/>
          </p:nvSpPr>
          <p:spPr>
            <a:xfrm>
              <a:off x="7876893" y="445677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rc2423"/>
            <p:cNvSpPr/>
            <p:nvPr/>
          </p:nvSpPr>
          <p:spPr>
            <a:xfrm>
              <a:off x="7876893" y="440475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rc2424"/>
            <p:cNvSpPr/>
            <p:nvPr/>
          </p:nvSpPr>
          <p:spPr>
            <a:xfrm>
              <a:off x="7876893" y="435273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rc2425"/>
            <p:cNvSpPr/>
            <p:nvPr/>
          </p:nvSpPr>
          <p:spPr>
            <a:xfrm>
              <a:off x="7876893" y="430072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rc2426"/>
            <p:cNvSpPr/>
            <p:nvPr/>
          </p:nvSpPr>
          <p:spPr>
            <a:xfrm>
              <a:off x="7876893" y="424870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rc2427"/>
            <p:cNvSpPr/>
            <p:nvPr/>
          </p:nvSpPr>
          <p:spPr>
            <a:xfrm>
              <a:off x="7876893" y="419669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rc2428"/>
            <p:cNvSpPr/>
            <p:nvPr/>
          </p:nvSpPr>
          <p:spPr>
            <a:xfrm>
              <a:off x="7876893" y="414467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rc2429"/>
            <p:cNvSpPr/>
            <p:nvPr/>
          </p:nvSpPr>
          <p:spPr>
            <a:xfrm>
              <a:off x="7876893" y="409265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rc2430"/>
            <p:cNvSpPr/>
            <p:nvPr/>
          </p:nvSpPr>
          <p:spPr>
            <a:xfrm>
              <a:off x="7876893" y="404064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rc2431"/>
            <p:cNvSpPr/>
            <p:nvPr/>
          </p:nvSpPr>
          <p:spPr>
            <a:xfrm>
              <a:off x="7876893" y="398862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rc2432"/>
            <p:cNvSpPr/>
            <p:nvPr/>
          </p:nvSpPr>
          <p:spPr>
            <a:xfrm>
              <a:off x="7876893" y="393660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rc2433"/>
            <p:cNvSpPr/>
            <p:nvPr/>
          </p:nvSpPr>
          <p:spPr>
            <a:xfrm>
              <a:off x="7876893" y="388459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rc2434"/>
            <p:cNvSpPr/>
            <p:nvPr/>
          </p:nvSpPr>
          <p:spPr>
            <a:xfrm>
              <a:off x="7876893" y="383257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rc2435"/>
            <p:cNvSpPr/>
            <p:nvPr/>
          </p:nvSpPr>
          <p:spPr>
            <a:xfrm>
              <a:off x="7876893" y="378056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rc2436"/>
            <p:cNvSpPr/>
            <p:nvPr/>
          </p:nvSpPr>
          <p:spPr>
            <a:xfrm>
              <a:off x="7876893" y="372854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rc2437"/>
            <p:cNvSpPr/>
            <p:nvPr/>
          </p:nvSpPr>
          <p:spPr>
            <a:xfrm>
              <a:off x="7876893" y="367652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rc2438"/>
            <p:cNvSpPr/>
            <p:nvPr/>
          </p:nvSpPr>
          <p:spPr>
            <a:xfrm>
              <a:off x="7876893" y="362451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rc2439"/>
            <p:cNvSpPr/>
            <p:nvPr/>
          </p:nvSpPr>
          <p:spPr>
            <a:xfrm>
              <a:off x="7876893" y="357249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rc2440"/>
            <p:cNvSpPr/>
            <p:nvPr/>
          </p:nvSpPr>
          <p:spPr>
            <a:xfrm>
              <a:off x="7876893" y="352048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rc2441"/>
            <p:cNvSpPr/>
            <p:nvPr/>
          </p:nvSpPr>
          <p:spPr>
            <a:xfrm>
              <a:off x="7876893" y="346846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rc2442"/>
            <p:cNvSpPr/>
            <p:nvPr/>
          </p:nvSpPr>
          <p:spPr>
            <a:xfrm>
              <a:off x="7876893" y="341644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rc2443"/>
            <p:cNvSpPr/>
            <p:nvPr/>
          </p:nvSpPr>
          <p:spPr>
            <a:xfrm>
              <a:off x="7876893" y="336443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rc2444"/>
            <p:cNvSpPr/>
            <p:nvPr/>
          </p:nvSpPr>
          <p:spPr>
            <a:xfrm>
              <a:off x="7876893" y="331241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rc2445"/>
            <p:cNvSpPr/>
            <p:nvPr/>
          </p:nvSpPr>
          <p:spPr>
            <a:xfrm>
              <a:off x="7876893" y="326039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rc2446"/>
            <p:cNvSpPr/>
            <p:nvPr/>
          </p:nvSpPr>
          <p:spPr>
            <a:xfrm>
              <a:off x="7876893" y="320838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rc2447"/>
            <p:cNvSpPr/>
            <p:nvPr/>
          </p:nvSpPr>
          <p:spPr>
            <a:xfrm>
              <a:off x="7876893" y="315636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rc2448"/>
            <p:cNvSpPr/>
            <p:nvPr/>
          </p:nvSpPr>
          <p:spPr>
            <a:xfrm>
              <a:off x="7876893" y="310435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rc2449"/>
            <p:cNvSpPr/>
            <p:nvPr/>
          </p:nvSpPr>
          <p:spPr>
            <a:xfrm>
              <a:off x="7876893" y="305233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rc2450"/>
            <p:cNvSpPr/>
            <p:nvPr/>
          </p:nvSpPr>
          <p:spPr>
            <a:xfrm>
              <a:off x="7876893" y="300031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rc2451"/>
            <p:cNvSpPr/>
            <p:nvPr/>
          </p:nvSpPr>
          <p:spPr>
            <a:xfrm>
              <a:off x="7876893" y="294830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rc2452"/>
            <p:cNvSpPr/>
            <p:nvPr/>
          </p:nvSpPr>
          <p:spPr>
            <a:xfrm>
              <a:off x="7876893" y="289628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rc2453"/>
            <p:cNvSpPr/>
            <p:nvPr/>
          </p:nvSpPr>
          <p:spPr>
            <a:xfrm>
              <a:off x="7876893" y="284427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rc2454"/>
            <p:cNvSpPr/>
            <p:nvPr/>
          </p:nvSpPr>
          <p:spPr>
            <a:xfrm>
              <a:off x="7876893" y="279225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rc2455"/>
            <p:cNvSpPr/>
            <p:nvPr/>
          </p:nvSpPr>
          <p:spPr>
            <a:xfrm>
              <a:off x="7876893" y="274023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rc2456"/>
            <p:cNvSpPr/>
            <p:nvPr/>
          </p:nvSpPr>
          <p:spPr>
            <a:xfrm>
              <a:off x="7876893" y="268822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rc2457"/>
            <p:cNvSpPr/>
            <p:nvPr/>
          </p:nvSpPr>
          <p:spPr>
            <a:xfrm>
              <a:off x="7876893" y="263620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rc2458"/>
            <p:cNvSpPr/>
            <p:nvPr/>
          </p:nvSpPr>
          <p:spPr>
            <a:xfrm>
              <a:off x="7876893" y="258418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rc2459"/>
            <p:cNvSpPr/>
            <p:nvPr/>
          </p:nvSpPr>
          <p:spPr>
            <a:xfrm>
              <a:off x="7876893" y="253217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rc2460"/>
            <p:cNvSpPr/>
            <p:nvPr/>
          </p:nvSpPr>
          <p:spPr>
            <a:xfrm>
              <a:off x="7876893" y="248015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rc2461"/>
            <p:cNvSpPr/>
            <p:nvPr/>
          </p:nvSpPr>
          <p:spPr>
            <a:xfrm>
              <a:off x="7876893" y="242814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rc2462"/>
            <p:cNvSpPr/>
            <p:nvPr/>
          </p:nvSpPr>
          <p:spPr>
            <a:xfrm>
              <a:off x="7876893" y="237612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rc2463"/>
            <p:cNvSpPr/>
            <p:nvPr/>
          </p:nvSpPr>
          <p:spPr>
            <a:xfrm>
              <a:off x="7876893" y="232410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rc2464"/>
            <p:cNvSpPr/>
            <p:nvPr/>
          </p:nvSpPr>
          <p:spPr>
            <a:xfrm>
              <a:off x="7876893" y="227209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rc2465"/>
            <p:cNvSpPr/>
            <p:nvPr/>
          </p:nvSpPr>
          <p:spPr>
            <a:xfrm>
              <a:off x="7876893" y="222007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rc2466"/>
            <p:cNvSpPr/>
            <p:nvPr/>
          </p:nvSpPr>
          <p:spPr>
            <a:xfrm>
              <a:off x="7876893" y="216806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rc2467"/>
            <p:cNvSpPr/>
            <p:nvPr/>
          </p:nvSpPr>
          <p:spPr>
            <a:xfrm>
              <a:off x="7876893" y="211604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rc2468"/>
            <p:cNvSpPr/>
            <p:nvPr/>
          </p:nvSpPr>
          <p:spPr>
            <a:xfrm>
              <a:off x="7876893" y="2064027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rc2469"/>
            <p:cNvSpPr/>
            <p:nvPr/>
          </p:nvSpPr>
          <p:spPr>
            <a:xfrm>
              <a:off x="7876893" y="2012011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rc2470"/>
            <p:cNvSpPr/>
            <p:nvPr/>
          </p:nvSpPr>
          <p:spPr>
            <a:xfrm>
              <a:off x="7876893" y="1959995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rc2471"/>
            <p:cNvSpPr/>
            <p:nvPr/>
          </p:nvSpPr>
          <p:spPr>
            <a:xfrm>
              <a:off x="7876893" y="1907979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rc2472"/>
            <p:cNvSpPr/>
            <p:nvPr/>
          </p:nvSpPr>
          <p:spPr>
            <a:xfrm>
              <a:off x="7876893" y="1855963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rc2473"/>
            <p:cNvSpPr/>
            <p:nvPr/>
          </p:nvSpPr>
          <p:spPr>
            <a:xfrm>
              <a:off x="7876893" y="180394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rc2474"/>
            <p:cNvSpPr/>
            <p:nvPr/>
          </p:nvSpPr>
          <p:spPr>
            <a:xfrm>
              <a:off x="7876893" y="1751930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rc2475"/>
            <p:cNvSpPr/>
            <p:nvPr/>
          </p:nvSpPr>
          <p:spPr>
            <a:xfrm>
              <a:off x="7876893" y="1699914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rc2476"/>
            <p:cNvSpPr/>
            <p:nvPr/>
          </p:nvSpPr>
          <p:spPr>
            <a:xfrm>
              <a:off x="7876893" y="1647898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rc2477"/>
            <p:cNvSpPr/>
            <p:nvPr/>
          </p:nvSpPr>
          <p:spPr>
            <a:xfrm>
              <a:off x="7876893" y="1595882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rc2478"/>
            <p:cNvSpPr/>
            <p:nvPr/>
          </p:nvSpPr>
          <p:spPr>
            <a:xfrm>
              <a:off x="7876893" y="1543866"/>
              <a:ext cx="196062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l2479"/>
            <p:cNvSpPr/>
            <p:nvPr/>
          </p:nvSpPr>
          <p:spPr>
            <a:xfrm>
              <a:off x="6103252" y="135856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1" name="pl2480"/>
            <p:cNvSpPr/>
            <p:nvPr/>
          </p:nvSpPr>
          <p:spPr>
            <a:xfrm>
              <a:off x="6103252" y="135335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2" name="pl2481"/>
            <p:cNvSpPr/>
            <p:nvPr/>
          </p:nvSpPr>
          <p:spPr>
            <a:xfrm>
              <a:off x="6103252" y="134815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3" name="pl2482"/>
            <p:cNvSpPr/>
            <p:nvPr/>
          </p:nvSpPr>
          <p:spPr>
            <a:xfrm>
              <a:off x="6103252" y="134295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4" name="pl2483"/>
            <p:cNvSpPr/>
            <p:nvPr/>
          </p:nvSpPr>
          <p:spPr>
            <a:xfrm>
              <a:off x="6103252" y="133775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5" name="pl2484"/>
            <p:cNvSpPr/>
            <p:nvPr/>
          </p:nvSpPr>
          <p:spPr>
            <a:xfrm>
              <a:off x="6103252" y="133255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6" name="pl2485"/>
            <p:cNvSpPr/>
            <p:nvPr/>
          </p:nvSpPr>
          <p:spPr>
            <a:xfrm>
              <a:off x="6103252" y="132735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7" name="pl2486"/>
            <p:cNvSpPr/>
            <p:nvPr/>
          </p:nvSpPr>
          <p:spPr>
            <a:xfrm>
              <a:off x="6103252" y="132214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8" name="pl2487"/>
            <p:cNvSpPr/>
            <p:nvPr/>
          </p:nvSpPr>
          <p:spPr>
            <a:xfrm>
              <a:off x="6103252" y="131694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6103252" y="131174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6103252" y="130654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6103252" y="130134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6103252" y="129614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6103252" y="129093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6103252" y="128573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6103252" y="128053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6103252" y="127533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6103252" y="127013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6103252" y="12649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6103252" y="12597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6103252" y="125452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6103252" y="124932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6103252" y="124412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3" name="pl2502"/>
            <p:cNvSpPr/>
            <p:nvPr/>
          </p:nvSpPr>
          <p:spPr>
            <a:xfrm>
              <a:off x="6103252" y="123892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4" name="pl2503"/>
            <p:cNvSpPr/>
            <p:nvPr/>
          </p:nvSpPr>
          <p:spPr>
            <a:xfrm>
              <a:off x="6103252" y="12337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5" name="pl2504"/>
            <p:cNvSpPr/>
            <p:nvPr/>
          </p:nvSpPr>
          <p:spPr>
            <a:xfrm>
              <a:off x="6103252" y="122852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6" name="pl2505"/>
            <p:cNvSpPr/>
            <p:nvPr/>
          </p:nvSpPr>
          <p:spPr>
            <a:xfrm>
              <a:off x="6103252" y="122331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7" name="pl2506"/>
            <p:cNvSpPr/>
            <p:nvPr/>
          </p:nvSpPr>
          <p:spPr>
            <a:xfrm>
              <a:off x="6103252" y="121811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8" name="pl2507"/>
            <p:cNvSpPr/>
            <p:nvPr/>
          </p:nvSpPr>
          <p:spPr>
            <a:xfrm>
              <a:off x="6103252" y="121291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9" name="pl2508"/>
            <p:cNvSpPr/>
            <p:nvPr/>
          </p:nvSpPr>
          <p:spPr>
            <a:xfrm>
              <a:off x="6103252" y="120771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0" name="pl2509"/>
            <p:cNvSpPr/>
            <p:nvPr/>
          </p:nvSpPr>
          <p:spPr>
            <a:xfrm>
              <a:off x="6103252" y="120251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1" name="pl2510"/>
            <p:cNvSpPr/>
            <p:nvPr/>
          </p:nvSpPr>
          <p:spPr>
            <a:xfrm>
              <a:off x="6103252" y="119731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2" name="pl2511"/>
            <p:cNvSpPr/>
            <p:nvPr/>
          </p:nvSpPr>
          <p:spPr>
            <a:xfrm>
              <a:off x="6103252" y="1192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3" name="pl2512"/>
            <p:cNvSpPr/>
            <p:nvPr/>
          </p:nvSpPr>
          <p:spPr>
            <a:xfrm>
              <a:off x="6103252" y="118690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4" name="pl2513"/>
            <p:cNvSpPr/>
            <p:nvPr/>
          </p:nvSpPr>
          <p:spPr>
            <a:xfrm>
              <a:off x="6103252" y="118170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5" name="pl2514"/>
            <p:cNvSpPr/>
            <p:nvPr/>
          </p:nvSpPr>
          <p:spPr>
            <a:xfrm>
              <a:off x="6103252" y="117650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6" name="pl2515"/>
            <p:cNvSpPr/>
            <p:nvPr/>
          </p:nvSpPr>
          <p:spPr>
            <a:xfrm>
              <a:off x="6103252" y="117130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7" name="pl2516"/>
            <p:cNvSpPr/>
            <p:nvPr/>
          </p:nvSpPr>
          <p:spPr>
            <a:xfrm>
              <a:off x="6103252" y="116610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8" name="pl2517"/>
            <p:cNvSpPr/>
            <p:nvPr/>
          </p:nvSpPr>
          <p:spPr>
            <a:xfrm>
              <a:off x="6103252" y="116089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9" name="pl2518"/>
            <p:cNvSpPr/>
            <p:nvPr/>
          </p:nvSpPr>
          <p:spPr>
            <a:xfrm>
              <a:off x="6103252" y="11556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0" name="pl2519"/>
            <p:cNvSpPr/>
            <p:nvPr/>
          </p:nvSpPr>
          <p:spPr>
            <a:xfrm>
              <a:off x="6103252" y="115049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1" name="pl2520"/>
            <p:cNvSpPr/>
            <p:nvPr/>
          </p:nvSpPr>
          <p:spPr>
            <a:xfrm>
              <a:off x="6103252" y="1145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2" name="pl2521"/>
            <p:cNvSpPr/>
            <p:nvPr/>
          </p:nvSpPr>
          <p:spPr>
            <a:xfrm>
              <a:off x="6103252" y="114009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3" name="pl2522"/>
            <p:cNvSpPr/>
            <p:nvPr/>
          </p:nvSpPr>
          <p:spPr>
            <a:xfrm>
              <a:off x="6103252" y="113489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4" name="pl2523"/>
            <p:cNvSpPr/>
            <p:nvPr/>
          </p:nvSpPr>
          <p:spPr>
            <a:xfrm>
              <a:off x="6103252" y="112968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5" name="pl2524"/>
            <p:cNvSpPr/>
            <p:nvPr/>
          </p:nvSpPr>
          <p:spPr>
            <a:xfrm>
              <a:off x="6103252" y="112448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6" name="pl2525"/>
            <p:cNvSpPr/>
            <p:nvPr/>
          </p:nvSpPr>
          <p:spPr>
            <a:xfrm>
              <a:off x="6103252" y="111928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7" name="pl2526"/>
            <p:cNvSpPr/>
            <p:nvPr/>
          </p:nvSpPr>
          <p:spPr>
            <a:xfrm>
              <a:off x="6103252" y="111408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8" name="pl2527"/>
            <p:cNvSpPr/>
            <p:nvPr/>
          </p:nvSpPr>
          <p:spPr>
            <a:xfrm>
              <a:off x="6103252" y="110888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9" name="pl2528"/>
            <p:cNvSpPr/>
            <p:nvPr/>
          </p:nvSpPr>
          <p:spPr>
            <a:xfrm>
              <a:off x="6103252" y="110368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0" name="pl2529"/>
            <p:cNvSpPr/>
            <p:nvPr/>
          </p:nvSpPr>
          <p:spPr>
            <a:xfrm>
              <a:off x="6103252" y="109848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1" name="pl2530"/>
            <p:cNvSpPr/>
            <p:nvPr/>
          </p:nvSpPr>
          <p:spPr>
            <a:xfrm>
              <a:off x="6103252" y="109327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2" name="pl2531"/>
            <p:cNvSpPr/>
            <p:nvPr/>
          </p:nvSpPr>
          <p:spPr>
            <a:xfrm>
              <a:off x="6103252" y="108807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3" name="pl2532"/>
            <p:cNvSpPr/>
            <p:nvPr/>
          </p:nvSpPr>
          <p:spPr>
            <a:xfrm>
              <a:off x="6103252" y="108287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4" name="pl2533"/>
            <p:cNvSpPr/>
            <p:nvPr/>
          </p:nvSpPr>
          <p:spPr>
            <a:xfrm>
              <a:off x="6103252" y="107767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5" name="pl2534"/>
            <p:cNvSpPr/>
            <p:nvPr/>
          </p:nvSpPr>
          <p:spPr>
            <a:xfrm>
              <a:off x="6103252" y="107247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6" name="pl2535"/>
            <p:cNvSpPr/>
            <p:nvPr/>
          </p:nvSpPr>
          <p:spPr>
            <a:xfrm>
              <a:off x="6103252" y="106727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7" name="pl2536"/>
            <p:cNvSpPr/>
            <p:nvPr/>
          </p:nvSpPr>
          <p:spPr>
            <a:xfrm>
              <a:off x="6103252" y="106206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8" name="pl2537"/>
            <p:cNvSpPr/>
            <p:nvPr/>
          </p:nvSpPr>
          <p:spPr>
            <a:xfrm>
              <a:off x="6103252" y="105686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9" name="pl2538"/>
            <p:cNvSpPr/>
            <p:nvPr/>
          </p:nvSpPr>
          <p:spPr>
            <a:xfrm>
              <a:off x="6103252" y="105166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0" name="pl2539"/>
            <p:cNvSpPr/>
            <p:nvPr/>
          </p:nvSpPr>
          <p:spPr>
            <a:xfrm>
              <a:off x="6103252" y="10464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1" name="pl2540"/>
            <p:cNvSpPr/>
            <p:nvPr/>
          </p:nvSpPr>
          <p:spPr>
            <a:xfrm>
              <a:off x="6103252" y="104126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2" name="pl2541"/>
            <p:cNvSpPr/>
            <p:nvPr/>
          </p:nvSpPr>
          <p:spPr>
            <a:xfrm>
              <a:off x="6103252" y="10360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3" name="pl2542"/>
            <p:cNvSpPr/>
            <p:nvPr/>
          </p:nvSpPr>
          <p:spPr>
            <a:xfrm>
              <a:off x="6103252" y="103085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4" name="pl2543"/>
            <p:cNvSpPr/>
            <p:nvPr/>
          </p:nvSpPr>
          <p:spPr>
            <a:xfrm>
              <a:off x="6103252" y="102565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5" name="pl2544"/>
            <p:cNvSpPr/>
            <p:nvPr/>
          </p:nvSpPr>
          <p:spPr>
            <a:xfrm>
              <a:off x="6103252" y="102045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6" name="pl2545"/>
            <p:cNvSpPr/>
            <p:nvPr/>
          </p:nvSpPr>
          <p:spPr>
            <a:xfrm>
              <a:off x="6103252" y="101525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7" name="pl2546"/>
            <p:cNvSpPr/>
            <p:nvPr/>
          </p:nvSpPr>
          <p:spPr>
            <a:xfrm>
              <a:off x="6103252" y="101005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8" name="pl2547"/>
            <p:cNvSpPr/>
            <p:nvPr/>
          </p:nvSpPr>
          <p:spPr>
            <a:xfrm>
              <a:off x="6103252" y="100485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9" name="pl2548"/>
            <p:cNvSpPr/>
            <p:nvPr/>
          </p:nvSpPr>
          <p:spPr>
            <a:xfrm>
              <a:off x="6103252" y="99964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0" name="pl2549"/>
            <p:cNvSpPr/>
            <p:nvPr/>
          </p:nvSpPr>
          <p:spPr>
            <a:xfrm>
              <a:off x="6103252" y="99444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1" name="pl2550"/>
            <p:cNvSpPr/>
            <p:nvPr/>
          </p:nvSpPr>
          <p:spPr>
            <a:xfrm>
              <a:off x="6103252" y="98924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2" name="pl2551"/>
            <p:cNvSpPr/>
            <p:nvPr/>
          </p:nvSpPr>
          <p:spPr>
            <a:xfrm>
              <a:off x="6103252" y="98404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3" name="pl2552"/>
            <p:cNvSpPr/>
            <p:nvPr/>
          </p:nvSpPr>
          <p:spPr>
            <a:xfrm>
              <a:off x="6103252" y="97884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4" name="pl2553"/>
            <p:cNvSpPr/>
            <p:nvPr/>
          </p:nvSpPr>
          <p:spPr>
            <a:xfrm>
              <a:off x="6103252" y="9736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5" name="pl2554"/>
            <p:cNvSpPr/>
            <p:nvPr/>
          </p:nvSpPr>
          <p:spPr>
            <a:xfrm>
              <a:off x="6103252" y="96843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6" name="pl2555"/>
            <p:cNvSpPr/>
            <p:nvPr/>
          </p:nvSpPr>
          <p:spPr>
            <a:xfrm>
              <a:off x="6103252" y="96323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7" name="pl2556"/>
            <p:cNvSpPr/>
            <p:nvPr/>
          </p:nvSpPr>
          <p:spPr>
            <a:xfrm>
              <a:off x="6103252" y="95803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8" name="pl2557"/>
            <p:cNvSpPr/>
            <p:nvPr/>
          </p:nvSpPr>
          <p:spPr>
            <a:xfrm>
              <a:off x="6103252" y="9528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9" name="pl2558"/>
            <p:cNvSpPr/>
            <p:nvPr/>
          </p:nvSpPr>
          <p:spPr>
            <a:xfrm>
              <a:off x="6103252" y="94763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0" name="pl2559"/>
            <p:cNvSpPr/>
            <p:nvPr/>
          </p:nvSpPr>
          <p:spPr>
            <a:xfrm>
              <a:off x="6103252" y="94243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1" name="pl2560"/>
            <p:cNvSpPr/>
            <p:nvPr/>
          </p:nvSpPr>
          <p:spPr>
            <a:xfrm>
              <a:off x="6103252" y="93722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2" name="pl2561"/>
            <p:cNvSpPr/>
            <p:nvPr/>
          </p:nvSpPr>
          <p:spPr>
            <a:xfrm>
              <a:off x="6103252" y="93202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3" name="pl2562"/>
            <p:cNvSpPr/>
            <p:nvPr/>
          </p:nvSpPr>
          <p:spPr>
            <a:xfrm>
              <a:off x="6103252" y="92682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4" name="pl2563"/>
            <p:cNvSpPr/>
            <p:nvPr/>
          </p:nvSpPr>
          <p:spPr>
            <a:xfrm>
              <a:off x="6103252" y="92162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5" name="pl2564"/>
            <p:cNvSpPr/>
            <p:nvPr/>
          </p:nvSpPr>
          <p:spPr>
            <a:xfrm>
              <a:off x="6103252" y="91642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6" name="pl2565"/>
            <p:cNvSpPr/>
            <p:nvPr/>
          </p:nvSpPr>
          <p:spPr>
            <a:xfrm>
              <a:off x="6103252" y="91122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7" name="pl2566"/>
            <p:cNvSpPr/>
            <p:nvPr/>
          </p:nvSpPr>
          <p:spPr>
            <a:xfrm>
              <a:off x="6103252" y="9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8" name="pl2567"/>
            <p:cNvSpPr/>
            <p:nvPr/>
          </p:nvSpPr>
          <p:spPr>
            <a:xfrm>
              <a:off x="6103252" y="9008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9" name="pl2568"/>
            <p:cNvSpPr/>
            <p:nvPr/>
          </p:nvSpPr>
          <p:spPr>
            <a:xfrm>
              <a:off x="6103252" y="89561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0" name="pl2569"/>
            <p:cNvSpPr/>
            <p:nvPr/>
          </p:nvSpPr>
          <p:spPr>
            <a:xfrm>
              <a:off x="6103252" y="89041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1" name="pl2570"/>
            <p:cNvSpPr/>
            <p:nvPr/>
          </p:nvSpPr>
          <p:spPr>
            <a:xfrm>
              <a:off x="6103252" y="88521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2" name="pl2571"/>
            <p:cNvSpPr/>
            <p:nvPr/>
          </p:nvSpPr>
          <p:spPr>
            <a:xfrm>
              <a:off x="6103252" y="88001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3" name="pl2572"/>
            <p:cNvSpPr/>
            <p:nvPr/>
          </p:nvSpPr>
          <p:spPr>
            <a:xfrm>
              <a:off x="6103252" y="87481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4" name="pl2573"/>
            <p:cNvSpPr/>
            <p:nvPr/>
          </p:nvSpPr>
          <p:spPr>
            <a:xfrm>
              <a:off x="6103252" y="86960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5" name="pl2574"/>
            <p:cNvSpPr/>
            <p:nvPr/>
          </p:nvSpPr>
          <p:spPr>
            <a:xfrm>
              <a:off x="6103252" y="86440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6" name="pl2575"/>
            <p:cNvSpPr/>
            <p:nvPr/>
          </p:nvSpPr>
          <p:spPr>
            <a:xfrm>
              <a:off x="6103252" y="85920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7" name="pl2576"/>
            <p:cNvSpPr/>
            <p:nvPr/>
          </p:nvSpPr>
          <p:spPr>
            <a:xfrm>
              <a:off x="6103252" y="85400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8" name="pl2577"/>
            <p:cNvSpPr/>
            <p:nvPr/>
          </p:nvSpPr>
          <p:spPr>
            <a:xfrm>
              <a:off x="6103252" y="84880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9" name="pl2578"/>
            <p:cNvSpPr/>
            <p:nvPr/>
          </p:nvSpPr>
          <p:spPr>
            <a:xfrm>
              <a:off x="6103252" y="84360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0" name="pl2579"/>
            <p:cNvSpPr/>
            <p:nvPr/>
          </p:nvSpPr>
          <p:spPr>
            <a:xfrm>
              <a:off x="6103252" y="83839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1" name="pl2580"/>
            <p:cNvSpPr/>
            <p:nvPr/>
          </p:nvSpPr>
          <p:spPr>
            <a:xfrm>
              <a:off x="6103252" y="83319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2" name="pl2581"/>
            <p:cNvSpPr/>
            <p:nvPr/>
          </p:nvSpPr>
          <p:spPr>
            <a:xfrm>
              <a:off x="6103252" y="82799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3" name="pl2582"/>
            <p:cNvSpPr/>
            <p:nvPr/>
          </p:nvSpPr>
          <p:spPr>
            <a:xfrm>
              <a:off x="6103252" y="82279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4" name="pl2583"/>
            <p:cNvSpPr/>
            <p:nvPr/>
          </p:nvSpPr>
          <p:spPr>
            <a:xfrm>
              <a:off x="6103252" y="8175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5" name="pl2584"/>
            <p:cNvSpPr/>
            <p:nvPr/>
          </p:nvSpPr>
          <p:spPr>
            <a:xfrm>
              <a:off x="6103252" y="81239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6" name="pl2585"/>
            <p:cNvSpPr/>
            <p:nvPr/>
          </p:nvSpPr>
          <p:spPr>
            <a:xfrm>
              <a:off x="6103252" y="80718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7" name="pl2586"/>
            <p:cNvSpPr/>
            <p:nvPr/>
          </p:nvSpPr>
          <p:spPr>
            <a:xfrm>
              <a:off x="6103252" y="80198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8" name="pl2587"/>
            <p:cNvSpPr/>
            <p:nvPr/>
          </p:nvSpPr>
          <p:spPr>
            <a:xfrm>
              <a:off x="6103252" y="79678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9" name="pl2588"/>
            <p:cNvSpPr/>
            <p:nvPr/>
          </p:nvSpPr>
          <p:spPr>
            <a:xfrm>
              <a:off x="6103252" y="79158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0" name="pl2589"/>
            <p:cNvSpPr/>
            <p:nvPr/>
          </p:nvSpPr>
          <p:spPr>
            <a:xfrm>
              <a:off x="6103252" y="7863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1" name="pl2590"/>
            <p:cNvSpPr/>
            <p:nvPr/>
          </p:nvSpPr>
          <p:spPr>
            <a:xfrm>
              <a:off x="6103252" y="78118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2" name="pl2591"/>
            <p:cNvSpPr/>
            <p:nvPr/>
          </p:nvSpPr>
          <p:spPr>
            <a:xfrm>
              <a:off x="6103252" y="77597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3" name="pl2592"/>
            <p:cNvSpPr/>
            <p:nvPr/>
          </p:nvSpPr>
          <p:spPr>
            <a:xfrm>
              <a:off x="6103252" y="77077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4" name="pl2593"/>
            <p:cNvSpPr/>
            <p:nvPr/>
          </p:nvSpPr>
          <p:spPr>
            <a:xfrm>
              <a:off x="6103252" y="76557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5" name="pl2594"/>
            <p:cNvSpPr/>
            <p:nvPr/>
          </p:nvSpPr>
          <p:spPr>
            <a:xfrm>
              <a:off x="6103252" y="76037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6" name="pl2595"/>
            <p:cNvSpPr/>
            <p:nvPr/>
          </p:nvSpPr>
          <p:spPr>
            <a:xfrm>
              <a:off x="6103252" y="75517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7" name="pl2596"/>
            <p:cNvSpPr/>
            <p:nvPr/>
          </p:nvSpPr>
          <p:spPr>
            <a:xfrm>
              <a:off x="6103252" y="74997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8" name="pl2597"/>
            <p:cNvSpPr/>
            <p:nvPr/>
          </p:nvSpPr>
          <p:spPr>
            <a:xfrm>
              <a:off x="6103252" y="74477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9" name="pl2598"/>
            <p:cNvSpPr/>
            <p:nvPr/>
          </p:nvSpPr>
          <p:spPr>
            <a:xfrm>
              <a:off x="6103252" y="73956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0" name="pl2599"/>
            <p:cNvSpPr/>
            <p:nvPr/>
          </p:nvSpPr>
          <p:spPr>
            <a:xfrm>
              <a:off x="6103252" y="7343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1" name="pl2600"/>
            <p:cNvSpPr/>
            <p:nvPr/>
          </p:nvSpPr>
          <p:spPr>
            <a:xfrm>
              <a:off x="6103252" y="7291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2" name="pl2601"/>
            <p:cNvSpPr/>
            <p:nvPr/>
          </p:nvSpPr>
          <p:spPr>
            <a:xfrm>
              <a:off x="6103252" y="72396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3" name="pl2602"/>
            <p:cNvSpPr/>
            <p:nvPr/>
          </p:nvSpPr>
          <p:spPr>
            <a:xfrm>
              <a:off x="6103252" y="71876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4" name="pl2603"/>
            <p:cNvSpPr/>
            <p:nvPr/>
          </p:nvSpPr>
          <p:spPr>
            <a:xfrm>
              <a:off x="6103252" y="71356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5" name="pl2604"/>
            <p:cNvSpPr/>
            <p:nvPr/>
          </p:nvSpPr>
          <p:spPr>
            <a:xfrm>
              <a:off x="6103252" y="70835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6" name="pl2605"/>
            <p:cNvSpPr/>
            <p:nvPr/>
          </p:nvSpPr>
          <p:spPr>
            <a:xfrm>
              <a:off x="6103252" y="70315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7" name="pl2606"/>
            <p:cNvSpPr/>
            <p:nvPr/>
          </p:nvSpPr>
          <p:spPr>
            <a:xfrm>
              <a:off x="6103252" y="6979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8" name="pl2607"/>
            <p:cNvSpPr/>
            <p:nvPr/>
          </p:nvSpPr>
          <p:spPr>
            <a:xfrm>
              <a:off x="6103252" y="69275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9" name="pl2608"/>
            <p:cNvSpPr/>
            <p:nvPr/>
          </p:nvSpPr>
          <p:spPr>
            <a:xfrm>
              <a:off x="6103252" y="68755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0" name="pl2609"/>
            <p:cNvSpPr/>
            <p:nvPr/>
          </p:nvSpPr>
          <p:spPr>
            <a:xfrm>
              <a:off x="6103252" y="68235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1" name="pl2610"/>
            <p:cNvSpPr/>
            <p:nvPr/>
          </p:nvSpPr>
          <p:spPr>
            <a:xfrm>
              <a:off x="6103252" y="67714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961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2" name="pl2611"/>
            <p:cNvSpPr/>
            <p:nvPr/>
          </p:nvSpPr>
          <p:spPr>
            <a:xfrm>
              <a:off x="6103252" y="67194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3" name="pl2612"/>
            <p:cNvSpPr/>
            <p:nvPr/>
          </p:nvSpPr>
          <p:spPr>
            <a:xfrm>
              <a:off x="6103252" y="66674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4" name="pl2613"/>
            <p:cNvSpPr/>
            <p:nvPr/>
          </p:nvSpPr>
          <p:spPr>
            <a:xfrm>
              <a:off x="6103252" y="66154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5" name="pl2614"/>
            <p:cNvSpPr/>
            <p:nvPr/>
          </p:nvSpPr>
          <p:spPr>
            <a:xfrm>
              <a:off x="6103252" y="65634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6" name="pl2615"/>
            <p:cNvSpPr/>
            <p:nvPr/>
          </p:nvSpPr>
          <p:spPr>
            <a:xfrm>
              <a:off x="6103252" y="65114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7" name="pl2616"/>
            <p:cNvSpPr/>
            <p:nvPr/>
          </p:nvSpPr>
          <p:spPr>
            <a:xfrm>
              <a:off x="6103252" y="64593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8" name="pl2617"/>
            <p:cNvSpPr/>
            <p:nvPr/>
          </p:nvSpPr>
          <p:spPr>
            <a:xfrm>
              <a:off x="6103252" y="64073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1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9" name="pl2618"/>
            <p:cNvSpPr/>
            <p:nvPr/>
          </p:nvSpPr>
          <p:spPr>
            <a:xfrm>
              <a:off x="6103252" y="63553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0" name="pl2619"/>
            <p:cNvSpPr/>
            <p:nvPr/>
          </p:nvSpPr>
          <p:spPr>
            <a:xfrm>
              <a:off x="6103252" y="63033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1" name="pl2620"/>
            <p:cNvSpPr/>
            <p:nvPr/>
          </p:nvSpPr>
          <p:spPr>
            <a:xfrm>
              <a:off x="6103252" y="62513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2" name="pl2621"/>
            <p:cNvSpPr/>
            <p:nvPr/>
          </p:nvSpPr>
          <p:spPr>
            <a:xfrm>
              <a:off x="6103252" y="61993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3" name="pl2622"/>
            <p:cNvSpPr/>
            <p:nvPr/>
          </p:nvSpPr>
          <p:spPr>
            <a:xfrm>
              <a:off x="6103252" y="61472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4" name="pl2623"/>
            <p:cNvSpPr/>
            <p:nvPr/>
          </p:nvSpPr>
          <p:spPr>
            <a:xfrm>
              <a:off x="6103252" y="60952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5" name="pl2624"/>
            <p:cNvSpPr/>
            <p:nvPr/>
          </p:nvSpPr>
          <p:spPr>
            <a:xfrm>
              <a:off x="6103252" y="60432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6" name="pl2625"/>
            <p:cNvSpPr/>
            <p:nvPr/>
          </p:nvSpPr>
          <p:spPr>
            <a:xfrm>
              <a:off x="6103252" y="59912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7" name="pl2626"/>
            <p:cNvSpPr/>
            <p:nvPr/>
          </p:nvSpPr>
          <p:spPr>
            <a:xfrm>
              <a:off x="6103252" y="59392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8" name="pl2627"/>
            <p:cNvSpPr/>
            <p:nvPr/>
          </p:nvSpPr>
          <p:spPr>
            <a:xfrm>
              <a:off x="6103252" y="58872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9" name="pl2628"/>
            <p:cNvSpPr/>
            <p:nvPr/>
          </p:nvSpPr>
          <p:spPr>
            <a:xfrm>
              <a:off x="6103252" y="58351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0" name="pl2629"/>
            <p:cNvSpPr/>
            <p:nvPr/>
          </p:nvSpPr>
          <p:spPr>
            <a:xfrm>
              <a:off x="6103252" y="57831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1" name="pl2630"/>
            <p:cNvSpPr/>
            <p:nvPr/>
          </p:nvSpPr>
          <p:spPr>
            <a:xfrm>
              <a:off x="6103252" y="57311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2" name="pl2631"/>
            <p:cNvSpPr/>
            <p:nvPr/>
          </p:nvSpPr>
          <p:spPr>
            <a:xfrm>
              <a:off x="6103252" y="56791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3" name="pl2632"/>
            <p:cNvSpPr/>
            <p:nvPr/>
          </p:nvSpPr>
          <p:spPr>
            <a:xfrm>
              <a:off x="6103252" y="56271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4" name="pl2633"/>
            <p:cNvSpPr/>
            <p:nvPr/>
          </p:nvSpPr>
          <p:spPr>
            <a:xfrm>
              <a:off x="6103252" y="55751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5" name="pl2634"/>
            <p:cNvSpPr/>
            <p:nvPr/>
          </p:nvSpPr>
          <p:spPr>
            <a:xfrm>
              <a:off x="6103252" y="55231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6" name="pl2635"/>
            <p:cNvSpPr/>
            <p:nvPr/>
          </p:nvSpPr>
          <p:spPr>
            <a:xfrm>
              <a:off x="6103252" y="54710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7" name="pl2636"/>
            <p:cNvSpPr/>
            <p:nvPr/>
          </p:nvSpPr>
          <p:spPr>
            <a:xfrm>
              <a:off x="6103252" y="54190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8" name="pl2637"/>
            <p:cNvSpPr/>
            <p:nvPr/>
          </p:nvSpPr>
          <p:spPr>
            <a:xfrm>
              <a:off x="6103252" y="53670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9" name="pl2638"/>
            <p:cNvSpPr/>
            <p:nvPr/>
          </p:nvSpPr>
          <p:spPr>
            <a:xfrm>
              <a:off x="6103252" y="53150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0" name="pl2639"/>
            <p:cNvSpPr/>
            <p:nvPr/>
          </p:nvSpPr>
          <p:spPr>
            <a:xfrm>
              <a:off x="6103252" y="52630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1" name="pl2640"/>
            <p:cNvSpPr/>
            <p:nvPr/>
          </p:nvSpPr>
          <p:spPr>
            <a:xfrm>
              <a:off x="6103252" y="5211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2" name="pl2641"/>
            <p:cNvSpPr/>
            <p:nvPr/>
          </p:nvSpPr>
          <p:spPr>
            <a:xfrm>
              <a:off x="6103252" y="51589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3" name="pl2642"/>
            <p:cNvSpPr/>
            <p:nvPr/>
          </p:nvSpPr>
          <p:spPr>
            <a:xfrm>
              <a:off x="6103252" y="51069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4" name="pl2643"/>
            <p:cNvSpPr/>
            <p:nvPr/>
          </p:nvSpPr>
          <p:spPr>
            <a:xfrm>
              <a:off x="6103252" y="50549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5" name="pl2644"/>
            <p:cNvSpPr/>
            <p:nvPr/>
          </p:nvSpPr>
          <p:spPr>
            <a:xfrm>
              <a:off x="6103252" y="50029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6" name="pl2645"/>
            <p:cNvSpPr/>
            <p:nvPr/>
          </p:nvSpPr>
          <p:spPr>
            <a:xfrm>
              <a:off x="6103252" y="49509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7" name="pl2646"/>
            <p:cNvSpPr/>
            <p:nvPr/>
          </p:nvSpPr>
          <p:spPr>
            <a:xfrm>
              <a:off x="6103252" y="48989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8" name="pl2647"/>
            <p:cNvSpPr/>
            <p:nvPr/>
          </p:nvSpPr>
          <p:spPr>
            <a:xfrm>
              <a:off x="6103252" y="48468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9" name="pl2648"/>
            <p:cNvSpPr/>
            <p:nvPr/>
          </p:nvSpPr>
          <p:spPr>
            <a:xfrm>
              <a:off x="6103252" y="47948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0" name="pl2649"/>
            <p:cNvSpPr/>
            <p:nvPr/>
          </p:nvSpPr>
          <p:spPr>
            <a:xfrm>
              <a:off x="6103252" y="47428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1" name="pl2650"/>
            <p:cNvSpPr/>
            <p:nvPr/>
          </p:nvSpPr>
          <p:spPr>
            <a:xfrm>
              <a:off x="6103252" y="46908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2" name="pl2651"/>
            <p:cNvSpPr/>
            <p:nvPr/>
          </p:nvSpPr>
          <p:spPr>
            <a:xfrm>
              <a:off x="6103252" y="4638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6103252" y="45868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4" name="pl2653"/>
            <p:cNvSpPr/>
            <p:nvPr/>
          </p:nvSpPr>
          <p:spPr>
            <a:xfrm>
              <a:off x="6103252" y="45347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5" name="pl2654"/>
            <p:cNvSpPr/>
            <p:nvPr/>
          </p:nvSpPr>
          <p:spPr>
            <a:xfrm>
              <a:off x="6103252" y="44827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6" name="pl2655"/>
            <p:cNvSpPr/>
            <p:nvPr/>
          </p:nvSpPr>
          <p:spPr>
            <a:xfrm>
              <a:off x="6103252" y="44307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7" name="pl2656"/>
            <p:cNvSpPr/>
            <p:nvPr/>
          </p:nvSpPr>
          <p:spPr>
            <a:xfrm>
              <a:off x="6103252" y="43787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8" name="pl2657"/>
            <p:cNvSpPr/>
            <p:nvPr/>
          </p:nvSpPr>
          <p:spPr>
            <a:xfrm>
              <a:off x="6103252" y="43267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9" name="pl2658"/>
            <p:cNvSpPr/>
            <p:nvPr/>
          </p:nvSpPr>
          <p:spPr>
            <a:xfrm>
              <a:off x="6103252" y="42747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0" name="pl2659"/>
            <p:cNvSpPr/>
            <p:nvPr/>
          </p:nvSpPr>
          <p:spPr>
            <a:xfrm>
              <a:off x="6103252" y="42226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1" name="pl2660"/>
            <p:cNvSpPr/>
            <p:nvPr/>
          </p:nvSpPr>
          <p:spPr>
            <a:xfrm>
              <a:off x="6103252" y="41706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2" name="pl2661"/>
            <p:cNvSpPr/>
            <p:nvPr/>
          </p:nvSpPr>
          <p:spPr>
            <a:xfrm>
              <a:off x="6103252" y="41186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3" name="pl2662"/>
            <p:cNvSpPr/>
            <p:nvPr/>
          </p:nvSpPr>
          <p:spPr>
            <a:xfrm>
              <a:off x="6103252" y="40666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4" name="pl2663"/>
            <p:cNvSpPr/>
            <p:nvPr/>
          </p:nvSpPr>
          <p:spPr>
            <a:xfrm>
              <a:off x="6103252" y="40146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5" name="pl2664"/>
            <p:cNvSpPr/>
            <p:nvPr/>
          </p:nvSpPr>
          <p:spPr>
            <a:xfrm>
              <a:off x="6103252" y="39626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16EA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6" name="pl2665"/>
            <p:cNvSpPr/>
            <p:nvPr/>
          </p:nvSpPr>
          <p:spPr>
            <a:xfrm>
              <a:off x="6103252" y="39106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86A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7" name="pl2666"/>
            <p:cNvSpPr/>
            <p:nvPr/>
          </p:nvSpPr>
          <p:spPr>
            <a:xfrm>
              <a:off x="6103252" y="38585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8" name="pl2667"/>
            <p:cNvSpPr/>
            <p:nvPr/>
          </p:nvSpPr>
          <p:spPr>
            <a:xfrm>
              <a:off x="6103252" y="38065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C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9" name="pl2668"/>
            <p:cNvSpPr/>
            <p:nvPr/>
          </p:nvSpPr>
          <p:spPr>
            <a:xfrm>
              <a:off x="6103252" y="3754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0" name="pl2669"/>
            <p:cNvSpPr/>
            <p:nvPr/>
          </p:nvSpPr>
          <p:spPr>
            <a:xfrm>
              <a:off x="6103252" y="37025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1" name="pl2670"/>
            <p:cNvSpPr/>
            <p:nvPr/>
          </p:nvSpPr>
          <p:spPr>
            <a:xfrm>
              <a:off x="6103252" y="36505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2" name="pl2671"/>
            <p:cNvSpPr/>
            <p:nvPr/>
          </p:nvSpPr>
          <p:spPr>
            <a:xfrm>
              <a:off x="6103252" y="35985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3" name="pl2672"/>
            <p:cNvSpPr/>
            <p:nvPr/>
          </p:nvSpPr>
          <p:spPr>
            <a:xfrm>
              <a:off x="6103252" y="35464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4" name="pl2673"/>
            <p:cNvSpPr/>
            <p:nvPr/>
          </p:nvSpPr>
          <p:spPr>
            <a:xfrm>
              <a:off x="6103252" y="34944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5" name="pl2674"/>
            <p:cNvSpPr/>
            <p:nvPr/>
          </p:nvSpPr>
          <p:spPr>
            <a:xfrm>
              <a:off x="6103252" y="34424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781B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6" name="pl2675"/>
            <p:cNvSpPr/>
            <p:nvPr/>
          </p:nvSpPr>
          <p:spPr>
            <a:xfrm>
              <a:off x="6103252" y="33904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7" name="pl2676"/>
            <p:cNvSpPr/>
            <p:nvPr/>
          </p:nvSpPr>
          <p:spPr>
            <a:xfrm>
              <a:off x="6103252" y="3338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8" name="pl2677"/>
            <p:cNvSpPr/>
            <p:nvPr/>
          </p:nvSpPr>
          <p:spPr>
            <a:xfrm>
              <a:off x="6103252" y="32864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9" name="pl2678"/>
            <p:cNvSpPr/>
            <p:nvPr/>
          </p:nvSpPr>
          <p:spPr>
            <a:xfrm>
              <a:off x="6103252" y="32343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0" name="pl2679"/>
            <p:cNvSpPr/>
            <p:nvPr/>
          </p:nvSpPr>
          <p:spPr>
            <a:xfrm>
              <a:off x="6103252" y="31823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1" name="pl2680"/>
            <p:cNvSpPr/>
            <p:nvPr/>
          </p:nvSpPr>
          <p:spPr>
            <a:xfrm>
              <a:off x="6103252" y="31303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2" name="pl2681"/>
            <p:cNvSpPr/>
            <p:nvPr/>
          </p:nvSpPr>
          <p:spPr>
            <a:xfrm>
              <a:off x="6103252" y="30783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3" name="pl2682"/>
            <p:cNvSpPr/>
            <p:nvPr/>
          </p:nvSpPr>
          <p:spPr>
            <a:xfrm>
              <a:off x="6103252" y="30263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4" name="pl2683"/>
            <p:cNvSpPr/>
            <p:nvPr/>
          </p:nvSpPr>
          <p:spPr>
            <a:xfrm>
              <a:off x="6103252" y="2974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5" name="pl2684"/>
            <p:cNvSpPr/>
            <p:nvPr/>
          </p:nvSpPr>
          <p:spPr>
            <a:xfrm>
              <a:off x="6103252" y="29222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6" name="pl2685"/>
            <p:cNvSpPr/>
            <p:nvPr/>
          </p:nvSpPr>
          <p:spPr>
            <a:xfrm>
              <a:off x="6103252" y="28702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7" name="pl2686"/>
            <p:cNvSpPr/>
            <p:nvPr/>
          </p:nvSpPr>
          <p:spPr>
            <a:xfrm>
              <a:off x="6103252" y="28182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8" name="pl2687"/>
            <p:cNvSpPr/>
            <p:nvPr/>
          </p:nvSpPr>
          <p:spPr>
            <a:xfrm>
              <a:off x="6103252" y="27662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9" name="pl2688"/>
            <p:cNvSpPr/>
            <p:nvPr/>
          </p:nvSpPr>
          <p:spPr>
            <a:xfrm>
              <a:off x="6103252" y="27142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0" name="pl2689"/>
            <p:cNvSpPr/>
            <p:nvPr/>
          </p:nvSpPr>
          <p:spPr>
            <a:xfrm>
              <a:off x="6103252" y="26622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1" name="pl2690"/>
            <p:cNvSpPr/>
            <p:nvPr/>
          </p:nvSpPr>
          <p:spPr>
            <a:xfrm>
              <a:off x="6103252" y="26101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2" name="pl2691"/>
            <p:cNvSpPr/>
            <p:nvPr/>
          </p:nvSpPr>
          <p:spPr>
            <a:xfrm>
              <a:off x="6103252" y="25581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3" name="pl2692"/>
            <p:cNvSpPr/>
            <p:nvPr/>
          </p:nvSpPr>
          <p:spPr>
            <a:xfrm>
              <a:off x="6103252" y="25061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4" name="pl2693"/>
            <p:cNvSpPr/>
            <p:nvPr/>
          </p:nvSpPr>
          <p:spPr>
            <a:xfrm>
              <a:off x="6103252" y="2454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C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5" name="pl2694"/>
            <p:cNvSpPr/>
            <p:nvPr/>
          </p:nvSpPr>
          <p:spPr>
            <a:xfrm>
              <a:off x="6103252" y="24021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6" name="pl2695"/>
            <p:cNvSpPr/>
            <p:nvPr/>
          </p:nvSpPr>
          <p:spPr>
            <a:xfrm>
              <a:off x="6103252" y="23501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7" name="pl2696"/>
            <p:cNvSpPr/>
            <p:nvPr/>
          </p:nvSpPr>
          <p:spPr>
            <a:xfrm>
              <a:off x="6103252" y="22981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8" name="pl2697"/>
            <p:cNvSpPr/>
            <p:nvPr/>
          </p:nvSpPr>
          <p:spPr>
            <a:xfrm>
              <a:off x="6103252" y="22460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9" name="pl2698"/>
            <p:cNvSpPr/>
            <p:nvPr/>
          </p:nvSpPr>
          <p:spPr>
            <a:xfrm>
              <a:off x="6103252" y="21940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0" name="pl2699"/>
            <p:cNvSpPr/>
            <p:nvPr/>
          </p:nvSpPr>
          <p:spPr>
            <a:xfrm>
              <a:off x="6103252" y="21420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1" name="pl2700"/>
            <p:cNvSpPr/>
            <p:nvPr/>
          </p:nvSpPr>
          <p:spPr>
            <a:xfrm>
              <a:off x="6103252" y="20900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2" name="pl2701"/>
            <p:cNvSpPr/>
            <p:nvPr/>
          </p:nvSpPr>
          <p:spPr>
            <a:xfrm>
              <a:off x="6103252" y="20380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3" name="pl2702"/>
            <p:cNvSpPr/>
            <p:nvPr/>
          </p:nvSpPr>
          <p:spPr>
            <a:xfrm>
              <a:off x="6103252" y="1986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4" name="pl2703"/>
            <p:cNvSpPr/>
            <p:nvPr/>
          </p:nvSpPr>
          <p:spPr>
            <a:xfrm>
              <a:off x="6103252" y="19339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5" name="pl2704"/>
            <p:cNvSpPr/>
            <p:nvPr/>
          </p:nvSpPr>
          <p:spPr>
            <a:xfrm>
              <a:off x="6103252" y="18819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6" name="pl2705"/>
            <p:cNvSpPr/>
            <p:nvPr/>
          </p:nvSpPr>
          <p:spPr>
            <a:xfrm>
              <a:off x="6103252" y="18299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7" name="pl2706"/>
            <p:cNvSpPr/>
            <p:nvPr/>
          </p:nvSpPr>
          <p:spPr>
            <a:xfrm>
              <a:off x="6103252" y="17779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8" name="pl2707"/>
            <p:cNvSpPr/>
            <p:nvPr/>
          </p:nvSpPr>
          <p:spPr>
            <a:xfrm>
              <a:off x="6103252" y="17259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9" name="pl2708"/>
            <p:cNvSpPr/>
            <p:nvPr/>
          </p:nvSpPr>
          <p:spPr>
            <a:xfrm>
              <a:off x="6103252" y="16739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0" name="pl2709"/>
            <p:cNvSpPr/>
            <p:nvPr/>
          </p:nvSpPr>
          <p:spPr>
            <a:xfrm>
              <a:off x="6103252" y="16218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1" name="pl2710"/>
            <p:cNvSpPr/>
            <p:nvPr/>
          </p:nvSpPr>
          <p:spPr>
            <a:xfrm>
              <a:off x="6103252" y="1569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2" name="tx2711"/>
            <p:cNvSpPr/>
            <p:nvPr/>
          </p:nvSpPr>
          <p:spPr>
            <a:xfrm>
              <a:off x="6103252" y="13558454"/>
              <a:ext cx="441970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2713" name="tx2712"/>
            <p:cNvSpPr/>
            <p:nvPr/>
          </p:nvSpPr>
          <p:spPr>
            <a:xfrm>
              <a:off x="6103252" y="13505270"/>
              <a:ext cx="683332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2714" name="tx2713"/>
            <p:cNvSpPr/>
            <p:nvPr/>
          </p:nvSpPr>
          <p:spPr>
            <a:xfrm>
              <a:off x="6103252" y="13463544"/>
              <a:ext cx="423081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2715" name="tx2714"/>
            <p:cNvSpPr/>
            <p:nvPr/>
          </p:nvSpPr>
          <p:spPr>
            <a:xfrm>
              <a:off x="6103252" y="13401238"/>
              <a:ext cx="420222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2716" name="tx2715"/>
            <p:cNvSpPr/>
            <p:nvPr/>
          </p:nvSpPr>
          <p:spPr>
            <a:xfrm>
              <a:off x="6103252" y="13359512"/>
              <a:ext cx="368796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2717" name="tx2716"/>
            <p:cNvSpPr/>
            <p:nvPr/>
          </p:nvSpPr>
          <p:spPr>
            <a:xfrm>
              <a:off x="6103252" y="13298373"/>
              <a:ext cx="574858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2718" name="tx2717"/>
            <p:cNvSpPr/>
            <p:nvPr/>
          </p:nvSpPr>
          <p:spPr>
            <a:xfrm>
              <a:off x="6103252" y="13246357"/>
              <a:ext cx="412124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2719" name="tx2718"/>
            <p:cNvSpPr/>
            <p:nvPr/>
          </p:nvSpPr>
          <p:spPr>
            <a:xfrm>
              <a:off x="6103252" y="13193150"/>
              <a:ext cx="374084" cy="45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2720" name="tx2719"/>
            <p:cNvSpPr/>
            <p:nvPr/>
          </p:nvSpPr>
          <p:spPr>
            <a:xfrm>
              <a:off x="6103252" y="13141157"/>
              <a:ext cx="423009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2721" name="tx2720"/>
            <p:cNvSpPr/>
            <p:nvPr/>
          </p:nvSpPr>
          <p:spPr>
            <a:xfrm>
              <a:off x="6103252" y="13090308"/>
              <a:ext cx="675233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2722" name="tx2721"/>
            <p:cNvSpPr/>
            <p:nvPr/>
          </p:nvSpPr>
          <p:spPr>
            <a:xfrm>
              <a:off x="6103252" y="13037125"/>
              <a:ext cx="715869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2723" name="tx2722"/>
            <p:cNvSpPr/>
            <p:nvPr/>
          </p:nvSpPr>
          <p:spPr>
            <a:xfrm>
              <a:off x="6103252" y="12985109"/>
              <a:ext cx="539510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2724" name="tx2723"/>
            <p:cNvSpPr/>
            <p:nvPr/>
          </p:nvSpPr>
          <p:spPr>
            <a:xfrm>
              <a:off x="6103252" y="12943383"/>
              <a:ext cx="528744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2725" name="tx2724"/>
            <p:cNvSpPr/>
            <p:nvPr/>
          </p:nvSpPr>
          <p:spPr>
            <a:xfrm>
              <a:off x="6103252" y="12882244"/>
              <a:ext cx="528744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2726" name="tx2725"/>
            <p:cNvSpPr/>
            <p:nvPr/>
          </p:nvSpPr>
          <p:spPr>
            <a:xfrm>
              <a:off x="6103252" y="12839350"/>
              <a:ext cx="498874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2727" name="tx2726"/>
            <p:cNvSpPr/>
            <p:nvPr/>
          </p:nvSpPr>
          <p:spPr>
            <a:xfrm>
              <a:off x="6103252" y="12787191"/>
              <a:ext cx="748312" cy="35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2728" name="tx2727"/>
            <p:cNvSpPr/>
            <p:nvPr/>
          </p:nvSpPr>
          <p:spPr>
            <a:xfrm>
              <a:off x="6103252" y="12726195"/>
              <a:ext cx="528649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2729" name="tx2728"/>
            <p:cNvSpPr/>
            <p:nvPr/>
          </p:nvSpPr>
          <p:spPr>
            <a:xfrm>
              <a:off x="6103252" y="12673583"/>
              <a:ext cx="512475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2730" name="tx2729"/>
            <p:cNvSpPr/>
            <p:nvPr/>
          </p:nvSpPr>
          <p:spPr>
            <a:xfrm>
              <a:off x="6103252" y="12622163"/>
              <a:ext cx="517835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2731" name="tx2730"/>
            <p:cNvSpPr/>
            <p:nvPr/>
          </p:nvSpPr>
          <p:spPr>
            <a:xfrm>
              <a:off x="6103252" y="12569575"/>
              <a:ext cx="645340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2732" name="tx2731"/>
            <p:cNvSpPr/>
            <p:nvPr/>
          </p:nvSpPr>
          <p:spPr>
            <a:xfrm>
              <a:off x="6103252" y="12526634"/>
              <a:ext cx="732091" cy="361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2733" name="tx2732"/>
            <p:cNvSpPr/>
            <p:nvPr/>
          </p:nvSpPr>
          <p:spPr>
            <a:xfrm>
              <a:off x="6103252" y="12475237"/>
              <a:ext cx="387804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2734" name="tx2733"/>
            <p:cNvSpPr/>
            <p:nvPr/>
          </p:nvSpPr>
          <p:spPr>
            <a:xfrm>
              <a:off x="6103252" y="12423221"/>
              <a:ext cx="528649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2735" name="tx2734"/>
            <p:cNvSpPr/>
            <p:nvPr/>
          </p:nvSpPr>
          <p:spPr>
            <a:xfrm>
              <a:off x="6103252" y="12371062"/>
              <a:ext cx="433871" cy="356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2736" name="tx2735"/>
            <p:cNvSpPr/>
            <p:nvPr/>
          </p:nvSpPr>
          <p:spPr>
            <a:xfrm>
              <a:off x="6103252" y="12309494"/>
              <a:ext cx="442041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2737" name="tx2736"/>
            <p:cNvSpPr/>
            <p:nvPr/>
          </p:nvSpPr>
          <p:spPr>
            <a:xfrm>
              <a:off x="6103252" y="12267172"/>
              <a:ext cx="360721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2738" name="tx2737"/>
            <p:cNvSpPr/>
            <p:nvPr/>
          </p:nvSpPr>
          <p:spPr>
            <a:xfrm>
              <a:off x="6103252" y="12215156"/>
              <a:ext cx="309176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2739" name="tx2738"/>
            <p:cNvSpPr/>
            <p:nvPr/>
          </p:nvSpPr>
          <p:spPr>
            <a:xfrm>
              <a:off x="6103252" y="12153446"/>
              <a:ext cx="344429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2740" name="tx2739"/>
            <p:cNvSpPr/>
            <p:nvPr/>
          </p:nvSpPr>
          <p:spPr>
            <a:xfrm>
              <a:off x="6103252" y="12111124"/>
              <a:ext cx="328136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2741" name="tx2740"/>
            <p:cNvSpPr/>
            <p:nvPr/>
          </p:nvSpPr>
          <p:spPr>
            <a:xfrm>
              <a:off x="6103252" y="12059108"/>
              <a:ext cx="276591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2742" name="tx2741"/>
            <p:cNvSpPr/>
            <p:nvPr/>
          </p:nvSpPr>
          <p:spPr>
            <a:xfrm>
              <a:off x="6103252" y="11997397"/>
              <a:ext cx="387804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2743" name="tx2742"/>
            <p:cNvSpPr/>
            <p:nvPr/>
          </p:nvSpPr>
          <p:spPr>
            <a:xfrm>
              <a:off x="6103252" y="11945381"/>
              <a:ext cx="986983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2744" name="tx2743"/>
            <p:cNvSpPr/>
            <p:nvPr/>
          </p:nvSpPr>
          <p:spPr>
            <a:xfrm>
              <a:off x="6103252" y="11903059"/>
              <a:ext cx="452712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2745" name="tx2744"/>
            <p:cNvSpPr/>
            <p:nvPr/>
          </p:nvSpPr>
          <p:spPr>
            <a:xfrm>
              <a:off x="6103252" y="11841349"/>
              <a:ext cx="542273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2746" name="tx2745"/>
            <p:cNvSpPr/>
            <p:nvPr/>
          </p:nvSpPr>
          <p:spPr>
            <a:xfrm>
              <a:off x="6103252" y="11788737"/>
              <a:ext cx="699529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2747" name="tx2746"/>
            <p:cNvSpPr/>
            <p:nvPr/>
          </p:nvSpPr>
          <p:spPr>
            <a:xfrm>
              <a:off x="6103252" y="11736721"/>
              <a:ext cx="699529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2748" name="tx2747"/>
            <p:cNvSpPr/>
            <p:nvPr/>
          </p:nvSpPr>
          <p:spPr>
            <a:xfrm>
              <a:off x="6103252" y="11684705"/>
              <a:ext cx="699529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2749" name="tx2748"/>
            <p:cNvSpPr/>
            <p:nvPr/>
          </p:nvSpPr>
          <p:spPr>
            <a:xfrm>
              <a:off x="6103252" y="11633260"/>
              <a:ext cx="588269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2750" name="tx2749"/>
            <p:cNvSpPr/>
            <p:nvPr/>
          </p:nvSpPr>
          <p:spPr>
            <a:xfrm>
              <a:off x="6103252" y="11581268"/>
              <a:ext cx="428440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2751" name="tx2750"/>
            <p:cNvSpPr/>
            <p:nvPr/>
          </p:nvSpPr>
          <p:spPr>
            <a:xfrm>
              <a:off x="6103252" y="11538946"/>
              <a:ext cx="515143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2752" name="tx2751"/>
            <p:cNvSpPr/>
            <p:nvPr/>
          </p:nvSpPr>
          <p:spPr>
            <a:xfrm>
              <a:off x="6103252" y="11477212"/>
              <a:ext cx="691312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2753" name="tx2752"/>
            <p:cNvSpPr/>
            <p:nvPr/>
          </p:nvSpPr>
          <p:spPr>
            <a:xfrm>
              <a:off x="6103252" y="11425195"/>
              <a:ext cx="870362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2754" name="tx2753"/>
            <p:cNvSpPr/>
            <p:nvPr/>
          </p:nvSpPr>
          <p:spPr>
            <a:xfrm>
              <a:off x="6103252" y="11373179"/>
              <a:ext cx="810671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2755" name="tx2754"/>
            <p:cNvSpPr/>
            <p:nvPr/>
          </p:nvSpPr>
          <p:spPr>
            <a:xfrm>
              <a:off x="6103252" y="11320591"/>
              <a:ext cx="957161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2756" name="tx2755"/>
            <p:cNvSpPr/>
            <p:nvPr/>
          </p:nvSpPr>
          <p:spPr>
            <a:xfrm>
              <a:off x="6103252" y="11269147"/>
              <a:ext cx="661466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2757" name="tx2756"/>
            <p:cNvSpPr/>
            <p:nvPr/>
          </p:nvSpPr>
          <p:spPr>
            <a:xfrm>
              <a:off x="6103252" y="11216535"/>
              <a:ext cx="1073542" cy="45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2758" name="tx2757"/>
            <p:cNvSpPr/>
            <p:nvPr/>
          </p:nvSpPr>
          <p:spPr>
            <a:xfrm>
              <a:off x="6103252" y="11165115"/>
              <a:ext cx="748216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2759" name="tx2758"/>
            <p:cNvSpPr/>
            <p:nvPr/>
          </p:nvSpPr>
          <p:spPr>
            <a:xfrm>
              <a:off x="6103252" y="11113098"/>
              <a:ext cx="694075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2760" name="tx2759"/>
            <p:cNvSpPr/>
            <p:nvPr/>
          </p:nvSpPr>
          <p:spPr>
            <a:xfrm>
              <a:off x="6103252" y="11061082"/>
              <a:ext cx="615423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2761" name="tx2760"/>
            <p:cNvSpPr/>
            <p:nvPr/>
          </p:nvSpPr>
          <p:spPr>
            <a:xfrm>
              <a:off x="6103252" y="11008494"/>
              <a:ext cx="900208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2762" name="tx2761"/>
            <p:cNvSpPr/>
            <p:nvPr/>
          </p:nvSpPr>
          <p:spPr>
            <a:xfrm>
              <a:off x="6103252" y="10957050"/>
              <a:ext cx="610016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2763" name="tx2762"/>
            <p:cNvSpPr/>
            <p:nvPr/>
          </p:nvSpPr>
          <p:spPr>
            <a:xfrm>
              <a:off x="6103252" y="10905034"/>
              <a:ext cx="612731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2764" name="tx2763"/>
            <p:cNvSpPr/>
            <p:nvPr/>
          </p:nvSpPr>
          <p:spPr>
            <a:xfrm>
              <a:off x="6103252" y="10853018"/>
              <a:ext cx="610016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2765" name="tx2764"/>
            <p:cNvSpPr/>
            <p:nvPr/>
          </p:nvSpPr>
          <p:spPr>
            <a:xfrm>
              <a:off x="6103252" y="10801001"/>
              <a:ext cx="639814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2766" name="tx2765"/>
            <p:cNvSpPr/>
            <p:nvPr/>
          </p:nvSpPr>
          <p:spPr>
            <a:xfrm>
              <a:off x="6103252" y="10748414"/>
              <a:ext cx="867504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2767" name="tx2766"/>
            <p:cNvSpPr/>
            <p:nvPr/>
          </p:nvSpPr>
          <p:spPr>
            <a:xfrm>
              <a:off x="6103252" y="10706068"/>
              <a:ext cx="677925" cy="361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2768" name="tx2767"/>
            <p:cNvSpPr/>
            <p:nvPr/>
          </p:nvSpPr>
          <p:spPr>
            <a:xfrm>
              <a:off x="6103252" y="10644977"/>
              <a:ext cx="680498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2769" name="tx2768"/>
            <p:cNvSpPr/>
            <p:nvPr/>
          </p:nvSpPr>
          <p:spPr>
            <a:xfrm>
              <a:off x="6103252" y="10592961"/>
              <a:ext cx="444685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2770" name="tx2769"/>
            <p:cNvSpPr/>
            <p:nvPr/>
          </p:nvSpPr>
          <p:spPr>
            <a:xfrm>
              <a:off x="6103252" y="10550639"/>
              <a:ext cx="585601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2771" name="tx2770"/>
            <p:cNvSpPr/>
            <p:nvPr/>
          </p:nvSpPr>
          <p:spPr>
            <a:xfrm>
              <a:off x="6103252" y="10498623"/>
              <a:ext cx="539510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2772" name="tx2771"/>
            <p:cNvSpPr/>
            <p:nvPr/>
          </p:nvSpPr>
          <p:spPr>
            <a:xfrm>
              <a:off x="6103252" y="10446607"/>
              <a:ext cx="469028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2773" name="tx2772"/>
            <p:cNvSpPr/>
            <p:nvPr/>
          </p:nvSpPr>
          <p:spPr>
            <a:xfrm>
              <a:off x="6103252" y="10384300"/>
              <a:ext cx="414815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2774" name="tx2773"/>
            <p:cNvSpPr/>
            <p:nvPr/>
          </p:nvSpPr>
          <p:spPr>
            <a:xfrm>
              <a:off x="6103252" y="10342574"/>
              <a:ext cx="585625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2775" name="tx2774"/>
            <p:cNvSpPr/>
            <p:nvPr/>
          </p:nvSpPr>
          <p:spPr>
            <a:xfrm>
              <a:off x="6103252" y="10290558"/>
              <a:ext cx="661513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2776" name="tx2775"/>
            <p:cNvSpPr/>
            <p:nvPr/>
          </p:nvSpPr>
          <p:spPr>
            <a:xfrm>
              <a:off x="6103252" y="10238542"/>
              <a:ext cx="696790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2777" name="tx2776"/>
            <p:cNvSpPr/>
            <p:nvPr/>
          </p:nvSpPr>
          <p:spPr>
            <a:xfrm>
              <a:off x="6103252" y="10186526"/>
              <a:ext cx="555731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2778" name="tx2777"/>
            <p:cNvSpPr/>
            <p:nvPr/>
          </p:nvSpPr>
          <p:spPr>
            <a:xfrm>
              <a:off x="6103252" y="10134510"/>
              <a:ext cx="650652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2779" name="tx2778"/>
            <p:cNvSpPr/>
            <p:nvPr/>
          </p:nvSpPr>
          <p:spPr>
            <a:xfrm>
              <a:off x="6103252" y="10082493"/>
              <a:ext cx="531388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2780" name="tx2779"/>
            <p:cNvSpPr/>
            <p:nvPr/>
          </p:nvSpPr>
          <p:spPr>
            <a:xfrm>
              <a:off x="6103252" y="10020640"/>
              <a:ext cx="493467" cy="45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2781" name="tx2780"/>
            <p:cNvSpPr/>
            <p:nvPr/>
          </p:nvSpPr>
          <p:spPr>
            <a:xfrm>
              <a:off x="6103252" y="9968767"/>
              <a:ext cx="517835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2782" name="tx2781"/>
            <p:cNvSpPr/>
            <p:nvPr/>
          </p:nvSpPr>
          <p:spPr>
            <a:xfrm>
              <a:off x="6103252" y="9917322"/>
              <a:ext cx="580194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2783" name="tx2782"/>
            <p:cNvSpPr/>
            <p:nvPr/>
          </p:nvSpPr>
          <p:spPr>
            <a:xfrm>
              <a:off x="6103252" y="9874429"/>
              <a:ext cx="591032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2784" name="tx2783"/>
            <p:cNvSpPr/>
            <p:nvPr/>
          </p:nvSpPr>
          <p:spPr>
            <a:xfrm>
              <a:off x="6103252" y="9822413"/>
              <a:ext cx="718466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2785" name="tx2784"/>
            <p:cNvSpPr/>
            <p:nvPr/>
          </p:nvSpPr>
          <p:spPr>
            <a:xfrm>
              <a:off x="6103252" y="9770396"/>
              <a:ext cx="593723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2786" name="tx2785"/>
            <p:cNvSpPr/>
            <p:nvPr/>
          </p:nvSpPr>
          <p:spPr>
            <a:xfrm>
              <a:off x="6103252" y="9718380"/>
              <a:ext cx="691526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2787" name="tx2786"/>
            <p:cNvSpPr/>
            <p:nvPr/>
          </p:nvSpPr>
          <p:spPr>
            <a:xfrm>
              <a:off x="6103252" y="9666364"/>
              <a:ext cx="626380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2788" name="tx2787"/>
            <p:cNvSpPr/>
            <p:nvPr/>
          </p:nvSpPr>
          <p:spPr>
            <a:xfrm>
              <a:off x="6103252" y="9604653"/>
              <a:ext cx="591079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2789" name="tx2788"/>
            <p:cNvSpPr/>
            <p:nvPr/>
          </p:nvSpPr>
          <p:spPr>
            <a:xfrm>
              <a:off x="6103252" y="9552042"/>
              <a:ext cx="536938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2790" name="tx2789"/>
            <p:cNvSpPr/>
            <p:nvPr/>
          </p:nvSpPr>
          <p:spPr>
            <a:xfrm>
              <a:off x="6103252" y="9500026"/>
              <a:ext cx="526124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2791" name="tx2790"/>
            <p:cNvSpPr/>
            <p:nvPr/>
          </p:nvSpPr>
          <p:spPr>
            <a:xfrm>
              <a:off x="6103252" y="9449177"/>
              <a:ext cx="620973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2792" name="tx2791"/>
            <p:cNvSpPr/>
            <p:nvPr/>
          </p:nvSpPr>
          <p:spPr>
            <a:xfrm>
              <a:off x="6103252" y="9395993"/>
              <a:ext cx="409385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2793" name="tx2792"/>
            <p:cNvSpPr/>
            <p:nvPr/>
          </p:nvSpPr>
          <p:spPr>
            <a:xfrm>
              <a:off x="6103252" y="9354267"/>
              <a:ext cx="504305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2794" name="tx2793"/>
            <p:cNvSpPr/>
            <p:nvPr/>
          </p:nvSpPr>
          <p:spPr>
            <a:xfrm>
              <a:off x="6103252" y="9302251"/>
              <a:ext cx="382373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2795" name="tx2794"/>
            <p:cNvSpPr/>
            <p:nvPr/>
          </p:nvSpPr>
          <p:spPr>
            <a:xfrm>
              <a:off x="6103252" y="9239945"/>
              <a:ext cx="685976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2796" name="tx2795"/>
            <p:cNvSpPr/>
            <p:nvPr/>
          </p:nvSpPr>
          <p:spPr>
            <a:xfrm>
              <a:off x="6103252" y="9187905"/>
              <a:ext cx="948967" cy="45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2797" name="tx2796"/>
            <p:cNvSpPr/>
            <p:nvPr/>
          </p:nvSpPr>
          <p:spPr>
            <a:xfrm>
              <a:off x="6103252" y="9136508"/>
              <a:ext cx="504329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2798" name="tx2797"/>
            <p:cNvSpPr/>
            <p:nvPr/>
          </p:nvSpPr>
          <p:spPr>
            <a:xfrm>
              <a:off x="6103252" y="9083872"/>
              <a:ext cx="525981" cy="458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2799" name="tx2798"/>
            <p:cNvSpPr/>
            <p:nvPr/>
          </p:nvSpPr>
          <p:spPr>
            <a:xfrm>
              <a:off x="6103252" y="9031880"/>
              <a:ext cx="553111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2800" name="tx2799"/>
            <p:cNvSpPr/>
            <p:nvPr/>
          </p:nvSpPr>
          <p:spPr>
            <a:xfrm>
              <a:off x="6103252" y="8980317"/>
              <a:ext cx="504400" cy="45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2801" name="tx2800"/>
            <p:cNvSpPr/>
            <p:nvPr/>
          </p:nvSpPr>
          <p:spPr>
            <a:xfrm>
              <a:off x="6103252" y="8927848"/>
              <a:ext cx="528720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2802" name="tx2801"/>
            <p:cNvSpPr/>
            <p:nvPr/>
          </p:nvSpPr>
          <p:spPr>
            <a:xfrm>
              <a:off x="6103252" y="8876427"/>
              <a:ext cx="526005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2803" name="tx2802"/>
            <p:cNvSpPr/>
            <p:nvPr/>
          </p:nvSpPr>
          <p:spPr>
            <a:xfrm>
              <a:off x="6103252" y="8824411"/>
              <a:ext cx="558542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2804" name="tx2803"/>
            <p:cNvSpPr/>
            <p:nvPr/>
          </p:nvSpPr>
          <p:spPr>
            <a:xfrm>
              <a:off x="6103252" y="8772252"/>
              <a:ext cx="550443" cy="45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2805" name="tx2804"/>
            <p:cNvSpPr/>
            <p:nvPr/>
          </p:nvSpPr>
          <p:spPr>
            <a:xfrm>
              <a:off x="6103252" y="8719783"/>
              <a:ext cx="517882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2806" name="tx2805"/>
            <p:cNvSpPr/>
            <p:nvPr/>
          </p:nvSpPr>
          <p:spPr>
            <a:xfrm>
              <a:off x="6103252" y="8667767"/>
              <a:ext cx="526028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2807" name="tx2806"/>
            <p:cNvSpPr/>
            <p:nvPr/>
          </p:nvSpPr>
          <p:spPr>
            <a:xfrm>
              <a:off x="6103252" y="8615751"/>
              <a:ext cx="574811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2808" name="tx2807"/>
            <p:cNvSpPr/>
            <p:nvPr/>
          </p:nvSpPr>
          <p:spPr>
            <a:xfrm>
              <a:off x="6103252" y="8563735"/>
              <a:ext cx="897493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2809" name="tx2808"/>
            <p:cNvSpPr/>
            <p:nvPr/>
          </p:nvSpPr>
          <p:spPr>
            <a:xfrm>
              <a:off x="6103252" y="8511718"/>
              <a:ext cx="580218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2810" name="tx2809"/>
            <p:cNvSpPr/>
            <p:nvPr/>
          </p:nvSpPr>
          <p:spPr>
            <a:xfrm>
              <a:off x="6103252" y="8459702"/>
              <a:ext cx="509641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2811" name="tx2810"/>
            <p:cNvSpPr/>
            <p:nvPr/>
          </p:nvSpPr>
          <p:spPr>
            <a:xfrm>
              <a:off x="6103252" y="8407686"/>
              <a:ext cx="469028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2812" name="tx2811"/>
            <p:cNvSpPr/>
            <p:nvPr/>
          </p:nvSpPr>
          <p:spPr>
            <a:xfrm>
              <a:off x="6103252" y="8355670"/>
              <a:ext cx="517858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2813" name="tx2812"/>
            <p:cNvSpPr/>
            <p:nvPr/>
          </p:nvSpPr>
          <p:spPr>
            <a:xfrm>
              <a:off x="6103252" y="8303654"/>
              <a:ext cx="626213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2814" name="tx2813"/>
            <p:cNvSpPr/>
            <p:nvPr/>
          </p:nvSpPr>
          <p:spPr>
            <a:xfrm>
              <a:off x="6103252" y="8251638"/>
              <a:ext cx="482582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2815" name="tx2814"/>
            <p:cNvSpPr/>
            <p:nvPr/>
          </p:nvSpPr>
          <p:spPr>
            <a:xfrm>
              <a:off x="6103252" y="8199621"/>
              <a:ext cx="536795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2816" name="tx2815"/>
            <p:cNvSpPr/>
            <p:nvPr/>
          </p:nvSpPr>
          <p:spPr>
            <a:xfrm>
              <a:off x="6103252" y="8147605"/>
              <a:ext cx="482582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2817" name="tx2816"/>
            <p:cNvSpPr/>
            <p:nvPr/>
          </p:nvSpPr>
          <p:spPr>
            <a:xfrm>
              <a:off x="6103252" y="8095589"/>
              <a:ext cx="582957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2818" name="tx2817"/>
            <p:cNvSpPr/>
            <p:nvPr/>
          </p:nvSpPr>
          <p:spPr>
            <a:xfrm>
              <a:off x="6103252" y="8043573"/>
              <a:ext cx="618138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2819" name="tx2818"/>
            <p:cNvSpPr/>
            <p:nvPr/>
          </p:nvSpPr>
          <p:spPr>
            <a:xfrm>
              <a:off x="6103252" y="7991557"/>
              <a:ext cx="455451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2820" name="tx2819"/>
            <p:cNvSpPr/>
            <p:nvPr/>
          </p:nvSpPr>
          <p:spPr>
            <a:xfrm>
              <a:off x="6103252" y="7939541"/>
              <a:ext cx="688620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2821" name="tx2820"/>
            <p:cNvSpPr/>
            <p:nvPr/>
          </p:nvSpPr>
          <p:spPr>
            <a:xfrm>
              <a:off x="6103252" y="7887524"/>
              <a:ext cx="542297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2822" name="tx2821"/>
            <p:cNvSpPr/>
            <p:nvPr/>
          </p:nvSpPr>
          <p:spPr>
            <a:xfrm>
              <a:off x="6103252" y="7845798"/>
              <a:ext cx="341618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2823" name="tx2822"/>
            <p:cNvSpPr/>
            <p:nvPr/>
          </p:nvSpPr>
          <p:spPr>
            <a:xfrm>
              <a:off x="6103252" y="7793782"/>
              <a:ext cx="349669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2824" name="tx2823"/>
            <p:cNvSpPr/>
            <p:nvPr/>
          </p:nvSpPr>
          <p:spPr>
            <a:xfrm>
              <a:off x="6103252" y="7741766"/>
              <a:ext cx="322658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2825" name="tx2824"/>
            <p:cNvSpPr/>
            <p:nvPr/>
          </p:nvSpPr>
          <p:spPr>
            <a:xfrm>
              <a:off x="6103252" y="7689750"/>
              <a:ext cx="401262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2826" name="tx2825"/>
            <p:cNvSpPr/>
            <p:nvPr/>
          </p:nvSpPr>
          <p:spPr>
            <a:xfrm>
              <a:off x="6103252" y="7637091"/>
              <a:ext cx="742809" cy="3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2827" name="tx2826"/>
            <p:cNvSpPr/>
            <p:nvPr/>
          </p:nvSpPr>
          <p:spPr>
            <a:xfrm>
              <a:off x="6103252" y="7585098"/>
              <a:ext cx="596463" cy="361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2828" name="tx2827"/>
            <p:cNvSpPr/>
            <p:nvPr/>
          </p:nvSpPr>
          <p:spPr>
            <a:xfrm>
              <a:off x="6103252" y="7523864"/>
              <a:ext cx="509831" cy="45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2829" name="tx2828"/>
            <p:cNvSpPr/>
            <p:nvPr/>
          </p:nvSpPr>
          <p:spPr>
            <a:xfrm>
              <a:off x="6103252" y="7471848"/>
              <a:ext cx="526052" cy="45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2830" name="tx2829"/>
            <p:cNvSpPr/>
            <p:nvPr/>
          </p:nvSpPr>
          <p:spPr>
            <a:xfrm>
              <a:off x="6103252" y="7419974"/>
              <a:ext cx="376895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2831" name="tx2830"/>
            <p:cNvSpPr/>
            <p:nvPr/>
          </p:nvSpPr>
          <p:spPr>
            <a:xfrm>
              <a:off x="6103252" y="7367958"/>
              <a:ext cx="431108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2832" name="tx2831"/>
            <p:cNvSpPr/>
            <p:nvPr/>
          </p:nvSpPr>
          <p:spPr>
            <a:xfrm>
              <a:off x="6103252" y="7325041"/>
              <a:ext cx="398523" cy="36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2833" name="tx2832"/>
            <p:cNvSpPr/>
            <p:nvPr/>
          </p:nvSpPr>
          <p:spPr>
            <a:xfrm>
              <a:off x="6103252" y="7263330"/>
              <a:ext cx="461001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2834" name="tx2833"/>
            <p:cNvSpPr/>
            <p:nvPr/>
          </p:nvSpPr>
          <p:spPr>
            <a:xfrm>
              <a:off x="6103252" y="7221604"/>
              <a:ext cx="417483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2835" name="tx2834"/>
            <p:cNvSpPr/>
            <p:nvPr/>
          </p:nvSpPr>
          <p:spPr>
            <a:xfrm>
              <a:off x="6103252" y="7169588"/>
              <a:ext cx="444637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2836" name="tx2835"/>
            <p:cNvSpPr/>
            <p:nvPr/>
          </p:nvSpPr>
          <p:spPr>
            <a:xfrm>
              <a:off x="6103252" y="7107282"/>
              <a:ext cx="466384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2837" name="tx2836"/>
            <p:cNvSpPr/>
            <p:nvPr/>
          </p:nvSpPr>
          <p:spPr>
            <a:xfrm>
              <a:off x="6103252" y="7055266"/>
              <a:ext cx="650699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2838" name="tx2837"/>
            <p:cNvSpPr/>
            <p:nvPr/>
          </p:nvSpPr>
          <p:spPr>
            <a:xfrm>
              <a:off x="6103252" y="7003250"/>
              <a:ext cx="490752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2839" name="tx2838"/>
            <p:cNvSpPr/>
            <p:nvPr/>
          </p:nvSpPr>
          <p:spPr>
            <a:xfrm>
              <a:off x="6103252" y="6951233"/>
              <a:ext cx="664181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2840" name="tx2839"/>
            <p:cNvSpPr/>
            <p:nvPr/>
          </p:nvSpPr>
          <p:spPr>
            <a:xfrm>
              <a:off x="6103252" y="6908864"/>
              <a:ext cx="696790" cy="3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2841" name="tx2840"/>
            <p:cNvSpPr/>
            <p:nvPr/>
          </p:nvSpPr>
          <p:spPr>
            <a:xfrm>
              <a:off x="6103252" y="6848368"/>
              <a:ext cx="474531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2842" name="tx2841"/>
            <p:cNvSpPr/>
            <p:nvPr/>
          </p:nvSpPr>
          <p:spPr>
            <a:xfrm>
              <a:off x="6103252" y="6805475"/>
              <a:ext cx="355195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2843" name="tx2842"/>
            <p:cNvSpPr/>
            <p:nvPr/>
          </p:nvSpPr>
          <p:spPr>
            <a:xfrm>
              <a:off x="6103252" y="6743764"/>
              <a:ext cx="574834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A9618B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2844" name="tx2843"/>
            <p:cNvSpPr/>
            <p:nvPr/>
          </p:nvSpPr>
          <p:spPr>
            <a:xfrm>
              <a:off x="6103252" y="6691153"/>
              <a:ext cx="534270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2845" name="tx2844"/>
            <p:cNvSpPr/>
            <p:nvPr/>
          </p:nvSpPr>
          <p:spPr>
            <a:xfrm>
              <a:off x="6103252" y="6639137"/>
              <a:ext cx="900184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2846" name="tx2845"/>
            <p:cNvSpPr/>
            <p:nvPr/>
          </p:nvSpPr>
          <p:spPr>
            <a:xfrm>
              <a:off x="6103252" y="6587120"/>
              <a:ext cx="989507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2847" name="tx2846"/>
            <p:cNvSpPr/>
            <p:nvPr/>
          </p:nvSpPr>
          <p:spPr>
            <a:xfrm>
              <a:off x="6103252" y="6535700"/>
              <a:ext cx="615542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2848" name="tx2847"/>
            <p:cNvSpPr/>
            <p:nvPr/>
          </p:nvSpPr>
          <p:spPr>
            <a:xfrm>
              <a:off x="6103252" y="6483683"/>
              <a:ext cx="460811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2849" name="tx2848"/>
            <p:cNvSpPr/>
            <p:nvPr/>
          </p:nvSpPr>
          <p:spPr>
            <a:xfrm>
              <a:off x="6103252" y="6431667"/>
              <a:ext cx="444566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2850" name="tx2849"/>
            <p:cNvSpPr/>
            <p:nvPr/>
          </p:nvSpPr>
          <p:spPr>
            <a:xfrm>
              <a:off x="6103252" y="6379651"/>
              <a:ext cx="412076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14C67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2851" name="tx2850"/>
            <p:cNvSpPr/>
            <p:nvPr/>
          </p:nvSpPr>
          <p:spPr>
            <a:xfrm>
              <a:off x="6103252" y="6327492"/>
              <a:ext cx="439183" cy="45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2852" name="tx2851"/>
            <p:cNvSpPr/>
            <p:nvPr/>
          </p:nvSpPr>
          <p:spPr>
            <a:xfrm>
              <a:off x="6103252" y="6275619"/>
              <a:ext cx="547656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2853" name="tx2852"/>
            <p:cNvSpPr/>
            <p:nvPr/>
          </p:nvSpPr>
          <p:spPr>
            <a:xfrm>
              <a:off x="6103252" y="6223603"/>
              <a:ext cx="561257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2854" name="tx2853"/>
            <p:cNvSpPr/>
            <p:nvPr/>
          </p:nvSpPr>
          <p:spPr>
            <a:xfrm>
              <a:off x="6103252" y="6170991"/>
              <a:ext cx="802548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2855" name="tx2854"/>
            <p:cNvSpPr/>
            <p:nvPr/>
          </p:nvSpPr>
          <p:spPr>
            <a:xfrm>
              <a:off x="6103252" y="6119570"/>
              <a:ext cx="371535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2856" name="tx2855"/>
            <p:cNvSpPr/>
            <p:nvPr/>
          </p:nvSpPr>
          <p:spPr>
            <a:xfrm>
              <a:off x="6103252" y="6066959"/>
              <a:ext cx="545108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2857" name="tx2856"/>
            <p:cNvSpPr/>
            <p:nvPr/>
          </p:nvSpPr>
          <p:spPr>
            <a:xfrm>
              <a:off x="6103252" y="6014943"/>
              <a:ext cx="759316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2858" name="tx2857"/>
            <p:cNvSpPr/>
            <p:nvPr/>
          </p:nvSpPr>
          <p:spPr>
            <a:xfrm>
              <a:off x="6103252" y="5963522"/>
              <a:ext cx="517954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2859" name="tx2858"/>
            <p:cNvSpPr/>
            <p:nvPr/>
          </p:nvSpPr>
          <p:spPr>
            <a:xfrm>
              <a:off x="6103252" y="5911506"/>
              <a:ext cx="564020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2860" name="tx2859"/>
            <p:cNvSpPr/>
            <p:nvPr/>
          </p:nvSpPr>
          <p:spPr>
            <a:xfrm>
              <a:off x="6103252" y="5859490"/>
              <a:ext cx="450116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2861" name="tx2860"/>
            <p:cNvSpPr/>
            <p:nvPr/>
          </p:nvSpPr>
          <p:spPr>
            <a:xfrm>
              <a:off x="6103252" y="5807473"/>
              <a:ext cx="531507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2862" name="tx2861"/>
            <p:cNvSpPr/>
            <p:nvPr/>
          </p:nvSpPr>
          <p:spPr>
            <a:xfrm>
              <a:off x="6103252" y="5765152"/>
              <a:ext cx="479962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2863" name="tx2862"/>
            <p:cNvSpPr/>
            <p:nvPr/>
          </p:nvSpPr>
          <p:spPr>
            <a:xfrm>
              <a:off x="6103252" y="5703441"/>
              <a:ext cx="336330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2864" name="tx2863"/>
            <p:cNvSpPr/>
            <p:nvPr/>
          </p:nvSpPr>
          <p:spPr>
            <a:xfrm>
              <a:off x="6103252" y="5650829"/>
              <a:ext cx="707580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2865" name="tx2864"/>
            <p:cNvSpPr/>
            <p:nvPr/>
          </p:nvSpPr>
          <p:spPr>
            <a:xfrm>
              <a:off x="6103252" y="5598813"/>
              <a:ext cx="604728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2866" name="tx2865"/>
            <p:cNvSpPr/>
            <p:nvPr/>
          </p:nvSpPr>
          <p:spPr>
            <a:xfrm>
              <a:off x="6103252" y="5547393"/>
              <a:ext cx="420222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2867" name="tx2866"/>
            <p:cNvSpPr/>
            <p:nvPr/>
          </p:nvSpPr>
          <p:spPr>
            <a:xfrm>
              <a:off x="6103252" y="5495376"/>
              <a:ext cx="431108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2868" name="tx2867"/>
            <p:cNvSpPr/>
            <p:nvPr/>
          </p:nvSpPr>
          <p:spPr>
            <a:xfrm>
              <a:off x="6103252" y="5443360"/>
              <a:ext cx="493586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2869" name="tx2868"/>
            <p:cNvSpPr/>
            <p:nvPr/>
          </p:nvSpPr>
          <p:spPr>
            <a:xfrm>
              <a:off x="6103252" y="5391201"/>
              <a:ext cx="865027" cy="45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2870" name="tx2869"/>
            <p:cNvSpPr/>
            <p:nvPr/>
          </p:nvSpPr>
          <p:spPr>
            <a:xfrm>
              <a:off x="6103252" y="5339328"/>
              <a:ext cx="620973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2871" name="tx2870"/>
            <p:cNvSpPr/>
            <p:nvPr/>
          </p:nvSpPr>
          <p:spPr>
            <a:xfrm>
              <a:off x="6103252" y="5287883"/>
              <a:ext cx="517954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2872" name="tx2871"/>
            <p:cNvSpPr/>
            <p:nvPr/>
          </p:nvSpPr>
          <p:spPr>
            <a:xfrm>
              <a:off x="6103252" y="5235867"/>
              <a:ext cx="477294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2873" name="tx2872"/>
            <p:cNvSpPr/>
            <p:nvPr/>
          </p:nvSpPr>
          <p:spPr>
            <a:xfrm>
              <a:off x="6103252" y="5183256"/>
              <a:ext cx="425772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2874" name="tx2873"/>
            <p:cNvSpPr/>
            <p:nvPr/>
          </p:nvSpPr>
          <p:spPr>
            <a:xfrm>
              <a:off x="6103252" y="5131239"/>
              <a:ext cx="466432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2875" name="tx2874"/>
            <p:cNvSpPr/>
            <p:nvPr/>
          </p:nvSpPr>
          <p:spPr>
            <a:xfrm>
              <a:off x="6103252" y="5079819"/>
              <a:ext cx="509784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2876" name="tx2875"/>
            <p:cNvSpPr/>
            <p:nvPr/>
          </p:nvSpPr>
          <p:spPr>
            <a:xfrm>
              <a:off x="6103252" y="5027231"/>
              <a:ext cx="490871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2877" name="tx2876"/>
            <p:cNvSpPr/>
            <p:nvPr/>
          </p:nvSpPr>
          <p:spPr>
            <a:xfrm>
              <a:off x="6103252" y="4974619"/>
              <a:ext cx="759411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2878" name="tx2877"/>
            <p:cNvSpPr/>
            <p:nvPr/>
          </p:nvSpPr>
          <p:spPr>
            <a:xfrm>
              <a:off x="6103252" y="4923199"/>
              <a:ext cx="498898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2879" name="tx2878"/>
            <p:cNvSpPr/>
            <p:nvPr/>
          </p:nvSpPr>
          <p:spPr>
            <a:xfrm>
              <a:off x="6103252" y="4871182"/>
              <a:ext cx="385089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2880" name="tx2879"/>
            <p:cNvSpPr/>
            <p:nvPr/>
          </p:nvSpPr>
          <p:spPr>
            <a:xfrm>
              <a:off x="6103252" y="4819166"/>
              <a:ext cx="561376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2881" name="tx2880"/>
            <p:cNvSpPr/>
            <p:nvPr/>
          </p:nvSpPr>
          <p:spPr>
            <a:xfrm>
              <a:off x="6103252" y="4767150"/>
              <a:ext cx="420365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2882" name="tx2881"/>
            <p:cNvSpPr/>
            <p:nvPr/>
          </p:nvSpPr>
          <p:spPr>
            <a:xfrm>
              <a:off x="6103252" y="4715134"/>
              <a:ext cx="406812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2883" name="tx2882"/>
            <p:cNvSpPr/>
            <p:nvPr/>
          </p:nvSpPr>
          <p:spPr>
            <a:xfrm>
              <a:off x="6103252" y="4662522"/>
              <a:ext cx="496278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2884" name="tx2883"/>
            <p:cNvSpPr/>
            <p:nvPr/>
          </p:nvSpPr>
          <p:spPr>
            <a:xfrm>
              <a:off x="6103252" y="4611102"/>
              <a:ext cx="504353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2885" name="tx2884"/>
            <p:cNvSpPr/>
            <p:nvPr/>
          </p:nvSpPr>
          <p:spPr>
            <a:xfrm>
              <a:off x="6103252" y="4559085"/>
              <a:ext cx="515214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2886" name="tx2885"/>
            <p:cNvSpPr/>
            <p:nvPr/>
          </p:nvSpPr>
          <p:spPr>
            <a:xfrm>
              <a:off x="6103252" y="4507069"/>
              <a:ext cx="545060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2887" name="tx2886"/>
            <p:cNvSpPr/>
            <p:nvPr/>
          </p:nvSpPr>
          <p:spPr>
            <a:xfrm>
              <a:off x="6103252" y="4454910"/>
              <a:ext cx="680760" cy="45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2888" name="tx2887"/>
            <p:cNvSpPr/>
            <p:nvPr/>
          </p:nvSpPr>
          <p:spPr>
            <a:xfrm>
              <a:off x="6103252" y="4402894"/>
              <a:ext cx="680760" cy="45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2889" name="tx2888"/>
            <p:cNvSpPr/>
            <p:nvPr/>
          </p:nvSpPr>
          <p:spPr>
            <a:xfrm>
              <a:off x="6103252" y="4350878"/>
              <a:ext cx="707890" cy="45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2890" name="tx2889"/>
            <p:cNvSpPr/>
            <p:nvPr/>
          </p:nvSpPr>
          <p:spPr>
            <a:xfrm>
              <a:off x="6103252" y="4298409"/>
              <a:ext cx="713249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2891" name="tx2890"/>
            <p:cNvSpPr/>
            <p:nvPr/>
          </p:nvSpPr>
          <p:spPr>
            <a:xfrm>
              <a:off x="6103252" y="4246393"/>
              <a:ext cx="639981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2892" name="tx2891"/>
            <p:cNvSpPr/>
            <p:nvPr/>
          </p:nvSpPr>
          <p:spPr>
            <a:xfrm>
              <a:off x="6103252" y="4194972"/>
              <a:ext cx="883892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2893" name="tx2892"/>
            <p:cNvSpPr/>
            <p:nvPr/>
          </p:nvSpPr>
          <p:spPr>
            <a:xfrm>
              <a:off x="6103252" y="4142956"/>
              <a:ext cx="452855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2894" name="tx2893"/>
            <p:cNvSpPr/>
            <p:nvPr/>
          </p:nvSpPr>
          <p:spPr>
            <a:xfrm>
              <a:off x="6103252" y="4091512"/>
              <a:ext cx="452831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2895" name="tx2894"/>
            <p:cNvSpPr/>
            <p:nvPr/>
          </p:nvSpPr>
          <p:spPr>
            <a:xfrm>
              <a:off x="6103252" y="4048618"/>
              <a:ext cx="349764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2896" name="tx2895"/>
            <p:cNvSpPr/>
            <p:nvPr/>
          </p:nvSpPr>
          <p:spPr>
            <a:xfrm>
              <a:off x="6103252" y="3986908"/>
              <a:ext cx="561186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2897" name="tx2896"/>
            <p:cNvSpPr/>
            <p:nvPr/>
          </p:nvSpPr>
          <p:spPr>
            <a:xfrm>
              <a:off x="6103252" y="3934891"/>
              <a:ext cx="417483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916EA7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2898" name="tx2897"/>
            <p:cNvSpPr/>
            <p:nvPr/>
          </p:nvSpPr>
          <p:spPr>
            <a:xfrm>
              <a:off x="6103252" y="3883447"/>
              <a:ext cx="406598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986AA0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2899" name="tx2898"/>
            <p:cNvSpPr/>
            <p:nvPr/>
          </p:nvSpPr>
          <p:spPr>
            <a:xfrm>
              <a:off x="6103252" y="3830264"/>
              <a:ext cx="607324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2900" name="tx2899"/>
            <p:cNvSpPr/>
            <p:nvPr/>
          </p:nvSpPr>
          <p:spPr>
            <a:xfrm>
              <a:off x="6103252" y="3778819"/>
              <a:ext cx="563925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AC5F88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2901" name="tx2900"/>
            <p:cNvSpPr/>
            <p:nvPr/>
          </p:nvSpPr>
          <p:spPr>
            <a:xfrm>
              <a:off x="6103252" y="3727398"/>
              <a:ext cx="422890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2902" name="tx2901"/>
            <p:cNvSpPr/>
            <p:nvPr/>
          </p:nvSpPr>
          <p:spPr>
            <a:xfrm>
              <a:off x="6103252" y="3674811"/>
              <a:ext cx="368677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2903" name="tx2902"/>
            <p:cNvSpPr/>
            <p:nvPr/>
          </p:nvSpPr>
          <p:spPr>
            <a:xfrm>
              <a:off x="6103252" y="3623366"/>
              <a:ext cx="444614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2904" name="tx2903"/>
            <p:cNvSpPr/>
            <p:nvPr/>
          </p:nvSpPr>
          <p:spPr>
            <a:xfrm>
              <a:off x="6103252" y="3571350"/>
              <a:ext cx="263038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2905" name="tx2904"/>
            <p:cNvSpPr/>
            <p:nvPr/>
          </p:nvSpPr>
          <p:spPr>
            <a:xfrm>
              <a:off x="6103252" y="3518738"/>
              <a:ext cx="770083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2906" name="tx2905"/>
            <p:cNvSpPr/>
            <p:nvPr/>
          </p:nvSpPr>
          <p:spPr>
            <a:xfrm>
              <a:off x="6103252" y="3467318"/>
              <a:ext cx="572191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2907" name="tx2906"/>
            <p:cNvSpPr/>
            <p:nvPr/>
          </p:nvSpPr>
          <p:spPr>
            <a:xfrm>
              <a:off x="6103252" y="3414134"/>
              <a:ext cx="802668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7781B1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2908" name="tx2907"/>
            <p:cNvSpPr/>
            <p:nvPr/>
          </p:nvSpPr>
          <p:spPr>
            <a:xfrm>
              <a:off x="6103252" y="3363285"/>
              <a:ext cx="441993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2909" name="tx2908"/>
            <p:cNvSpPr/>
            <p:nvPr/>
          </p:nvSpPr>
          <p:spPr>
            <a:xfrm>
              <a:off x="6103252" y="3320392"/>
              <a:ext cx="200631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2910" name="tx2909"/>
            <p:cNvSpPr/>
            <p:nvPr/>
          </p:nvSpPr>
          <p:spPr>
            <a:xfrm>
              <a:off x="6103252" y="3258634"/>
              <a:ext cx="623593" cy="452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2911" name="tx2910"/>
            <p:cNvSpPr/>
            <p:nvPr/>
          </p:nvSpPr>
          <p:spPr>
            <a:xfrm>
              <a:off x="6103252" y="3206070"/>
              <a:ext cx="639909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2912" name="tx2911"/>
            <p:cNvSpPr/>
            <p:nvPr/>
          </p:nvSpPr>
          <p:spPr>
            <a:xfrm>
              <a:off x="6103252" y="3154053"/>
              <a:ext cx="680664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2913" name="tx2912"/>
            <p:cNvSpPr/>
            <p:nvPr/>
          </p:nvSpPr>
          <p:spPr>
            <a:xfrm>
              <a:off x="6103252" y="3102037"/>
              <a:ext cx="485321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2914" name="tx2913"/>
            <p:cNvSpPr/>
            <p:nvPr/>
          </p:nvSpPr>
          <p:spPr>
            <a:xfrm>
              <a:off x="6103252" y="3050021"/>
              <a:ext cx="661728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2915" name="tx2914"/>
            <p:cNvSpPr/>
            <p:nvPr/>
          </p:nvSpPr>
          <p:spPr>
            <a:xfrm>
              <a:off x="6103252" y="2998600"/>
              <a:ext cx="531531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2916" name="tx2915"/>
            <p:cNvSpPr/>
            <p:nvPr/>
          </p:nvSpPr>
          <p:spPr>
            <a:xfrm>
              <a:off x="6103252" y="2956279"/>
              <a:ext cx="376847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2917" name="tx2916"/>
            <p:cNvSpPr/>
            <p:nvPr/>
          </p:nvSpPr>
          <p:spPr>
            <a:xfrm>
              <a:off x="6103252" y="2893973"/>
              <a:ext cx="460882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2918" name="tx2917"/>
            <p:cNvSpPr/>
            <p:nvPr/>
          </p:nvSpPr>
          <p:spPr>
            <a:xfrm>
              <a:off x="6103252" y="2841956"/>
              <a:ext cx="439326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2919" name="tx2918"/>
            <p:cNvSpPr/>
            <p:nvPr/>
          </p:nvSpPr>
          <p:spPr>
            <a:xfrm>
              <a:off x="6103252" y="2789940"/>
              <a:ext cx="433704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2920" name="tx2919"/>
            <p:cNvSpPr/>
            <p:nvPr/>
          </p:nvSpPr>
          <p:spPr>
            <a:xfrm>
              <a:off x="6103252" y="2738496"/>
              <a:ext cx="406788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2921" name="tx2920"/>
            <p:cNvSpPr/>
            <p:nvPr/>
          </p:nvSpPr>
          <p:spPr>
            <a:xfrm>
              <a:off x="6103252" y="2696198"/>
              <a:ext cx="347097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2922" name="tx2921"/>
            <p:cNvSpPr/>
            <p:nvPr/>
          </p:nvSpPr>
          <p:spPr>
            <a:xfrm>
              <a:off x="6103252" y="2634487"/>
              <a:ext cx="488036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2923" name="tx2922"/>
            <p:cNvSpPr/>
            <p:nvPr/>
          </p:nvSpPr>
          <p:spPr>
            <a:xfrm>
              <a:off x="6103252" y="2582447"/>
              <a:ext cx="553206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2924" name="tx2923"/>
            <p:cNvSpPr/>
            <p:nvPr/>
          </p:nvSpPr>
          <p:spPr>
            <a:xfrm>
              <a:off x="6103252" y="2530431"/>
              <a:ext cx="661633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2925" name="tx2924"/>
            <p:cNvSpPr/>
            <p:nvPr/>
          </p:nvSpPr>
          <p:spPr>
            <a:xfrm>
              <a:off x="6103252" y="2479010"/>
              <a:ext cx="479890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2926" name="tx2925"/>
            <p:cNvSpPr/>
            <p:nvPr/>
          </p:nvSpPr>
          <p:spPr>
            <a:xfrm>
              <a:off x="6103252" y="2426423"/>
              <a:ext cx="466337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AC5F88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2927" name="tx2926"/>
            <p:cNvSpPr/>
            <p:nvPr/>
          </p:nvSpPr>
          <p:spPr>
            <a:xfrm>
              <a:off x="6103252" y="2383482"/>
              <a:ext cx="547704" cy="361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2928" name="tx2927"/>
            <p:cNvSpPr/>
            <p:nvPr/>
          </p:nvSpPr>
          <p:spPr>
            <a:xfrm>
              <a:off x="6103252" y="2331465"/>
              <a:ext cx="458238" cy="361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2929" name="tx2928"/>
            <p:cNvSpPr/>
            <p:nvPr/>
          </p:nvSpPr>
          <p:spPr>
            <a:xfrm>
              <a:off x="6103252" y="2269779"/>
              <a:ext cx="471720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2930" name="tx2929"/>
            <p:cNvSpPr/>
            <p:nvPr/>
          </p:nvSpPr>
          <p:spPr>
            <a:xfrm>
              <a:off x="6103252" y="2218334"/>
              <a:ext cx="835205" cy="45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2931" name="tx2930"/>
            <p:cNvSpPr/>
            <p:nvPr/>
          </p:nvSpPr>
          <p:spPr>
            <a:xfrm>
              <a:off x="6103252" y="2175417"/>
              <a:ext cx="761913" cy="361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2932" name="tx2931"/>
            <p:cNvSpPr/>
            <p:nvPr/>
          </p:nvSpPr>
          <p:spPr>
            <a:xfrm>
              <a:off x="6103252" y="2113730"/>
              <a:ext cx="393092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2933" name="tx2932"/>
            <p:cNvSpPr/>
            <p:nvPr/>
          </p:nvSpPr>
          <p:spPr>
            <a:xfrm>
              <a:off x="6103252" y="2062309"/>
              <a:ext cx="604633" cy="451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2934" name="tx2933"/>
            <p:cNvSpPr/>
            <p:nvPr/>
          </p:nvSpPr>
          <p:spPr>
            <a:xfrm>
              <a:off x="6103252" y="2019392"/>
              <a:ext cx="365962" cy="360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2935" name="tx2934"/>
            <p:cNvSpPr/>
            <p:nvPr/>
          </p:nvSpPr>
          <p:spPr>
            <a:xfrm>
              <a:off x="6103252" y="1967352"/>
              <a:ext cx="401286" cy="361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2936" name="tx2935"/>
            <p:cNvSpPr/>
            <p:nvPr/>
          </p:nvSpPr>
          <p:spPr>
            <a:xfrm>
              <a:off x="6103252" y="1905665"/>
              <a:ext cx="905639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2937" name="tx2936"/>
            <p:cNvSpPr/>
            <p:nvPr/>
          </p:nvSpPr>
          <p:spPr>
            <a:xfrm>
              <a:off x="6103252" y="1863939"/>
              <a:ext cx="257607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2938" name="tx2937"/>
            <p:cNvSpPr/>
            <p:nvPr/>
          </p:nvSpPr>
          <p:spPr>
            <a:xfrm>
              <a:off x="6103252" y="1801633"/>
              <a:ext cx="761817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2939" name="tx2938"/>
            <p:cNvSpPr/>
            <p:nvPr/>
          </p:nvSpPr>
          <p:spPr>
            <a:xfrm>
              <a:off x="6103252" y="1759907"/>
              <a:ext cx="620877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2940" name="tx2939"/>
            <p:cNvSpPr/>
            <p:nvPr/>
          </p:nvSpPr>
          <p:spPr>
            <a:xfrm>
              <a:off x="6103252" y="1707891"/>
              <a:ext cx="618162" cy="3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2941" name="tx2940"/>
            <p:cNvSpPr/>
            <p:nvPr/>
          </p:nvSpPr>
          <p:spPr>
            <a:xfrm>
              <a:off x="6103252" y="1646752"/>
              <a:ext cx="360602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2942" name="tx2941"/>
            <p:cNvSpPr/>
            <p:nvPr/>
          </p:nvSpPr>
          <p:spPr>
            <a:xfrm>
              <a:off x="6103252" y="1594736"/>
              <a:ext cx="469076" cy="44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2943" name="tx2942"/>
            <p:cNvSpPr/>
            <p:nvPr/>
          </p:nvSpPr>
          <p:spPr>
            <a:xfrm>
              <a:off x="6103252" y="1541552"/>
              <a:ext cx="534103" cy="45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2944" name="pl2943"/>
            <p:cNvSpPr/>
            <p:nvPr/>
          </p:nvSpPr>
          <p:spPr>
            <a:xfrm>
              <a:off x="1366885" y="9576632"/>
              <a:ext cx="1452316" cy="0"/>
            </a:xfrm>
            <a:custGeom>
              <a:avLst/>
              <a:pathLst>
                <a:path w="1452316" h="0">
                  <a:moveTo>
                    <a:pt x="14523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rc2944"/>
            <p:cNvSpPr/>
            <p:nvPr/>
          </p:nvSpPr>
          <p:spPr>
            <a:xfrm>
              <a:off x="8165541" y="13559600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rc2945"/>
            <p:cNvSpPr/>
            <p:nvPr/>
          </p:nvSpPr>
          <p:spPr>
            <a:xfrm>
              <a:off x="8165541" y="13507584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rc2946"/>
            <p:cNvSpPr/>
            <p:nvPr/>
          </p:nvSpPr>
          <p:spPr>
            <a:xfrm>
              <a:off x="8165541" y="13455567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rc2947"/>
            <p:cNvSpPr/>
            <p:nvPr/>
          </p:nvSpPr>
          <p:spPr>
            <a:xfrm>
              <a:off x="8165541" y="13403551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rc2948"/>
            <p:cNvSpPr/>
            <p:nvPr/>
          </p:nvSpPr>
          <p:spPr>
            <a:xfrm>
              <a:off x="8165541" y="13351535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rc2949"/>
            <p:cNvSpPr/>
            <p:nvPr/>
          </p:nvSpPr>
          <p:spPr>
            <a:xfrm>
              <a:off x="8165541" y="13299519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rc2950"/>
            <p:cNvSpPr/>
            <p:nvPr/>
          </p:nvSpPr>
          <p:spPr>
            <a:xfrm>
              <a:off x="8165541" y="13247503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rc2951"/>
            <p:cNvSpPr/>
            <p:nvPr/>
          </p:nvSpPr>
          <p:spPr>
            <a:xfrm>
              <a:off x="8165541" y="13195487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rc2952"/>
            <p:cNvSpPr/>
            <p:nvPr/>
          </p:nvSpPr>
          <p:spPr>
            <a:xfrm>
              <a:off x="8165541" y="13143470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rc2953"/>
            <p:cNvSpPr/>
            <p:nvPr/>
          </p:nvSpPr>
          <p:spPr>
            <a:xfrm>
              <a:off x="8165541" y="13091454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rc2954"/>
            <p:cNvSpPr/>
            <p:nvPr/>
          </p:nvSpPr>
          <p:spPr>
            <a:xfrm>
              <a:off x="8165541" y="13039438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rc2955"/>
            <p:cNvSpPr/>
            <p:nvPr/>
          </p:nvSpPr>
          <p:spPr>
            <a:xfrm>
              <a:off x="8165541" y="12987422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rc2956"/>
            <p:cNvSpPr/>
            <p:nvPr/>
          </p:nvSpPr>
          <p:spPr>
            <a:xfrm>
              <a:off x="8165541" y="12935406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rc2957"/>
            <p:cNvSpPr/>
            <p:nvPr/>
          </p:nvSpPr>
          <p:spPr>
            <a:xfrm>
              <a:off x="8165541" y="12883390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rc2958"/>
            <p:cNvSpPr/>
            <p:nvPr/>
          </p:nvSpPr>
          <p:spPr>
            <a:xfrm>
              <a:off x="8165541" y="12831373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rc2959"/>
            <p:cNvSpPr/>
            <p:nvPr/>
          </p:nvSpPr>
          <p:spPr>
            <a:xfrm>
              <a:off x="8165541" y="12779357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rc2960"/>
            <p:cNvSpPr/>
            <p:nvPr/>
          </p:nvSpPr>
          <p:spPr>
            <a:xfrm>
              <a:off x="8165541" y="12727341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rc2961"/>
            <p:cNvSpPr/>
            <p:nvPr/>
          </p:nvSpPr>
          <p:spPr>
            <a:xfrm>
              <a:off x="8165541" y="1267532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rc2962"/>
            <p:cNvSpPr/>
            <p:nvPr/>
          </p:nvSpPr>
          <p:spPr>
            <a:xfrm>
              <a:off x="8165541" y="1262330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rc2963"/>
            <p:cNvSpPr/>
            <p:nvPr/>
          </p:nvSpPr>
          <p:spPr>
            <a:xfrm>
              <a:off x="8165541" y="1257129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rc2964"/>
            <p:cNvSpPr/>
            <p:nvPr/>
          </p:nvSpPr>
          <p:spPr>
            <a:xfrm>
              <a:off x="8165541" y="1251927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rc2965"/>
            <p:cNvSpPr/>
            <p:nvPr/>
          </p:nvSpPr>
          <p:spPr>
            <a:xfrm>
              <a:off x="8165541" y="1246726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rc2966"/>
            <p:cNvSpPr/>
            <p:nvPr/>
          </p:nvSpPr>
          <p:spPr>
            <a:xfrm>
              <a:off x="8165541" y="1241524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rc2967"/>
            <p:cNvSpPr/>
            <p:nvPr/>
          </p:nvSpPr>
          <p:spPr>
            <a:xfrm>
              <a:off x="8165541" y="1236322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rc2968"/>
            <p:cNvSpPr/>
            <p:nvPr/>
          </p:nvSpPr>
          <p:spPr>
            <a:xfrm>
              <a:off x="8165541" y="1231121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rc2969"/>
            <p:cNvSpPr/>
            <p:nvPr/>
          </p:nvSpPr>
          <p:spPr>
            <a:xfrm>
              <a:off x="8165541" y="1225919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rc2970"/>
            <p:cNvSpPr/>
            <p:nvPr/>
          </p:nvSpPr>
          <p:spPr>
            <a:xfrm>
              <a:off x="8165541" y="1220717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rc2971"/>
            <p:cNvSpPr/>
            <p:nvPr/>
          </p:nvSpPr>
          <p:spPr>
            <a:xfrm>
              <a:off x="8165541" y="1215516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rc2972"/>
            <p:cNvSpPr/>
            <p:nvPr/>
          </p:nvSpPr>
          <p:spPr>
            <a:xfrm>
              <a:off x="8165541" y="12103147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rc2973"/>
            <p:cNvSpPr/>
            <p:nvPr/>
          </p:nvSpPr>
          <p:spPr>
            <a:xfrm>
              <a:off x="8165541" y="1205113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rc2974"/>
            <p:cNvSpPr/>
            <p:nvPr/>
          </p:nvSpPr>
          <p:spPr>
            <a:xfrm>
              <a:off x="8165541" y="1199911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rc2975"/>
            <p:cNvSpPr/>
            <p:nvPr/>
          </p:nvSpPr>
          <p:spPr>
            <a:xfrm>
              <a:off x="8165541" y="1194709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rc2976"/>
            <p:cNvSpPr/>
            <p:nvPr/>
          </p:nvSpPr>
          <p:spPr>
            <a:xfrm>
              <a:off x="8165541" y="1189508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rc2977"/>
            <p:cNvSpPr/>
            <p:nvPr/>
          </p:nvSpPr>
          <p:spPr>
            <a:xfrm>
              <a:off x="8165541" y="1184306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rc2978"/>
            <p:cNvSpPr/>
            <p:nvPr/>
          </p:nvSpPr>
          <p:spPr>
            <a:xfrm>
              <a:off x="8165541" y="1179105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rc2979"/>
            <p:cNvSpPr/>
            <p:nvPr/>
          </p:nvSpPr>
          <p:spPr>
            <a:xfrm>
              <a:off x="8165541" y="1173903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rc2980"/>
            <p:cNvSpPr/>
            <p:nvPr/>
          </p:nvSpPr>
          <p:spPr>
            <a:xfrm>
              <a:off x="8165541" y="1168701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rc2981"/>
            <p:cNvSpPr/>
            <p:nvPr/>
          </p:nvSpPr>
          <p:spPr>
            <a:xfrm>
              <a:off x="8165541" y="1163500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rc2982"/>
            <p:cNvSpPr/>
            <p:nvPr/>
          </p:nvSpPr>
          <p:spPr>
            <a:xfrm>
              <a:off x="8165541" y="1158298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rc2983"/>
            <p:cNvSpPr/>
            <p:nvPr/>
          </p:nvSpPr>
          <p:spPr>
            <a:xfrm>
              <a:off x="8165541" y="1153096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rc2984"/>
            <p:cNvSpPr/>
            <p:nvPr/>
          </p:nvSpPr>
          <p:spPr>
            <a:xfrm>
              <a:off x="8165541" y="1147895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rc2985"/>
            <p:cNvSpPr/>
            <p:nvPr/>
          </p:nvSpPr>
          <p:spPr>
            <a:xfrm>
              <a:off x="8165541" y="11426937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rc2986"/>
            <p:cNvSpPr/>
            <p:nvPr/>
          </p:nvSpPr>
          <p:spPr>
            <a:xfrm>
              <a:off x="8165541" y="1137492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rc2987"/>
            <p:cNvSpPr/>
            <p:nvPr/>
          </p:nvSpPr>
          <p:spPr>
            <a:xfrm>
              <a:off x="8165541" y="1132290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rc2988"/>
            <p:cNvSpPr/>
            <p:nvPr/>
          </p:nvSpPr>
          <p:spPr>
            <a:xfrm>
              <a:off x="8165541" y="1127088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rc2989"/>
            <p:cNvSpPr/>
            <p:nvPr/>
          </p:nvSpPr>
          <p:spPr>
            <a:xfrm>
              <a:off x="8165541" y="1121887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rc2990"/>
            <p:cNvSpPr/>
            <p:nvPr/>
          </p:nvSpPr>
          <p:spPr>
            <a:xfrm>
              <a:off x="8165541" y="1116685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rc2991"/>
            <p:cNvSpPr/>
            <p:nvPr/>
          </p:nvSpPr>
          <p:spPr>
            <a:xfrm>
              <a:off x="8165541" y="1111484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rc2992"/>
            <p:cNvSpPr/>
            <p:nvPr/>
          </p:nvSpPr>
          <p:spPr>
            <a:xfrm>
              <a:off x="8165541" y="1106282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rc2993"/>
            <p:cNvSpPr/>
            <p:nvPr/>
          </p:nvSpPr>
          <p:spPr>
            <a:xfrm>
              <a:off x="8165541" y="1101080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rc2994"/>
            <p:cNvSpPr/>
            <p:nvPr/>
          </p:nvSpPr>
          <p:spPr>
            <a:xfrm>
              <a:off x="8165541" y="1095879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rc2995"/>
            <p:cNvSpPr/>
            <p:nvPr/>
          </p:nvSpPr>
          <p:spPr>
            <a:xfrm>
              <a:off x="8165541" y="1090677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rc2996"/>
            <p:cNvSpPr/>
            <p:nvPr/>
          </p:nvSpPr>
          <p:spPr>
            <a:xfrm>
              <a:off x="8165541" y="1085475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rc2997"/>
            <p:cNvSpPr/>
            <p:nvPr/>
          </p:nvSpPr>
          <p:spPr>
            <a:xfrm>
              <a:off x="8165541" y="1080274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rc2998"/>
            <p:cNvSpPr/>
            <p:nvPr/>
          </p:nvSpPr>
          <p:spPr>
            <a:xfrm>
              <a:off x="8165541" y="10750727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rc2999"/>
            <p:cNvSpPr/>
            <p:nvPr/>
          </p:nvSpPr>
          <p:spPr>
            <a:xfrm>
              <a:off x="8165541" y="1069871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rc3000"/>
            <p:cNvSpPr/>
            <p:nvPr/>
          </p:nvSpPr>
          <p:spPr>
            <a:xfrm>
              <a:off x="8165541" y="1064669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rc3001"/>
            <p:cNvSpPr/>
            <p:nvPr/>
          </p:nvSpPr>
          <p:spPr>
            <a:xfrm>
              <a:off x="8165541" y="1059467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rc3002"/>
            <p:cNvSpPr/>
            <p:nvPr/>
          </p:nvSpPr>
          <p:spPr>
            <a:xfrm>
              <a:off x="8165541" y="1054266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rc3003"/>
            <p:cNvSpPr/>
            <p:nvPr/>
          </p:nvSpPr>
          <p:spPr>
            <a:xfrm>
              <a:off x="8165541" y="1049064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rc3004"/>
            <p:cNvSpPr/>
            <p:nvPr/>
          </p:nvSpPr>
          <p:spPr>
            <a:xfrm>
              <a:off x="8165541" y="1043863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rc3005"/>
            <p:cNvSpPr/>
            <p:nvPr/>
          </p:nvSpPr>
          <p:spPr>
            <a:xfrm>
              <a:off x="8165541" y="1038661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rc3006"/>
            <p:cNvSpPr/>
            <p:nvPr/>
          </p:nvSpPr>
          <p:spPr>
            <a:xfrm>
              <a:off x="8165541" y="1033459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rc3007"/>
            <p:cNvSpPr/>
            <p:nvPr/>
          </p:nvSpPr>
          <p:spPr>
            <a:xfrm>
              <a:off x="8165541" y="1028258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rc3008"/>
            <p:cNvSpPr/>
            <p:nvPr/>
          </p:nvSpPr>
          <p:spPr>
            <a:xfrm>
              <a:off x="8165541" y="1023056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rc3009"/>
            <p:cNvSpPr/>
            <p:nvPr/>
          </p:nvSpPr>
          <p:spPr>
            <a:xfrm>
              <a:off x="8165541" y="1017854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rc3010"/>
            <p:cNvSpPr/>
            <p:nvPr/>
          </p:nvSpPr>
          <p:spPr>
            <a:xfrm>
              <a:off x="8165541" y="1012653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rc3011"/>
            <p:cNvSpPr/>
            <p:nvPr/>
          </p:nvSpPr>
          <p:spPr>
            <a:xfrm>
              <a:off x="8165541" y="10074517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rc3012"/>
            <p:cNvSpPr/>
            <p:nvPr/>
          </p:nvSpPr>
          <p:spPr>
            <a:xfrm>
              <a:off x="8165541" y="1002250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rc3013"/>
            <p:cNvSpPr/>
            <p:nvPr/>
          </p:nvSpPr>
          <p:spPr>
            <a:xfrm>
              <a:off x="8165541" y="997048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rc3014"/>
            <p:cNvSpPr/>
            <p:nvPr/>
          </p:nvSpPr>
          <p:spPr>
            <a:xfrm>
              <a:off x="8165541" y="991846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rc3015"/>
            <p:cNvSpPr/>
            <p:nvPr/>
          </p:nvSpPr>
          <p:spPr>
            <a:xfrm>
              <a:off x="8165541" y="986645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rc3016"/>
            <p:cNvSpPr/>
            <p:nvPr/>
          </p:nvSpPr>
          <p:spPr>
            <a:xfrm>
              <a:off x="8165541" y="981443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rc3017"/>
            <p:cNvSpPr/>
            <p:nvPr/>
          </p:nvSpPr>
          <p:spPr>
            <a:xfrm>
              <a:off x="8165541" y="976242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rc3018"/>
            <p:cNvSpPr/>
            <p:nvPr/>
          </p:nvSpPr>
          <p:spPr>
            <a:xfrm>
              <a:off x="8165541" y="971040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rc3019"/>
            <p:cNvSpPr/>
            <p:nvPr/>
          </p:nvSpPr>
          <p:spPr>
            <a:xfrm>
              <a:off x="8165541" y="9658387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rc3020"/>
            <p:cNvSpPr/>
            <p:nvPr/>
          </p:nvSpPr>
          <p:spPr>
            <a:xfrm>
              <a:off x="8165541" y="960637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rc3021"/>
            <p:cNvSpPr/>
            <p:nvPr/>
          </p:nvSpPr>
          <p:spPr>
            <a:xfrm>
              <a:off x="8165541" y="955435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rc3022"/>
            <p:cNvSpPr/>
            <p:nvPr/>
          </p:nvSpPr>
          <p:spPr>
            <a:xfrm>
              <a:off x="8165541" y="950233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rc3023"/>
            <p:cNvSpPr/>
            <p:nvPr/>
          </p:nvSpPr>
          <p:spPr>
            <a:xfrm>
              <a:off x="8165541" y="945032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rc3024"/>
            <p:cNvSpPr/>
            <p:nvPr/>
          </p:nvSpPr>
          <p:spPr>
            <a:xfrm>
              <a:off x="8165541" y="9398307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rc3025"/>
            <p:cNvSpPr/>
            <p:nvPr/>
          </p:nvSpPr>
          <p:spPr>
            <a:xfrm>
              <a:off x="8165541" y="934629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rc3026"/>
            <p:cNvSpPr/>
            <p:nvPr/>
          </p:nvSpPr>
          <p:spPr>
            <a:xfrm>
              <a:off x="8165541" y="929427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rc3027"/>
            <p:cNvSpPr/>
            <p:nvPr/>
          </p:nvSpPr>
          <p:spPr>
            <a:xfrm>
              <a:off x="8165541" y="924225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rc3028"/>
            <p:cNvSpPr/>
            <p:nvPr/>
          </p:nvSpPr>
          <p:spPr>
            <a:xfrm>
              <a:off x="8165541" y="919024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rc3029"/>
            <p:cNvSpPr/>
            <p:nvPr/>
          </p:nvSpPr>
          <p:spPr>
            <a:xfrm>
              <a:off x="8165541" y="913822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rc3030"/>
            <p:cNvSpPr/>
            <p:nvPr/>
          </p:nvSpPr>
          <p:spPr>
            <a:xfrm>
              <a:off x="8165541" y="908621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rc3031"/>
            <p:cNvSpPr/>
            <p:nvPr/>
          </p:nvSpPr>
          <p:spPr>
            <a:xfrm>
              <a:off x="8165541" y="903419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rc3032"/>
            <p:cNvSpPr/>
            <p:nvPr/>
          </p:nvSpPr>
          <p:spPr>
            <a:xfrm>
              <a:off x="8165541" y="8982177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rc3033"/>
            <p:cNvSpPr/>
            <p:nvPr/>
          </p:nvSpPr>
          <p:spPr>
            <a:xfrm>
              <a:off x="8165541" y="893016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rc3034"/>
            <p:cNvSpPr/>
            <p:nvPr/>
          </p:nvSpPr>
          <p:spPr>
            <a:xfrm>
              <a:off x="8165541" y="887814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rc3035"/>
            <p:cNvSpPr/>
            <p:nvPr/>
          </p:nvSpPr>
          <p:spPr>
            <a:xfrm>
              <a:off x="8165541" y="882612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rc3036"/>
            <p:cNvSpPr/>
            <p:nvPr/>
          </p:nvSpPr>
          <p:spPr>
            <a:xfrm>
              <a:off x="8165541" y="877411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rc3037"/>
            <p:cNvSpPr/>
            <p:nvPr/>
          </p:nvSpPr>
          <p:spPr>
            <a:xfrm>
              <a:off x="8165541" y="872209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rc3038"/>
            <p:cNvSpPr/>
            <p:nvPr/>
          </p:nvSpPr>
          <p:spPr>
            <a:xfrm>
              <a:off x="8165541" y="867008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rc3039"/>
            <p:cNvSpPr/>
            <p:nvPr/>
          </p:nvSpPr>
          <p:spPr>
            <a:xfrm>
              <a:off x="8165541" y="861806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rc3040"/>
            <p:cNvSpPr/>
            <p:nvPr/>
          </p:nvSpPr>
          <p:spPr>
            <a:xfrm>
              <a:off x="8165541" y="856604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rc3041"/>
            <p:cNvSpPr/>
            <p:nvPr/>
          </p:nvSpPr>
          <p:spPr>
            <a:xfrm>
              <a:off x="8165541" y="851403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rc3042"/>
            <p:cNvSpPr/>
            <p:nvPr/>
          </p:nvSpPr>
          <p:spPr>
            <a:xfrm>
              <a:off x="8165541" y="846201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rc3043"/>
            <p:cNvSpPr/>
            <p:nvPr/>
          </p:nvSpPr>
          <p:spPr>
            <a:xfrm>
              <a:off x="8165541" y="840999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rc3044"/>
            <p:cNvSpPr/>
            <p:nvPr/>
          </p:nvSpPr>
          <p:spPr>
            <a:xfrm>
              <a:off x="8165541" y="835798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rc3045"/>
            <p:cNvSpPr/>
            <p:nvPr/>
          </p:nvSpPr>
          <p:spPr>
            <a:xfrm>
              <a:off x="8165541" y="8305967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rc3046"/>
            <p:cNvSpPr/>
            <p:nvPr/>
          </p:nvSpPr>
          <p:spPr>
            <a:xfrm>
              <a:off x="8165541" y="825395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rc3047"/>
            <p:cNvSpPr/>
            <p:nvPr/>
          </p:nvSpPr>
          <p:spPr>
            <a:xfrm>
              <a:off x="8165541" y="820193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rc3048"/>
            <p:cNvSpPr/>
            <p:nvPr/>
          </p:nvSpPr>
          <p:spPr>
            <a:xfrm>
              <a:off x="8165541" y="814991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rc3049"/>
            <p:cNvSpPr/>
            <p:nvPr/>
          </p:nvSpPr>
          <p:spPr>
            <a:xfrm>
              <a:off x="8165541" y="809790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rc3050"/>
            <p:cNvSpPr/>
            <p:nvPr/>
          </p:nvSpPr>
          <p:spPr>
            <a:xfrm>
              <a:off x="8165541" y="8045886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rc3051"/>
            <p:cNvSpPr/>
            <p:nvPr/>
          </p:nvSpPr>
          <p:spPr>
            <a:xfrm>
              <a:off x="8165541" y="7993870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rc3052"/>
            <p:cNvSpPr/>
            <p:nvPr/>
          </p:nvSpPr>
          <p:spPr>
            <a:xfrm>
              <a:off x="8165541" y="794185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rc3053"/>
            <p:cNvSpPr/>
            <p:nvPr/>
          </p:nvSpPr>
          <p:spPr>
            <a:xfrm>
              <a:off x="8165541" y="788983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rc3054"/>
            <p:cNvSpPr/>
            <p:nvPr/>
          </p:nvSpPr>
          <p:spPr>
            <a:xfrm>
              <a:off x="8165541" y="7837822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rc3055"/>
            <p:cNvSpPr/>
            <p:nvPr/>
          </p:nvSpPr>
          <p:spPr>
            <a:xfrm>
              <a:off x="8165541" y="778580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rc3056"/>
            <p:cNvSpPr/>
            <p:nvPr/>
          </p:nvSpPr>
          <p:spPr>
            <a:xfrm>
              <a:off x="8165541" y="7733789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rc3057"/>
            <p:cNvSpPr/>
            <p:nvPr/>
          </p:nvSpPr>
          <p:spPr>
            <a:xfrm>
              <a:off x="8165541" y="7681773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rc3058"/>
            <p:cNvSpPr/>
            <p:nvPr/>
          </p:nvSpPr>
          <p:spPr>
            <a:xfrm>
              <a:off x="8165541" y="7629757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rc3059"/>
            <p:cNvSpPr/>
            <p:nvPr/>
          </p:nvSpPr>
          <p:spPr>
            <a:xfrm>
              <a:off x="8165541" y="7577741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rc3060"/>
            <p:cNvSpPr/>
            <p:nvPr/>
          </p:nvSpPr>
          <p:spPr>
            <a:xfrm>
              <a:off x="8165541" y="7525725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rc3061"/>
            <p:cNvSpPr/>
            <p:nvPr/>
          </p:nvSpPr>
          <p:spPr>
            <a:xfrm>
              <a:off x="8165541" y="747370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rc3062"/>
            <p:cNvSpPr/>
            <p:nvPr/>
          </p:nvSpPr>
          <p:spPr>
            <a:xfrm>
              <a:off x="8165541" y="7421692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rc3063"/>
            <p:cNvSpPr/>
            <p:nvPr/>
          </p:nvSpPr>
          <p:spPr>
            <a:xfrm>
              <a:off x="8165541" y="7369676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rc3064"/>
            <p:cNvSpPr/>
            <p:nvPr/>
          </p:nvSpPr>
          <p:spPr>
            <a:xfrm>
              <a:off x="8165541" y="7317660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rc3065"/>
            <p:cNvSpPr/>
            <p:nvPr/>
          </p:nvSpPr>
          <p:spPr>
            <a:xfrm>
              <a:off x="8165541" y="7265644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rc3066"/>
            <p:cNvSpPr/>
            <p:nvPr/>
          </p:nvSpPr>
          <p:spPr>
            <a:xfrm>
              <a:off x="8165541" y="7213628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rc3067"/>
            <p:cNvSpPr/>
            <p:nvPr/>
          </p:nvSpPr>
          <p:spPr>
            <a:xfrm>
              <a:off x="8165541" y="7161611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rc3068"/>
            <p:cNvSpPr/>
            <p:nvPr/>
          </p:nvSpPr>
          <p:spPr>
            <a:xfrm>
              <a:off x="8165541" y="7109595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rc3069"/>
            <p:cNvSpPr/>
            <p:nvPr/>
          </p:nvSpPr>
          <p:spPr>
            <a:xfrm>
              <a:off x="8165541" y="7057579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rc3070"/>
            <p:cNvSpPr/>
            <p:nvPr/>
          </p:nvSpPr>
          <p:spPr>
            <a:xfrm>
              <a:off x="8165541" y="7005563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rc3071"/>
            <p:cNvSpPr/>
            <p:nvPr/>
          </p:nvSpPr>
          <p:spPr>
            <a:xfrm>
              <a:off x="8165541" y="6953547"/>
              <a:ext cx="163385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rc3072"/>
            <p:cNvSpPr/>
            <p:nvPr/>
          </p:nvSpPr>
          <p:spPr>
            <a:xfrm>
              <a:off x="8165541" y="6901531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rc3073"/>
            <p:cNvSpPr/>
            <p:nvPr/>
          </p:nvSpPr>
          <p:spPr>
            <a:xfrm>
              <a:off x="8165541" y="6849514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rc3074"/>
            <p:cNvSpPr/>
            <p:nvPr/>
          </p:nvSpPr>
          <p:spPr>
            <a:xfrm>
              <a:off x="8165541" y="6797498"/>
              <a:ext cx="163385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rc3075"/>
            <p:cNvSpPr/>
            <p:nvPr/>
          </p:nvSpPr>
          <p:spPr>
            <a:xfrm>
              <a:off x="8165541" y="6745482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rc3076"/>
            <p:cNvSpPr/>
            <p:nvPr/>
          </p:nvSpPr>
          <p:spPr>
            <a:xfrm>
              <a:off x="8165541" y="6693466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rc3077"/>
            <p:cNvSpPr/>
            <p:nvPr/>
          </p:nvSpPr>
          <p:spPr>
            <a:xfrm>
              <a:off x="8165541" y="6641450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rc3078"/>
            <p:cNvSpPr/>
            <p:nvPr/>
          </p:nvSpPr>
          <p:spPr>
            <a:xfrm>
              <a:off x="8165541" y="6589434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rc3079"/>
            <p:cNvSpPr/>
            <p:nvPr/>
          </p:nvSpPr>
          <p:spPr>
            <a:xfrm>
              <a:off x="8165541" y="6537417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rc3080"/>
            <p:cNvSpPr/>
            <p:nvPr/>
          </p:nvSpPr>
          <p:spPr>
            <a:xfrm>
              <a:off x="8165541" y="6485401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rc3081"/>
            <p:cNvSpPr/>
            <p:nvPr/>
          </p:nvSpPr>
          <p:spPr>
            <a:xfrm>
              <a:off x="8165541" y="6433385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rc3082"/>
            <p:cNvSpPr/>
            <p:nvPr/>
          </p:nvSpPr>
          <p:spPr>
            <a:xfrm>
              <a:off x="8165541" y="6381369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rc3083"/>
            <p:cNvSpPr/>
            <p:nvPr/>
          </p:nvSpPr>
          <p:spPr>
            <a:xfrm>
              <a:off x="8165541" y="6329353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rc3084"/>
            <p:cNvSpPr/>
            <p:nvPr/>
          </p:nvSpPr>
          <p:spPr>
            <a:xfrm>
              <a:off x="8165541" y="6277337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rc3085"/>
            <p:cNvSpPr/>
            <p:nvPr/>
          </p:nvSpPr>
          <p:spPr>
            <a:xfrm>
              <a:off x="8165541" y="6225320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rc3086"/>
            <p:cNvSpPr/>
            <p:nvPr/>
          </p:nvSpPr>
          <p:spPr>
            <a:xfrm>
              <a:off x="8165541" y="6173304"/>
              <a:ext cx="163385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rc3087"/>
            <p:cNvSpPr/>
            <p:nvPr/>
          </p:nvSpPr>
          <p:spPr>
            <a:xfrm>
              <a:off x="8165541" y="6121288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rc3088"/>
            <p:cNvSpPr/>
            <p:nvPr/>
          </p:nvSpPr>
          <p:spPr>
            <a:xfrm>
              <a:off x="8165541" y="6069272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rc3089"/>
            <p:cNvSpPr/>
            <p:nvPr/>
          </p:nvSpPr>
          <p:spPr>
            <a:xfrm>
              <a:off x="8165541" y="6017256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rc3090"/>
            <p:cNvSpPr/>
            <p:nvPr/>
          </p:nvSpPr>
          <p:spPr>
            <a:xfrm>
              <a:off x="8165541" y="5965240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rc3091"/>
            <p:cNvSpPr/>
            <p:nvPr/>
          </p:nvSpPr>
          <p:spPr>
            <a:xfrm>
              <a:off x="8165541" y="5913223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rc3092"/>
            <p:cNvSpPr/>
            <p:nvPr/>
          </p:nvSpPr>
          <p:spPr>
            <a:xfrm>
              <a:off x="8165541" y="5861207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rc3093"/>
            <p:cNvSpPr/>
            <p:nvPr/>
          </p:nvSpPr>
          <p:spPr>
            <a:xfrm>
              <a:off x="8165541" y="5809191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rc3094"/>
            <p:cNvSpPr/>
            <p:nvPr/>
          </p:nvSpPr>
          <p:spPr>
            <a:xfrm>
              <a:off x="8165541" y="5757175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rc3095"/>
            <p:cNvSpPr/>
            <p:nvPr/>
          </p:nvSpPr>
          <p:spPr>
            <a:xfrm>
              <a:off x="8165541" y="5705159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rc3096"/>
            <p:cNvSpPr/>
            <p:nvPr/>
          </p:nvSpPr>
          <p:spPr>
            <a:xfrm>
              <a:off x="8165541" y="5653143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rc3097"/>
            <p:cNvSpPr/>
            <p:nvPr/>
          </p:nvSpPr>
          <p:spPr>
            <a:xfrm>
              <a:off x="8165541" y="5601126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rc3098"/>
            <p:cNvSpPr/>
            <p:nvPr/>
          </p:nvSpPr>
          <p:spPr>
            <a:xfrm>
              <a:off x="8165541" y="5549110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rc3099"/>
            <p:cNvSpPr/>
            <p:nvPr/>
          </p:nvSpPr>
          <p:spPr>
            <a:xfrm>
              <a:off x="8165541" y="5497094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rc3100"/>
            <p:cNvSpPr/>
            <p:nvPr/>
          </p:nvSpPr>
          <p:spPr>
            <a:xfrm>
              <a:off x="8165541" y="5445078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rc3101"/>
            <p:cNvSpPr/>
            <p:nvPr/>
          </p:nvSpPr>
          <p:spPr>
            <a:xfrm>
              <a:off x="8165541" y="5393062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rc3102"/>
            <p:cNvSpPr/>
            <p:nvPr/>
          </p:nvSpPr>
          <p:spPr>
            <a:xfrm>
              <a:off x="8165541" y="5341046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rc3103"/>
            <p:cNvSpPr/>
            <p:nvPr/>
          </p:nvSpPr>
          <p:spPr>
            <a:xfrm>
              <a:off x="8165541" y="5289029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rc3104"/>
            <p:cNvSpPr/>
            <p:nvPr/>
          </p:nvSpPr>
          <p:spPr>
            <a:xfrm>
              <a:off x="8165541" y="5237013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rc3105"/>
            <p:cNvSpPr/>
            <p:nvPr/>
          </p:nvSpPr>
          <p:spPr>
            <a:xfrm>
              <a:off x="8165541" y="5184997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rc3106"/>
            <p:cNvSpPr/>
            <p:nvPr/>
          </p:nvSpPr>
          <p:spPr>
            <a:xfrm>
              <a:off x="8165541" y="5132981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rc3107"/>
            <p:cNvSpPr/>
            <p:nvPr/>
          </p:nvSpPr>
          <p:spPr>
            <a:xfrm>
              <a:off x="8165541" y="5080965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rc3108"/>
            <p:cNvSpPr/>
            <p:nvPr/>
          </p:nvSpPr>
          <p:spPr>
            <a:xfrm>
              <a:off x="8165541" y="5028949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rc3109"/>
            <p:cNvSpPr/>
            <p:nvPr/>
          </p:nvSpPr>
          <p:spPr>
            <a:xfrm>
              <a:off x="8165541" y="4976932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rc3110"/>
            <p:cNvSpPr/>
            <p:nvPr/>
          </p:nvSpPr>
          <p:spPr>
            <a:xfrm>
              <a:off x="8165541" y="4924916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rc3111"/>
            <p:cNvSpPr/>
            <p:nvPr/>
          </p:nvSpPr>
          <p:spPr>
            <a:xfrm>
              <a:off x="8165541" y="4872900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rc3112"/>
            <p:cNvSpPr/>
            <p:nvPr/>
          </p:nvSpPr>
          <p:spPr>
            <a:xfrm>
              <a:off x="8165541" y="4820884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rc3113"/>
            <p:cNvSpPr/>
            <p:nvPr/>
          </p:nvSpPr>
          <p:spPr>
            <a:xfrm>
              <a:off x="8165541" y="4768868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rc3114"/>
            <p:cNvSpPr/>
            <p:nvPr/>
          </p:nvSpPr>
          <p:spPr>
            <a:xfrm>
              <a:off x="8165541" y="4716852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rc3115"/>
            <p:cNvSpPr/>
            <p:nvPr/>
          </p:nvSpPr>
          <p:spPr>
            <a:xfrm>
              <a:off x="8165541" y="4664835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rc3116"/>
            <p:cNvSpPr/>
            <p:nvPr/>
          </p:nvSpPr>
          <p:spPr>
            <a:xfrm>
              <a:off x="8165541" y="4612819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rc3117"/>
            <p:cNvSpPr/>
            <p:nvPr/>
          </p:nvSpPr>
          <p:spPr>
            <a:xfrm>
              <a:off x="8165541" y="4560803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rc3118"/>
            <p:cNvSpPr/>
            <p:nvPr/>
          </p:nvSpPr>
          <p:spPr>
            <a:xfrm>
              <a:off x="8165541" y="4508787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rc3119"/>
            <p:cNvSpPr/>
            <p:nvPr/>
          </p:nvSpPr>
          <p:spPr>
            <a:xfrm>
              <a:off x="8165541" y="4456771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rc3120"/>
            <p:cNvSpPr/>
            <p:nvPr/>
          </p:nvSpPr>
          <p:spPr>
            <a:xfrm>
              <a:off x="8165541" y="4404755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rc3121"/>
            <p:cNvSpPr/>
            <p:nvPr/>
          </p:nvSpPr>
          <p:spPr>
            <a:xfrm>
              <a:off x="8165541" y="4352738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rc3122"/>
            <p:cNvSpPr/>
            <p:nvPr/>
          </p:nvSpPr>
          <p:spPr>
            <a:xfrm>
              <a:off x="8165541" y="4300722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rc3123"/>
            <p:cNvSpPr/>
            <p:nvPr/>
          </p:nvSpPr>
          <p:spPr>
            <a:xfrm>
              <a:off x="8165541" y="4248706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rc3124"/>
            <p:cNvSpPr/>
            <p:nvPr/>
          </p:nvSpPr>
          <p:spPr>
            <a:xfrm>
              <a:off x="8165541" y="4196690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rc3125"/>
            <p:cNvSpPr/>
            <p:nvPr/>
          </p:nvSpPr>
          <p:spPr>
            <a:xfrm>
              <a:off x="8165541" y="4144674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rc3126"/>
            <p:cNvSpPr/>
            <p:nvPr/>
          </p:nvSpPr>
          <p:spPr>
            <a:xfrm>
              <a:off x="8165541" y="4092658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rc3127"/>
            <p:cNvSpPr/>
            <p:nvPr/>
          </p:nvSpPr>
          <p:spPr>
            <a:xfrm>
              <a:off x="8165541" y="4040641"/>
              <a:ext cx="163385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rc3128"/>
            <p:cNvSpPr/>
            <p:nvPr/>
          </p:nvSpPr>
          <p:spPr>
            <a:xfrm>
              <a:off x="8165541" y="3988625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rc3129"/>
            <p:cNvSpPr/>
            <p:nvPr/>
          </p:nvSpPr>
          <p:spPr>
            <a:xfrm>
              <a:off x="8165541" y="3936609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rc3130"/>
            <p:cNvSpPr/>
            <p:nvPr/>
          </p:nvSpPr>
          <p:spPr>
            <a:xfrm>
              <a:off x="8165541" y="3884593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rc3131"/>
            <p:cNvSpPr/>
            <p:nvPr/>
          </p:nvSpPr>
          <p:spPr>
            <a:xfrm>
              <a:off x="8165541" y="3832577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rc3132"/>
            <p:cNvSpPr/>
            <p:nvPr/>
          </p:nvSpPr>
          <p:spPr>
            <a:xfrm>
              <a:off x="8165541" y="3780561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rc3133"/>
            <p:cNvSpPr/>
            <p:nvPr/>
          </p:nvSpPr>
          <p:spPr>
            <a:xfrm>
              <a:off x="8165541" y="3728544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rc3134"/>
            <p:cNvSpPr/>
            <p:nvPr/>
          </p:nvSpPr>
          <p:spPr>
            <a:xfrm>
              <a:off x="8165541" y="3676528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rc3135"/>
            <p:cNvSpPr/>
            <p:nvPr/>
          </p:nvSpPr>
          <p:spPr>
            <a:xfrm>
              <a:off x="8165541" y="3624512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rc3136"/>
            <p:cNvSpPr/>
            <p:nvPr/>
          </p:nvSpPr>
          <p:spPr>
            <a:xfrm>
              <a:off x="8165541" y="3572496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rc3137"/>
            <p:cNvSpPr/>
            <p:nvPr/>
          </p:nvSpPr>
          <p:spPr>
            <a:xfrm>
              <a:off x="8165541" y="3520480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rc3138"/>
            <p:cNvSpPr/>
            <p:nvPr/>
          </p:nvSpPr>
          <p:spPr>
            <a:xfrm>
              <a:off x="8165541" y="3468464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rc3139"/>
            <p:cNvSpPr/>
            <p:nvPr/>
          </p:nvSpPr>
          <p:spPr>
            <a:xfrm>
              <a:off x="8165541" y="3416447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rc3140"/>
            <p:cNvSpPr/>
            <p:nvPr/>
          </p:nvSpPr>
          <p:spPr>
            <a:xfrm>
              <a:off x="8165541" y="3364431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rc3141"/>
            <p:cNvSpPr/>
            <p:nvPr/>
          </p:nvSpPr>
          <p:spPr>
            <a:xfrm>
              <a:off x="8165541" y="3312415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rc3142"/>
            <p:cNvSpPr/>
            <p:nvPr/>
          </p:nvSpPr>
          <p:spPr>
            <a:xfrm>
              <a:off x="8165541" y="3260399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rc3143"/>
            <p:cNvSpPr/>
            <p:nvPr/>
          </p:nvSpPr>
          <p:spPr>
            <a:xfrm>
              <a:off x="8165541" y="3208383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rc3144"/>
            <p:cNvSpPr/>
            <p:nvPr/>
          </p:nvSpPr>
          <p:spPr>
            <a:xfrm>
              <a:off x="8165541" y="3156367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rc3145"/>
            <p:cNvSpPr/>
            <p:nvPr/>
          </p:nvSpPr>
          <p:spPr>
            <a:xfrm>
              <a:off x="8165541" y="3104350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rc3146"/>
            <p:cNvSpPr/>
            <p:nvPr/>
          </p:nvSpPr>
          <p:spPr>
            <a:xfrm>
              <a:off x="8165541" y="3052334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rc3147"/>
            <p:cNvSpPr/>
            <p:nvPr/>
          </p:nvSpPr>
          <p:spPr>
            <a:xfrm>
              <a:off x="8165541" y="3000318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rc3148"/>
            <p:cNvSpPr/>
            <p:nvPr/>
          </p:nvSpPr>
          <p:spPr>
            <a:xfrm>
              <a:off x="8165541" y="2948302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rc3149"/>
            <p:cNvSpPr/>
            <p:nvPr/>
          </p:nvSpPr>
          <p:spPr>
            <a:xfrm>
              <a:off x="8165541" y="2896286"/>
              <a:ext cx="163385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rc3150"/>
            <p:cNvSpPr/>
            <p:nvPr/>
          </p:nvSpPr>
          <p:spPr>
            <a:xfrm>
              <a:off x="8165541" y="2844270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rc3151"/>
            <p:cNvSpPr/>
            <p:nvPr/>
          </p:nvSpPr>
          <p:spPr>
            <a:xfrm>
              <a:off x="8165541" y="2792254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rc3152"/>
            <p:cNvSpPr/>
            <p:nvPr/>
          </p:nvSpPr>
          <p:spPr>
            <a:xfrm>
              <a:off x="8165541" y="2740237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rc3153"/>
            <p:cNvSpPr/>
            <p:nvPr/>
          </p:nvSpPr>
          <p:spPr>
            <a:xfrm>
              <a:off x="8165541" y="2688221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rc3154"/>
            <p:cNvSpPr/>
            <p:nvPr/>
          </p:nvSpPr>
          <p:spPr>
            <a:xfrm>
              <a:off x="8165541" y="2636205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rc3155"/>
            <p:cNvSpPr/>
            <p:nvPr/>
          </p:nvSpPr>
          <p:spPr>
            <a:xfrm>
              <a:off x="8165541" y="2584189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rc3156"/>
            <p:cNvSpPr/>
            <p:nvPr/>
          </p:nvSpPr>
          <p:spPr>
            <a:xfrm>
              <a:off x="8165541" y="2532173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rc3157"/>
            <p:cNvSpPr/>
            <p:nvPr/>
          </p:nvSpPr>
          <p:spPr>
            <a:xfrm>
              <a:off x="8165541" y="2480157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rc3158"/>
            <p:cNvSpPr/>
            <p:nvPr/>
          </p:nvSpPr>
          <p:spPr>
            <a:xfrm>
              <a:off x="8165541" y="2428140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rc3159"/>
            <p:cNvSpPr/>
            <p:nvPr/>
          </p:nvSpPr>
          <p:spPr>
            <a:xfrm>
              <a:off x="8165541" y="2376124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rc3160"/>
            <p:cNvSpPr/>
            <p:nvPr/>
          </p:nvSpPr>
          <p:spPr>
            <a:xfrm>
              <a:off x="8165541" y="2324108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rc3161"/>
            <p:cNvSpPr/>
            <p:nvPr/>
          </p:nvSpPr>
          <p:spPr>
            <a:xfrm>
              <a:off x="8165541" y="2272092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rc3162"/>
            <p:cNvSpPr/>
            <p:nvPr/>
          </p:nvSpPr>
          <p:spPr>
            <a:xfrm>
              <a:off x="8165541" y="2220076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rc3163"/>
            <p:cNvSpPr/>
            <p:nvPr/>
          </p:nvSpPr>
          <p:spPr>
            <a:xfrm>
              <a:off x="8165541" y="2168060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rc3164"/>
            <p:cNvSpPr/>
            <p:nvPr/>
          </p:nvSpPr>
          <p:spPr>
            <a:xfrm>
              <a:off x="8165541" y="2116043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rc3165"/>
            <p:cNvSpPr/>
            <p:nvPr/>
          </p:nvSpPr>
          <p:spPr>
            <a:xfrm>
              <a:off x="8165541" y="2064027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rc3166"/>
            <p:cNvSpPr/>
            <p:nvPr/>
          </p:nvSpPr>
          <p:spPr>
            <a:xfrm>
              <a:off x="8165541" y="2012011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rc3167"/>
            <p:cNvSpPr/>
            <p:nvPr/>
          </p:nvSpPr>
          <p:spPr>
            <a:xfrm>
              <a:off x="8165541" y="1959995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rc3168"/>
            <p:cNvSpPr/>
            <p:nvPr/>
          </p:nvSpPr>
          <p:spPr>
            <a:xfrm>
              <a:off x="8165541" y="1907979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rc3169"/>
            <p:cNvSpPr/>
            <p:nvPr/>
          </p:nvSpPr>
          <p:spPr>
            <a:xfrm>
              <a:off x="8165541" y="1855963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rc3170"/>
            <p:cNvSpPr/>
            <p:nvPr/>
          </p:nvSpPr>
          <p:spPr>
            <a:xfrm>
              <a:off x="8165541" y="1803946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rc3171"/>
            <p:cNvSpPr/>
            <p:nvPr/>
          </p:nvSpPr>
          <p:spPr>
            <a:xfrm>
              <a:off x="8165541" y="1751930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rc3172"/>
            <p:cNvSpPr/>
            <p:nvPr/>
          </p:nvSpPr>
          <p:spPr>
            <a:xfrm>
              <a:off x="8165541" y="1699914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rc3173"/>
            <p:cNvSpPr/>
            <p:nvPr/>
          </p:nvSpPr>
          <p:spPr>
            <a:xfrm>
              <a:off x="8165541" y="1647898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rc3174"/>
            <p:cNvSpPr/>
            <p:nvPr/>
          </p:nvSpPr>
          <p:spPr>
            <a:xfrm>
              <a:off x="8165541" y="1595882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rc3175"/>
            <p:cNvSpPr/>
            <p:nvPr/>
          </p:nvSpPr>
          <p:spPr>
            <a:xfrm>
              <a:off x="8165541" y="1543866"/>
              <a:ext cx="163385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rc3176"/>
            <p:cNvSpPr/>
            <p:nvPr/>
          </p:nvSpPr>
          <p:spPr>
            <a:xfrm>
              <a:off x="4271518" y="13299519"/>
              <a:ext cx="1815395" cy="312096"/>
            </a:xfrm>
            <a:prstGeom prst="rect">
              <a:avLst/>
            </a:prstGeom>
            <a:solidFill>
              <a:srgbClr val="FFD0AB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78" name="rc3177"/>
            <p:cNvSpPr/>
            <p:nvPr/>
          </p:nvSpPr>
          <p:spPr>
            <a:xfrm>
              <a:off x="2456122" y="6797498"/>
              <a:ext cx="3630791" cy="6502020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79" name="rc3178"/>
            <p:cNvSpPr/>
            <p:nvPr/>
          </p:nvSpPr>
          <p:spPr>
            <a:xfrm>
              <a:off x="2456122" y="1543866"/>
              <a:ext cx="3630791" cy="5253632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80" name="rc3179"/>
            <p:cNvSpPr/>
            <p:nvPr/>
          </p:nvSpPr>
          <p:spPr>
            <a:xfrm>
              <a:off x="8816207" y="484158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81" name="tx3180"/>
            <p:cNvSpPr/>
            <p:nvPr/>
          </p:nvSpPr>
          <p:spPr>
            <a:xfrm>
              <a:off x="8885796" y="489362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3182" name="pic31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5092256"/>
              <a:ext cx="219455" cy="1097280"/>
            </a:xfrm>
            <a:prstGeom prst="rect">
              <a:avLst/>
            </a:prstGeom>
          </p:spPr>
        </p:pic>
        <p:sp>
          <p:nvSpPr>
            <p:cNvPr id="3183" name="pl3182"/>
            <p:cNvSpPr/>
            <p:nvPr/>
          </p:nvSpPr>
          <p:spPr>
            <a:xfrm>
              <a:off x="9061361" y="593069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l3183"/>
            <p:cNvSpPr/>
            <p:nvPr/>
          </p:nvSpPr>
          <p:spPr>
            <a:xfrm>
              <a:off x="9061361" y="56518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l3184"/>
            <p:cNvSpPr/>
            <p:nvPr/>
          </p:nvSpPr>
          <p:spPr>
            <a:xfrm>
              <a:off x="9061361" y="53729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l3185"/>
            <p:cNvSpPr/>
            <p:nvPr/>
          </p:nvSpPr>
          <p:spPr>
            <a:xfrm>
              <a:off x="9061361" y="50940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l3186"/>
            <p:cNvSpPr/>
            <p:nvPr/>
          </p:nvSpPr>
          <p:spPr>
            <a:xfrm>
              <a:off x="8885796" y="593069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l3187"/>
            <p:cNvSpPr/>
            <p:nvPr/>
          </p:nvSpPr>
          <p:spPr>
            <a:xfrm>
              <a:off x="8885796" y="56518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l3188"/>
            <p:cNvSpPr/>
            <p:nvPr/>
          </p:nvSpPr>
          <p:spPr>
            <a:xfrm>
              <a:off x="8885796" y="53729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l3189"/>
            <p:cNvSpPr/>
            <p:nvPr/>
          </p:nvSpPr>
          <p:spPr>
            <a:xfrm>
              <a:off x="8885796" y="509408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tx3190"/>
            <p:cNvSpPr/>
            <p:nvPr/>
          </p:nvSpPr>
          <p:spPr>
            <a:xfrm>
              <a:off x="9174841" y="590580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192" name="tx3191"/>
            <p:cNvSpPr/>
            <p:nvPr/>
          </p:nvSpPr>
          <p:spPr>
            <a:xfrm>
              <a:off x="9174841" y="56269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193" name="tx3192"/>
            <p:cNvSpPr/>
            <p:nvPr/>
          </p:nvSpPr>
          <p:spPr>
            <a:xfrm>
              <a:off x="9174841" y="534887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194" name="tx3193"/>
            <p:cNvSpPr/>
            <p:nvPr/>
          </p:nvSpPr>
          <p:spPr>
            <a:xfrm>
              <a:off x="9174841" y="506918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3195" name="rc3194"/>
            <p:cNvSpPr/>
            <p:nvPr/>
          </p:nvSpPr>
          <p:spPr>
            <a:xfrm>
              <a:off x="8816207" y="626632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6" name="tx3195"/>
            <p:cNvSpPr/>
            <p:nvPr/>
          </p:nvSpPr>
          <p:spPr>
            <a:xfrm>
              <a:off x="8885796" y="634577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3197" name="rc3196"/>
            <p:cNvSpPr/>
            <p:nvPr/>
          </p:nvSpPr>
          <p:spPr>
            <a:xfrm>
              <a:off x="8885796" y="65170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rc3197"/>
            <p:cNvSpPr/>
            <p:nvPr/>
          </p:nvSpPr>
          <p:spPr>
            <a:xfrm>
              <a:off x="8887596" y="651880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rc3198"/>
            <p:cNvSpPr/>
            <p:nvPr/>
          </p:nvSpPr>
          <p:spPr>
            <a:xfrm>
              <a:off x="8885796" y="67364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rc3199"/>
            <p:cNvSpPr/>
            <p:nvPr/>
          </p:nvSpPr>
          <p:spPr>
            <a:xfrm>
              <a:off x="8887596" y="673825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rc3200"/>
            <p:cNvSpPr/>
            <p:nvPr/>
          </p:nvSpPr>
          <p:spPr>
            <a:xfrm>
              <a:off x="8885796" y="69559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rc3201"/>
            <p:cNvSpPr/>
            <p:nvPr/>
          </p:nvSpPr>
          <p:spPr>
            <a:xfrm>
              <a:off x="8887596" y="695771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rc3202"/>
            <p:cNvSpPr/>
            <p:nvPr/>
          </p:nvSpPr>
          <p:spPr>
            <a:xfrm>
              <a:off x="8885796" y="71753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rc3203"/>
            <p:cNvSpPr/>
            <p:nvPr/>
          </p:nvSpPr>
          <p:spPr>
            <a:xfrm>
              <a:off x="8887596" y="717716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rc3204"/>
            <p:cNvSpPr/>
            <p:nvPr/>
          </p:nvSpPr>
          <p:spPr>
            <a:xfrm>
              <a:off x="8885796" y="73948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rc3205"/>
            <p:cNvSpPr/>
            <p:nvPr/>
          </p:nvSpPr>
          <p:spPr>
            <a:xfrm>
              <a:off x="8887596" y="739662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tx3206"/>
            <p:cNvSpPr/>
            <p:nvPr/>
          </p:nvSpPr>
          <p:spPr>
            <a:xfrm>
              <a:off x="9174841" y="660360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3208" name="tx3207"/>
            <p:cNvSpPr/>
            <p:nvPr/>
          </p:nvSpPr>
          <p:spPr>
            <a:xfrm>
              <a:off x="9174841" y="682306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3209" name="tx3208"/>
            <p:cNvSpPr/>
            <p:nvPr/>
          </p:nvSpPr>
          <p:spPr>
            <a:xfrm>
              <a:off x="9174841" y="704251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3210" name="tx3209"/>
            <p:cNvSpPr/>
            <p:nvPr/>
          </p:nvSpPr>
          <p:spPr>
            <a:xfrm>
              <a:off x="9174841" y="726197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3211" name="tx3210"/>
            <p:cNvSpPr/>
            <p:nvPr/>
          </p:nvSpPr>
          <p:spPr>
            <a:xfrm>
              <a:off x="9174841" y="747962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3212" name="rc3211"/>
            <p:cNvSpPr/>
            <p:nvPr/>
          </p:nvSpPr>
          <p:spPr>
            <a:xfrm>
              <a:off x="8816207" y="7691069"/>
              <a:ext cx="1109041" cy="1637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3" name="tx3212"/>
            <p:cNvSpPr/>
            <p:nvPr/>
          </p:nvSpPr>
          <p:spPr>
            <a:xfrm>
              <a:off x="8885796" y="7742860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3214" name="rc3213"/>
            <p:cNvSpPr/>
            <p:nvPr/>
          </p:nvSpPr>
          <p:spPr>
            <a:xfrm>
              <a:off x="8885796" y="79417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rc3214"/>
            <p:cNvSpPr/>
            <p:nvPr/>
          </p:nvSpPr>
          <p:spPr>
            <a:xfrm>
              <a:off x="8887596" y="7943544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rc3215"/>
            <p:cNvSpPr/>
            <p:nvPr/>
          </p:nvSpPr>
          <p:spPr>
            <a:xfrm>
              <a:off x="8885796" y="81612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rc3216"/>
            <p:cNvSpPr/>
            <p:nvPr/>
          </p:nvSpPr>
          <p:spPr>
            <a:xfrm>
              <a:off x="8887596" y="8163000"/>
              <a:ext cx="215856" cy="21585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rc3217"/>
            <p:cNvSpPr/>
            <p:nvPr/>
          </p:nvSpPr>
          <p:spPr>
            <a:xfrm>
              <a:off x="8885796" y="83806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rc3218"/>
            <p:cNvSpPr/>
            <p:nvPr/>
          </p:nvSpPr>
          <p:spPr>
            <a:xfrm>
              <a:off x="8887596" y="8382456"/>
              <a:ext cx="215856" cy="21585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rc3219"/>
            <p:cNvSpPr/>
            <p:nvPr/>
          </p:nvSpPr>
          <p:spPr>
            <a:xfrm>
              <a:off x="8885796" y="86001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rc3220"/>
            <p:cNvSpPr/>
            <p:nvPr/>
          </p:nvSpPr>
          <p:spPr>
            <a:xfrm>
              <a:off x="8887596" y="8601912"/>
              <a:ext cx="215856" cy="21585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rc3221"/>
            <p:cNvSpPr/>
            <p:nvPr/>
          </p:nvSpPr>
          <p:spPr>
            <a:xfrm>
              <a:off x="8885796" y="88195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rc3222"/>
            <p:cNvSpPr/>
            <p:nvPr/>
          </p:nvSpPr>
          <p:spPr>
            <a:xfrm>
              <a:off x="8887596" y="8821368"/>
              <a:ext cx="215856" cy="21585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rc3223"/>
            <p:cNvSpPr/>
            <p:nvPr/>
          </p:nvSpPr>
          <p:spPr>
            <a:xfrm>
              <a:off x="8885796" y="90390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rc3224"/>
            <p:cNvSpPr/>
            <p:nvPr/>
          </p:nvSpPr>
          <p:spPr>
            <a:xfrm>
              <a:off x="8887596" y="9040824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tx3225"/>
            <p:cNvSpPr/>
            <p:nvPr/>
          </p:nvSpPr>
          <p:spPr>
            <a:xfrm>
              <a:off x="9174841" y="801115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3227" name="tx3226"/>
            <p:cNvSpPr/>
            <p:nvPr/>
          </p:nvSpPr>
          <p:spPr>
            <a:xfrm>
              <a:off x="9174841" y="823061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3228" name="tx3227"/>
            <p:cNvSpPr/>
            <p:nvPr/>
          </p:nvSpPr>
          <p:spPr>
            <a:xfrm>
              <a:off x="9174841" y="845007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3229" name="tx3228"/>
            <p:cNvSpPr/>
            <p:nvPr/>
          </p:nvSpPr>
          <p:spPr>
            <a:xfrm>
              <a:off x="9174841" y="868351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3230" name="tx3229"/>
            <p:cNvSpPr/>
            <p:nvPr/>
          </p:nvSpPr>
          <p:spPr>
            <a:xfrm>
              <a:off x="9174841" y="890296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3231" name="tx3230"/>
            <p:cNvSpPr/>
            <p:nvPr/>
          </p:nvSpPr>
          <p:spPr>
            <a:xfrm>
              <a:off x="9174841" y="9108302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3232" name="rc3231"/>
            <p:cNvSpPr/>
            <p:nvPr/>
          </p:nvSpPr>
          <p:spPr>
            <a:xfrm>
              <a:off x="8816207" y="9335269"/>
              <a:ext cx="827848" cy="97863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3" name="tx3232"/>
            <p:cNvSpPr/>
            <p:nvPr/>
          </p:nvSpPr>
          <p:spPr>
            <a:xfrm>
              <a:off x="8885796" y="9389479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3234" name="rc3233"/>
            <p:cNvSpPr/>
            <p:nvPr/>
          </p:nvSpPr>
          <p:spPr>
            <a:xfrm>
              <a:off x="8885796" y="9585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rc3234"/>
            <p:cNvSpPr/>
            <p:nvPr/>
          </p:nvSpPr>
          <p:spPr>
            <a:xfrm>
              <a:off x="8894796" y="9594944"/>
              <a:ext cx="201455" cy="201455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36" name="rc3235"/>
            <p:cNvSpPr/>
            <p:nvPr/>
          </p:nvSpPr>
          <p:spPr>
            <a:xfrm>
              <a:off x="8885796" y="98054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rc3236"/>
            <p:cNvSpPr/>
            <p:nvPr/>
          </p:nvSpPr>
          <p:spPr>
            <a:xfrm>
              <a:off x="8894796" y="9814400"/>
              <a:ext cx="201455" cy="201455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38" name="rc3237"/>
            <p:cNvSpPr/>
            <p:nvPr/>
          </p:nvSpPr>
          <p:spPr>
            <a:xfrm>
              <a:off x="8885796" y="100248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rc3238"/>
            <p:cNvSpPr/>
            <p:nvPr/>
          </p:nvSpPr>
          <p:spPr>
            <a:xfrm>
              <a:off x="8894796" y="10033856"/>
              <a:ext cx="201455" cy="201455"/>
            </a:xfrm>
            <a:prstGeom prst="rect">
              <a:avLst/>
            </a:prstGeom>
            <a:solidFill>
              <a:srgbClr val="FFD0AB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40" name="tx3239"/>
            <p:cNvSpPr/>
            <p:nvPr/>
          </p:nvSpPr>
          <p:spPr>
            <a:xfrm>
              <a:off x="9174841" y="9669342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3241" name="tx3240"/>
            <p:cNvSpPr/>
            <p:nvPr/>
          </p:nvSpPr>
          <p:spPr>
            <a:xfrm>
              <a:off x="9174841" y="987481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3242" name="tx3241"/>
            <p:cNvSpPr/>
            <p:nvPr/>
          </p:nvSpPr>
          <p:spPr>
            <a:xfrm>
              <a:off x="9174841" y="10108561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3243" name="tx3242"/>
            <p:cNvSpPr/>
            <p:nvPr/>
          </p:nvSpPr>
          <p:spPr>
            <a:xfrm>
              <a:off x="1018783" y="1166102"/>
              <a:ext cx="20098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Phylogenetic HMMER Score Map: </a:t>
              </a:r>
            </a:p>
          </p:txBody>
        </p:sp>
        <p:sp>
          <p:nvSpPr>
            <p:cNvPr id="3244" name="tx3243"/>
            <p:cNvSpPr/>
            <p:nvPr/>
          </p:nvSpPr>
          <p:spPr>
            <a:xfrm>
              <a:off x="1018783" y="1319638"/>
              <a:ext cx="1078855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SAR Super Groups</a:t>
              </a:r>
            </a:p>
          </p:txBody>
        </p:sp>
        <p:sp>
          <p:nvSpPr>
            <p:cNvPr id="3245" name="tx3244"/>
            <p:cNvSpPr/>
            <p:nvPr/>
          </p:nvSpPr>
          <p:spPr>
            <a:xfrm>
              <a:off x="1018783" y="942406"/>
              <a:ext cx="5634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Figure 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2025-05-15T12:15:42Z</dcterms:modified>
  <cp:category/>
</cp:coreProperties>
</file>