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1" d="100"/>
          <a:sy n="91" d="100"/>
        </p:scale>
        <p:origin x="1640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tags" Target="tags/tag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15/05/2025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84924" y="116632"/>
            <a:ext cx="9328924" cy="6400800"/>
            <a:chOff x="729476" y="914400"/>
            <a:chExt cx="9328924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5" name="pg4"/>
            <p:cNvSpPr/>
            <p:nvPr/>
          </p:nvSpPr>
          <p:spPr>
            <a:xfrm>
              <a:off x="5486400" y="1749568"/>
              <a:ext cx="380665" cy="2473613"/>
            </a:xfrm>
            <a:custGeom>
              <a:avLst/>
              <a:gdLst/>
              <a:ahLst/>
              <a:cxnLst/>
              <a:rect l="0" t="0" r="0" b="0"/>
              <a:pathLst>
                <a:path w="380665" h="2473613">
                  <a:moveTo>
                    <a:pt x="0" y="2473613"/>
                  </a:moveTo>
                  <a:lnTo>
                    <a:pt x="13126" y="2389332"/>
                  </a:lnTo>
                  <a:lnTo>
                    <a:pt x="26252" y="2305052"/>
                  </a:lnTo>
                  <a:lnTo>
                    <a:pt x="39379" y="2220771"/>
                  </a:lnTo>
                  <a:lnTo>
                    <a:pt x="52505" y="2136490"/>
                  </a:lnTo>
                  <a:lnTo>
                    <a:pt x="65632" y="2052209"/>
                  </a:lnTo>
                  <a:lnTo>
                    <a:pt x="78758" y="1967928"/>
                  </a:lnTo>
                  <a:lnTo>
                    <a:pt x="91884" y="1883647"/>
                  </a:lnTo>
                  <a:lnTo>
                    <a:pt x="105011" y="1799366"/>
                  </a:lnTo>
                  <a:lnTo>
                    <a:pt x="118137" y="1715085"/>
                  </a:lnTo>
                  <a:lnTo>
                    <a:pt x="131264" y="1630804"/>
                  </a:lnTo>
                  <a:lnTo>
                    <a:pt x="144390" y="1546523"/>
                  </a:lnTo>
                  <a:lnTo>
                    <a:pt x="157516" y="1462242"/>
                  </a:lnTo>
                  <a:lnTo>
                    <a:pt x="170643" y="1377961"/>
                  </a:lnTo>
                  <a:lnTo>
                    <a:pt x="183769" y="1293680"/>
                  </a:lnTo>
                  <a:lnTo>
                    <a:pt x="196896" y="1209399"/>
                  </a:lnTo>
                  <a:lnTo>
                    <a:pt x="210022" y="1125118"/>
                  </a:lnTo>
                  <a:lnTo>
                    <a:pt x="223148" y="1040837"/>
                  </a:lnTo>
                  <a:lnTo>
                    <a:pt x="236275" y="956556"/>
                  </a:lnTo>
                  <a:lnTo>
                    <a:pt x="249401" y="872275"/>
                  </a:lnTo>
                  <a:lnTo>
                    <a:pt x="262528" y="787994"/>
                  </a:lnTo>
                  <a:lnTo>
                    <a:pt x="275654" y="703713"/>
                  </a:lnTo>
                  <a:lnTo>
                    <a:pt x="288781" y="619432"/>
                  </a:lnTo>
                  <a:lnTo>
                    <a:pt x="301907" y="535151"/>
                  </a:lnTo>
                  <a:lnTo>
                    <a:pt x="315033" y="450870"/>
                  </a:lnTo>
                  <a:lnTo>
                    <a:pt x="328160" y="366589"/>
                  </a:lnTo>
                  <a:lnTo>
                    <a:pt x="341286" y="282308"/>
                  </a:lnTo>
                  <a:lnTo>
                    <a:pt x="354413" y="198027"/>
                  </a:lnTo>
                  <a:lnTo>
                    <a:pt x="367539" y="113746"/>
                  </a:lnTo>
                  <a:lnTo>
                    <a:pt x="380665" y="29465"/>
                  </a:lnTo>
                  <a:lnTo>
                    <a:pt x="285997" y="16589"/>
                  </a:lnTo>
                  <a:lnTo>
                    <a:pt x="190902" y="7377"/>
                  </a:lnTo>
                  <a:lnTo>
                    <a:pt x="95522" y="1845"/>
                  </a:lnTo>
                  <a:lnTo>
                    <a:pt x="0" y="0"/>
                  </a:lnTo>
                  <a:lnTo>
                    <a:pt x="0" y="85297"/>
                  </a:lnTo>
                  <a:lnTo>
                    <a:pt x="0" y="170594"/>
                  </a:lnTo>
                  <a:lnTo>
                    <a:pt x="0" y="255891"/>
                  </a:lnTo>
                  <a:lnTo>
                    <a:pt x="0" y="341188"/>
                  </a:lnTo>
                  <a:lnTo>
                    <a:pt x="0" y="426485"/>
                  </a:lnTo>
                  <a:lnTo>
                    <a:pt x="0" y="511782"/>
                  </a:lnTo>
                  <a:lnTo>
                    <a:pt x="0" y="597079"/>
                  </a:lnTo>
                  <a:lnTo>
                    <a:pt x="0" y="682376"/>
                  </a:lnTo>
                  <a:lnTo>
                    <a:pt x="0" y="767673"/>
                  </a:lnTo>
                  <a:lnTo>
                    <a:pt x="0" y="852970"/>
                  </a:lnTo>
                  <a:lnTo>
                    <a:pt x="0" y="938267"/>
                  </a:lnTo>
                  <a:lnTo>
                    <a:pt x="0" y="1023564"/>
                  </a:lnTo>
                  <a:lnTo>
                    <a:pt x="0" y="1108861"/>
                  </a:lnTo>
                  <a:lnTo>
                    <a:pt x="0" y="1194158"/>
                  </a:lnTo>
                  <a:lnTo>
                    <a:pt x="0" y="1279455"/>
                  </a:lnTo>
                  <a:lnTo>
                    <a:pt x="0" y="1364752"/>
                  </a:lnTo>
                  <a:lnTo>
                    <a:pt x="0" y="1450049"/>
                  </a:lnTo>
                  <a:lnTo>
                    <a:pt x="0" y="1535346"/>
                  </a:lnTo>
                  <a:lnTo>
                    <a:pt x="0" y="1620643"/>
                  </a:lnTo>
                  <a:lnTo>
                    <a:pt x="0" y="1705940"/>
                  </a:lnTo>
                  <a:lnTo>
                    <a:pt x="0" y="1791237"/>
                  </a:lnTo>
                  <a:lnTo>
                    <a:pt x="0" y="1876534"/>
                  </a:lnTo>
                  <a:lnTo>
                    <a:pt x="0" y="1961831"/>
                  </a:lnTo>
                  <a:lnTo>
                    <a:pt x="0" y="2047128"/>
                  </a:lnTo>
                  <a:lnTo>
                    <a:pt x="0" y="2132425"/>
                  </a:lnTo>
                  <a:lnTo>
                    <a:pt x="0" y="2217722"/>
                  </a:lnTo>
                  <a:lnTo>
                    <a:pt x="0" y="2303019"/>
                  </a:lnTo>
                  <a:lnTo>
                    <a:pt x="0" y="2388316"/>
                  </a:lnTo>
                  <a:close/>
                </a:path>
              </a:pathLst>
            </a:custGeom>
            <a:solidFill>
              <a:srgbClr val="D0D1AC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" name="pg5"/>
            <p:cNvSpPr/>
            <p:nvPr/>
          </p:nvSpPr>
          <p:spPr>
            <a:xfrm>
              <a:off x="5486400" y="1779034"/>
              <a:ext cx="1433264" cy="2444147"/>
            </a:xfrm>
            <a:custGeom>
              <a:avLst/>
              <a:gdLst/>
              <a:ahLst/>
              <a:cxnLst/>
              <a:rect l="0" t="0" r="0" b="0"/>
              <a:pathLst>
                <a:path w="1433264" h="2444147">
                  <a:moveTo>
                    <a:pt x="0" y="2444147"/>
                  </a:moveTo>
                  <a:lnTo>
                    <a:pt x="49422" y="2374628"/>
                  </a:lnTo>
                  <a:lnTo>
                    <a:pt x="98845" y="2305108"/>
                  </a:lnTo>
                  <a:lnTo>
                    <a:pt x="148268" y="2235589"/>
                  </a:lnTo>
                  <a:lnTo>
                    <a:pt x="197691" y="2166069"/>
                  </a:lnTo>
                  <a:lnTo>
                    <a:pt x="247114" y="2096550"/>
                  </a:lnTo>
                  <a:lnTo>
                    <a:pt x="296537" y="2027030"/>
                  </a:lnTo>
                  <a:lnTo>
                    <a:pt x="345960" y="1957511"/>
                  </a:lnTo>
                  <a:lnTo>
                    <a:pt x="395383" y="1887991"/>
                  </a:lnTo>
                  <a:lnTo>
                    <a:pt x="444806" y="1818472"/>
                  </a:lnTo>
                  <a:lnTo>
                    <a:pt x="494229" y="1748953"/>
                  </a:lnTo>
                  <a:lnTo>
                    <a:pt x="543651" y="1679433"/>
                  </a:lnTo>
                  <a:lnTo>
                    <a:pt x="593074" y="1609914"/>
                  </a:lnTo>
                  <a:lnTo>
                    <a:pt x="642497" y="1540394"/>
                  </a:lnTo>
                  <a:lnTo>
                    <a:pt x="691920" y="1470875"/>
                  </a:lnTo>
                  <a:lnTo>
                    <a:pt x="741343" y="1401355"/>
                  </a:lnTo>
                  <a:lnTo>
                    <a:pt x="790766" y="1331836"/>
                  </a:lnTo>
                  <a:lnTo>
                    <a:pt x="840189" y="1262316"/>
                  </a:lnTo>
                  <a:lnTo>
                    <a:pt x="889612" y="1192797"/>
                  </a:lnTo>
                  <a:lnTo>
                    <a:pt x="939035" y="1123277"/>
                  </a:lnTo>
                  <a:lnTo>
                    <a:pt x="988458" y="1053758"/>
                  </a:lnTo>
                  <a:lnTo>
                    <a:pt x="1037880" y="984238"/>
                  </a:lnTo>
                  <a:lnTo>
                    <a:pt x="1087303" y="914719"/>
                  </a:lnTo>
                  <a:lnTo>
                    <a:pt x="1136726" y="845199"/>
                  </a:lnTo>
                  <a:lnTo>
                    <a:pt x="1186149" y="775680"/>
                  </a:lnTo>
                  <a:lnTo>
                    <a:pt x="1235572" y="706160"/>
                  </a:lnTo>
                  <a:lnTo>
                    <a:pt x="1284995" y="636641"/>
                  </a:lnTo>
                  <a:lnTo>
                    <a:pt x="1334418" y="567121"/>
                  </a:lnTo>
                  <a:lnTo>
                    <a:pt x="1383841" y="497602"/>
                  </a:lnTo>
                  <a:lnTo>
                    <a:pt x="1433264" y="428082"/>
                  </a:lnTo>
                  <a:lnTo>
                    <a:pt x="1360485" y="378271"/>
                  </a:lnTo>
                  <a:lnTo>
                    <a:pt x="1285978" y="331087"/>
                  </a:lnTo>
                  <a:lnTo>
                    <a:pt x="1209835" y="286588"/>
                  </a:lnTo>
                  <a:lnTo>
                    <a:pt x="1132155" y="244832"/>
                  </a:lnTo>
                  <a:lnTo>
                    <a:pt x="1053036" y="205871"/>
                  </a:lnTo>
                  <a:lnTo>
                    <a:pt x="972578" y="169756"/>
                  </a:lnTo>
                  <a:lnTo>
                    <a:pt x="890884" y="136532"/>
                  </a:lnTo>
                  <a:lnTo>
                    <a:pt x="808057" y="106241"/>
                  </a:lnTo>
                  <a:lnTo>
                    <a:pt x="724203" y="78921"/>
                  </a:lnTo>
                  <a:lnTo>
                    <a:pt x="639429" y="54609"/>
                  </a:lnTo>
                  <a:lnTo>
                    <a:pt x="553842" y="33333"/>
                  </a:lnTo>
                  <a:lnTo>
                    <a:pt x="467551" y="15123"/>
                  </a:lnTo>
                  <a:lnTo>
                    <a:pt x="380665" y="0"/>
                  </a:lnTo>
                  <a:lnTo>
                    <a:pt x="367539" y="84280"/>
                  </a:lnTo>
                  <a:lnTo>
                    <a:pt x="354413" y="168561"/>
                  </a:lnTo>
                  <a:lnTo>
                    <a:pt x="341286" y="252842"/>
                  </a:lnTo>
                  <a:lnTo>
                    <a:pt x="328160" y="337123"/>
                  </a:lnTo>
                  <a:lnTo>
                    <a:pt x="315033" y="421404"/>
                  </a:lnTo>
                  <a:lnTo>
                    <a:pt x="301907" y="505685"/>
                  </a:lnTo>
                  <a:lnTo>
                    <a:pt x="288781" y="589966"/>
                  </a:lnTo>
                  <a:lnTo>
                    <a:pt x="275654" y="674247"/>
                  </a:lnTo>
                  <a:lnTo>
                    <a:pt x="262528" y="758528"/>
                  </a:lnTo>
                  <a:lnTo>
                    <a:pt x="249401" y="842809"/>
                  </a:lnTo>
                  <a:lnTo>
                    <a:pt x="236275" y="927090"/>
                  </a:lnTo>
                  <a:lnTo>
                    <a:pt x="223148" y="1011371"/>
                  </a:lnTo>
                  <a:lnTo>
                    <a:pt x="210022" y="1095652"/>
                  </a:lnTo>
                  <a:lnTo>
                    <a:pt x="196896" y="1179933"/>
                  </a:lnTo>
                  <a:lnTo>
                    <a:pt x="183769" y="1264214"/>
                  </a:lnTo>
                  <a:lnTo>
                    <a:pt x="170643" y="1348495"/>
                  </a:lnTo>
                  <a:lnTo>
                    <a:pt x="157516" y="1432776"/>
                  </a:lnTo>
                  <a:lnTo>
                    <a:pt x="144390" y="1517057"/>
                  </a:lnTo>
                  <a:lnTo>
                    <a:pt x="131264" y="1601338"/>
                  </a:lnTo>
                  <a:lnTo>
                    <a:pt x="118137" y="1685619"/>
                  </a:lnTo>
                  <a:lnTo>
                    <a:pt x="105011" y="1769900"/>
                  </a:lnTo>
                  <a:lnTo>
                    <a:pt x="91884" y="1854181"/>
                  </a:lnTo>
                  <a:lnTo>
                    <a:pt x="78758" y="1938462"/>
                  </a:lnTo>
                  <a:lnTo>
                    <a:pt x="65632" y="2022743"/>
                  </a:lnTo>
                  <a:lnTo>
                    <a:pt x="52505" y="2107024"/>
                  </a:lnTo>
                  <a:lnTo>
                    <a:pt x="39379" y="2191305"/>
                  </a:lnTo>
                  <a:lnTo>
                    <a:pt x="26252" y="2275586"/>
                  </a:lnTo>
                  <a:lnTo>
                    <a:pt x="13126" y="2359867"/>
                  </a:lnTo>
                  <a:close/>
                </a:path>
              </a:pathLst>
            </a:custGeom>
            <a:solidFill>
              <a:srgbClr val="FE4A49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7" name="pg6"/>
            <p:cNvSpPr/>
            <p:nvPr/>
          </p:nvSpPr>
          <p:spPr>
            <a:xfrm>
              <a:off x="5486400" y="2207117"/>
              <a:ext cx="2453139" cy="2016065"/>
            </a:xfrm>
            <a:custGeom>
              <a:avLst/>
              <a:gdLst/>
              <a:ahLst/>
              <a:cxnLst/>
              <a:rect l="0" t="0" r="0" b="0"/>
              <a:pathLst>
                <a:path w="2453139" h="2016065">
                  <a:moveTo>
                    <a:pt x="0" y="2016065"/>
                  </a:moveTo>
                  <a:lnTo>
                    <a:pt x="84591" y="2005113"/>
                  </a:lnTo>
                  <a:lnTo>
                    <a:pt x="169182" y="1994161"/>
                  </a:lnTo>
                  <a:lnTo>
                    <a:pt x="253773" y="1983209"/>
                  </a:lnTo>
                  <a:lnTo>
                    <a:pt x="338364" y="1972257"/>
                  </a:lnTo>
                  <a:lnTo>
                    <a:pt x="422955" y="1961305"/>
                  </a:lnTo>
                  <a:lnTo>
                    <a:pt x="507546" y="1950353"/>
                  </a:lnTo>
                  <a:lnTo>
                    <a:pt x="592137" y="1939401"/>
                  </a:lnTo>
                  <a:lnTo>
                    <a:pt x="676728" y="1928449"/>
                  </a:lnTo>
                  <a:lnTo>
                    <a:pt x="761319" y="1917497"/>
                  </a:lnTo>
                  <a:lnTo>
                    <a:pt x="845910" y="1906545"/>
                  </a:lnTo>
                  <a:lnTo>
                    <a:pt x="930501" y="1895593"/>
                  </a:lnTo>
                  <a:lnTo>
                    <a:pt x="1015092" y="1884641"/>
                  </a:lnTo>
                  <a:lnTo>
                    <a:pt x="1099683" y="1873689"/>
                  </a:lnTo>
                  <a:lnTo>
                    <a:pt x="1184274" y="1862737"/>
                  </a:lnTo>
                  <a:lnTo>
                    <a:pt x="1268865" y="1851785"/>
                  </a:lnTo>
                  <a:lnTo>
                    <a:pt x="1353456" y="1840833"/>
                  </a:lnTo>
                  <a:lnTo>
                    <a:pt x="1438047" y="1829881"/>
                  </a:lnTo>
                  <a:lnTo>
                    <a:pt x="1522638" y="1818929"/>
                  </a:lnTo>
                  <a:lnTo>
                    <a:pt x="1607229" y="1807977"/>
                  </a:lnTo>
                  <a:lnTo>
                    <a:pt x="1691820" y="1797025"/>
                  </a:lnTo>
                  <a:lnTo>
                    <a:pt x="1776411" y="1786073"/>
                  </a:lnTo>
                  <a:lnTo>
                    <a:pt x="1861002" y="1775121"/>
                  </a:lnTo>
                  <a:lnTo>
                    <a:pt x="1945593" y="1764169"/>
                  </a:lnTo>
                  <a:lnTo>
                    <a:pt x="2030184" y="1753217"/>
                  </a:lnTo>
                  <a:lnTo>
                    <a:pt x="2114775" y="1742265"/>
                  </a:lnTo>
                  <a:lnTo>
                    <a:pt x="2199366" y="1731313"/>
                  </a:lnTo>
                  <a:lnTo>
                    <a:pt x="2283957" y="1720361"/>
                  </a:lnTo>
                  <a:lnTo>
                    <a:pt x="2368548" y="1709409"/>
                  </a:lnTo>
                  <a:lnTo>
                    <a:pt x="2453139" y="1698457"/>
                  </a:lnTo>
                  <a:lnTo>
                    <a:pt x="2440790" y="1614434"/>
                  </a:lnTo>
                  <a:lnTo>
                    <a:pt x="2425564" y="1530884"/>
                  </a:lnTo>
                  <a:lnTo>
                    <a:pt x="2407480" y="1447906"/>
                  </a:lnTo>
                  <a:lnTo>
                    <a:pt x="2386557" y="1365598"/>
                  </a:lnTo>
                  <a:lnTo>
                    <a:pt x="2362822" y="1284057"/>
                  </a:lnTo>
                  <a:lnTo>
                    <a:pt x="2336301" y="1203378"/>
                  </a:lnTo>
                  <a:lnTo>
                    <a:pt x="2307027" y="1123657"/>
                  </a:lnTo>
                  <a:lnTo>
                    <a:pt x="2275033" y="1044989"/>
                  </a:lnTo>
                  <a:lnTo>
                    <a:pt x="2240357" y="967464"/>
                  </a:lnTo>
                  <a:lnTo>
                    <a:pt x="2203041" y="891176"/>
                  </a:lnTo>
                  <a:lnTo>
                    <a:pt x="2163128" y="816214"/>
                  </a:lnTo>
                  <a:lnTo>
                    <a:pt x="2120665" y="742666"/>
                  </a:lnTo>
                  <a:lnTo>
                    <a:pt x="2075702" y="670619"/>
                  </a:lnTo>
                  <a:lnTo>
                    <a:pt x="2028293" y="600159"/>
                  </a:lnTo>
                  <a:lnTo>
                    <a:pt x="1978493" y="531367"/>
                  </a:lnTo>
                  <a:lnTo>
                    <a:pt x="1926361" y="464325"/>
                  </a:lnTo>
                  <a:lnTo>
                    <a:pt x="1871958" y="399112"/>
                  </a:lnTo>
                  <a:lnTo>
                    <a:pt x="1815349" y="335805"/>
                  </a:lnTo>
                  <a:lnTo>
                    <a:pt x="1756599" y="274479"/>
                  </a:lnTo>
                  <a:lnTo>
                    <a:pt x="1695780" y="215205"/>
                  </a:lnTo>
                  <a:lnTo>
                    <a:pt x="1632961" y="158055"/>
                  </a:lnTo>
                  <a:lnTo>
                    <a:pt x="1568218" y="103094"/>
                  </a:lnTo>
                  <a:lnTo>
                    <a:pt x="1501626" y="50388"/>
                  </a:lnTo>
                  <a:lnTo>
                    <a:pt x="1433264" y="0"/>
                  </a:lnTo>
                  <a:lnTo>
                    <a:pt x="1383841" y="69519"/>
                  </a:lnTo>
                  <a:lnTo>
                    <a:pt x="1334418" y="139038"/>
                  </a:lnTo>
                  <a:lnTo>
                    <a:pt x="1284995" y="208558"/>
                  </a:lnTo>
                  <a:lnTo>
                    <a:pt x="1235572" y="278077"/>
                  </a:lnTo>
                  <a:lnTo>
                    <a:pt x="1186149" y="347597"/>
                  </a:lnTo>
                  <a:lnTo>
                    <a:pt x="1136726" y="417116"/>
                  </a:lnTo>
                  <a:lnTo>
                    <a:pt x="1087303" y="486636"/>
                  </a:lnTo>
                  <a:lnTo>
                    <a:pt x="1037880" y="556155"/>
                  </a:lnTo>
                  <a:lnTo>
                    <a:pt x="988458" y="625675"/>
                  </a:lnTo>
                  <a:lnTo>
                    <a:pt x="939035" y="695194"/>
                  </a:lnTo>
                  <a:lnTo>
                    <a:pt x="889612" y="764714"/>
                  </a:lnTo>
                  <a:lnTo>
                    <a:pt x="840189" y="834233"/>
                  </a:lnTo>
                  <a:lnTo>
                    <a:pt x="790766" y="903753"/>
                  </a:lnTo>
                  <a:lnTo>
                    <a:pt x="741343" y="973272"/>
                  </a:lnTo>
                  <a:lnTo>
                    <a:pt x="691920" y="1042792"/>
                  </a:lnTo>
                  <a:lnTo>
                    <a:pt x="642497" y="1112311"/>
                  </a:lnTo>
                  <a:lnTo>
                    <a:pt x="593074" y="1181831"/>
                  </a:lnTo>
                  <a:lnTo>
                    <a:pt x="543651" y="1251350"/>
                  </a:lnTo>
                  <a:lnTo>
                    <a:pt x="494229" y="1320870"/>
                  </a:lnTo>
                  <a:lnTo>
                    <a:pt x="444806" y="1390389"/>
                  </a:lnTo>
                  <a:lnTo>
                    <a:pt x="395383" y="1459909"/>
                  </a:lnTo>
                  <a:lnTo>
                    <a:pt x="345960" y="1529428"/>
                  </a:lnTo>
                  <a:lnTo>
                    <a:pt x="296537" y="1598948"/>
                  </a:lnTo>
                  <a:lnTo>
                    <a:pt x="247114" y="1668467"/>
                  </a:lnTo>
                  <a:lnTo>
                    <a:pt x="197691" y="1737987"/>
                  </a:lnTo>
                  <a:lnTo>
                    <a:pt x="148268" y="1807506"/>
                  </a:lnTo>
                  <a:lnTo>
                    <a:pt x="98845" y="1877026"/>
                  </a:lnTo>
                  <a:lnTo>
                    <a:pt x="49422" y="1946545"/>
                  </a:lnTo>
                  <a:close/>
                </a:path>
              </a:pathLst>
            </a:custGeom>
            <a:solidFill>
              <a:srgbClr val="63E3C5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8" name="pg7"/>
            <p:cNvSpPr/>
            <p:nvPr/>
          </p:nvSpPr>
          <p:spPr>
            <a:xfrm>
              <a:off x="3434099" y="3905574"/>
              <a:ext cx="4525856" cy="2791196"/>
            </a:xfrm>
            <a:custGeom>
              <a:avLst/>
              <a:gdLst/>
              <a:ahLst/>
              <a:cxnLst/>
              <a:rect l="0" t="0" r="0" b="0"/>
              <a:pathLst>
                <a:path w="4525856" h="2791196">
                  <a:moveTo>
                    <a:pt x="2052300" y="317607"/>
                  </a:moveTo>
                  <a:lnTo>
                    <a:pt x="1981531" y="365224"/>
                  </a:lnTo>
                  <a:lnTo>
                    <a:pt x="1910762" y="412841"/>
                  </a:lnTo>
                  <a:lnTo>
                    <a:pt x="1839993" y="460457"/>
                  </a:lnTo>
                  <a:lnTo>
                    <a:pt x="1769224" y="508074"/>
                  </a:lnTo>
                  <a:lnTo>
                    <a:pt x="1698455" y="555690"/>
                  </a:lnTo>
                  <a:lnTo>
                    <a:pt x="1627686" y="603307"/>
                  </a:lnTo>
                  <a:lnTo>
                    <a:pt x="1556917" y="650923"/>
                  </a:lnTo>
                  <a:lnTo>
                    <a:pt x="1486148" y="698540"/>
                  </a:lnTo>
                  <a:lnTo>
                    <a:pt x="1415379" y="746156"/>
                  </a:lnTo>
                  <a:lnTo>
                    <a:pt x="1344610" y="793773"/>
                  </a:lnTo>
                  <a:lnTo>
                    <a:pt x="1273841" y="841389"/>
                  </a:lnTo>
                  <a:lnTo>
                    <a:pt x="1203072" y="889006"/>
                  </a:lnTo>
                  <a:lnTo>
                    <a:pt x="1132303" y="936622"/>
                  </a:lnTo>
                  <a:lnTo>
                    <a:pt x="1061534" y="984239"/>
                  </a:lnTo>
                  <a:lnTo>
                    <a:pt x="990765" y="1031855"/>
                  </a:lnTo>
                  <a:lnTo>
                    <a:pt x="919996" y="1079472"/>
                  </a:lnTo>
                  <a:lnTo>
                    <a:pt x="849227" y="1127089"/>
                  </a:lnTo>
                  <a:lnTo>
                    <a:pt x="778458" y="1174705"/>
                  </a:lnTo>
                  <a:lnTo>
                    <a:pt x="707689" y="1222322"/>
                  </a:lnTo>
                  <a:lnTo>
                    <a:pt x="636920" y="1269938"/>
                  </a:lnTo>
                  <a:lnTo>
                    <a:pt x="566151" y="1317555"/>
                  </a:lnTo>
                  <a:lnTo>
                    <a:pt x="495382" y="1365171"/>
                  </a:lnTo>
                  <a:lnTo>
                    <a:pt x="424613" y="1412788"/>
                  </a:lnTo>
                  <a:lnTo>
                    <a:pt x="353844" y="1460404"/>
                  </a:lnTo>
                  <a:lnTo>
                    <a:pt x="283075" y="1508021"/>
                  </a:lnTo>
                  <a:lnTo>
                    <a:pt x="212306" y="1555637"/>
                  </a:lnTo>
                  <a:lnTo>
                    <a:pt x="141537" y="1603254"/>
                  </a:lnTo>
                  <a:lnTo>
                    <a:pt x="70768" y="1650870"/>
                  </a:lnTo>
                  <a:lnTo>
                    <a:pt x="0" y="1698487"/>
                  </a:lnTo>
                  <a:lnTo>
                    <a:pt x="47981" y="1767253"/>
                  </a:lnTo>
                  <a:lnTo>
                    <a:pt x="98266" y="1834353"/>
                  </a:lnTo>
                  <a:lnTo>
                    <a:pt x="150796" y="1899710"/>
                  </a:lnTo>
                  <a:lnTo>
                    <a:pt x="205511" y="1963249"/>
                  </a:lnTo>
                  <a:lnTo>
                    <a:pt x="262348" y="2024897"/>
                  </a:lnTo>
                  <a:lnTo>
                    <a:pt x="321242" y="2084583"/>
                  </a:lnTo>
                  <a:lnTo>
                    <a:pt x="382125" y="2142239"/>
                  </a:lnTo>
                  <a:lnTo>
                    <a:pt x="444928" y="2197799"/>
                  </a:lnTo>
                  <a:lnTo>
                    <a:pt x="509577" y="2251198"/>
                  </a:lnTo>
                  <a:lnTo>
                    <a:pt x="575999" y="2302375"/>
                  </a:lnTo>
                  <a:lnTo>
                    <a:pt x="644117" y="2351271"/>
                  </a:lnTo>
                  <a:lnTo>
                    <a:pt x="713854" y="2397830"/>
                  </a:lnTo>
                  <a:lnTo>
                    <a:pt x="785128" y="2441999"/>
                  </a:lnTo>
                  <a:lnTo>
                    <a:pt x="857859" y="2483727"/>
                  </a:lnTo>
                  <a:lnTo>
                    <a:pt x="931962" y="2522966"/>
                  </a:lnTo>
                  <a:lnTo>
                    <a:pt x="1007352" y="2559671"/>
                  </a:lnTo>
                  <a:lnTo>
                    <a:pt x="1083943" y="2593800"/>
                  </a:lnTo>
                  <a:lnTo>
                    <a:pt x="1161647" y="2625313"/>
                  </a:lnTo>
                  <a:lnTo>
                    <a:pt x="1240375" y="2654174"/>
                  </a:lnTo>
                  <a:lnTo>
                    <a:pt x="1320035" y="2680350"/>
                  </a:lnTo>
                  <a:lnTo>
                    <a:pt x="1400537" y="2703812"/>
                  </a:lnTo>
                  <a:lnTo>
                    <a:pt x="1481787" y="2724531"/>
                  </a:lnTo>
                  <a:lnTo>
                    <a:pt x="1563694" y="2742485"/>
                  </a:lnTo>
                  <a:lnTo>
                    <a:pt x="1646161" y="2757652"/>
                  </a:lnTo>
                  <a:lnTo>
                    <a:pt x="1729096" y="2770015"/>
                  </a:lnTo>
                  <a:lnTo>
                    <a:pt x="1812401" y="2779561"/>
                  </a:lnTo>
                  <a:lnTo>
                    <a:pt x="1895983" y="2786277"/>
                  </a:lnTo>
                  <a:lnTo>
                    <a:pt x="1979744" y="2790157"/>
                  </a:lnTo>
                  <a:lnTo>
                    <a:pt x="2063588" y="2791196"/>
                  </a:lnTo>
                  <a:lnTo>
                    <a:pt x="2147420" y="2789392"/>
                  </a:lnTo>
                  <a:lnTo>
                    <a:pt x="2231142" y="2784748"/>
                  </a:lnTo>
                  <a:lnTo>
                    <a:pt x="2314658" y="2777269"/>
                  </a:lnTo>
                  <a:lnTo>
                    <a:pt x="2397874" y="2766963"/>
                  </a:lnTo>
                  <a:lnTo>
                    <a:pt x="2480692" y="2753844"/>
                  </a:lnTo>
                  <a:lnTo>
                    <a:pt x="2563017" y="2737924"/>
                  </a:lnTo>
                  <a:lnTo>
                    <a:pt x="2644756" y="2719224"/>
                  </a:lnTo>
                  <a:lnTo>
                    <a:pt x="2725815" y="2697764"/>
                  </a:lnTo>
                  <a:lnTo>
                    <a:pt x="2806099" y="2673569"/>
                  </a:lnTo>
                  <a:lnTo>
                    <a:pt x="2885517" y="2646666"/>
                  </a:lnTo>
                  <a:lnTo>
                    <a:pt x="2963978" y="2617088"/>
                  </a:lnTo>
                  <a:lnTo>
                    <a:pt x="3041391" y="2584867"/>
                  </a:lnTo>
                  <a:lnTo>
                    <a:pt x="3117667" y="2550041"/>
                  </a:lnTo>
                  <a:lnTo>
                    <a:pt x="3192719" y="2512650"/>
                  </a:lnTo>
                  <a:lnTo>
                    <a:pt x="3266461" y="2472736"/>
                  </a:lnTo>
                  <a:lnTo>
                    <a:pt x="3338808" y="2430346"/>
                  </a:lnTo>
                  <a:lnTo>
                    <a:pt x="3409676" y="2385528"/>
                  </a:lnTo>
                  <a:lnTo>
                    <a:pt x="3478985" y="2338334"/>
                  </a:lnTo>
                  <a:lnTo>
                    <a:pt x="3546654" y="2288818"/>
                  </a:lnTo>
                  <a:lnTo>
                    <a:pt x="3612607" y="2237037"/>
                  </a:lnTo>
                  <a:lnTo>
                    <a:pt x="3676766" y="2183050"/>
                  </a:lnTo>
                  <a:lnTo>
                    <a:pt x="3739058" y="2126920"/>
                  </a:lnTo>
                  <a:lnTo>
                    <a:pt x="3799413" y="2068711"/>
                  </a:lnTo>
                  <a:lnTo>
                    <a:pt x="3857759" y="2008490"/>
                  </a:lnTo>
                  <a:lnTo>
                    <a:pt x="3914032" y="1946325"/>
                  </a:lnTo>
                  <a:lnTo>
                    <a:pt x="3968165" y="1882289"/>
                  </a:lnTo>
                  <a:lnTo>
                    <a:pt x="4020096" y="1816456"/>
                  </a:lnTo>
                  <a:lnTo>
                    <a:pt x="4069766" y="1748899"/>
                  </a:lnTo>
                  <a:lnTo>
                    <a:pt x="4117118" y="1679699"/>
                  </a:lnTo>
                  <a:lnTo>
                    <a:pt x="4162098" y="1608933"/>
                  </a:lnTo>
                  <a:lnTo>
                    <a:pt x="4204653" y="1536683"/>
                  </a:lnTo>
                  <a:lnTo>
                    <a:pt x="4244734" y="1463032"/>
                  </a:lnTo>
                  <a:lnTo>
                    <a:pt x="4282297" y="1388065"/>
                  </a:lnTo>
                  <a:lnTo>
                    <a:pt x="4317297" y="1311869"/>
                  </a:lnTo>
                  <a:lnTo>
                    <a:pt x="4349694" y="1234529"/>
                  </a:lnTo>
                  <a:lnTo>
                    <a:pt x="4379452" y="1156136"/>
                  </a:lnTo>
                  <a:lnTo>
                    <a:pt x="4406535" y="1076780"/>
                  </a:lnTo>
                  <a:lnTo>
                    <a:pt x="4430913" y="996551"/>
                  </a:lnTo>
                  <a:lnTo>
                    <a:pt x="4452558" y="915542"/>
                  </a:lnTo>
                  <a:lnTo>
                    <a:pt x="4471445" y="833846"/>
                  </a:lnTo>
                  <a:lnTo>
                    <a:pt x="4487552" y="751557"/>
                  </a:lnTo>
                  <a:lnTo>
                    <a:pt x="4500861" y="668769"/>
                  </a:lnTo>
                  <a:lnTo>
                    <a:pt x="4511356" y="585577"/>
                  </a:lnTo>
                  <a:lnTo>
                    <a:pt x="4519026" y="502078"/>
                  </a:lnTo>
                  <a:lnTo>
                    <a:pt x="4523861" y="418367"/>
                  </a:lnTo>
                  <a:lnTo>
                    <a:pt x="4525856" y="334540"/>
                  </a:lnTo>
                  <a:lnTo>
                    <a:pt x="4525009" y="250693"/>
                  </a:lnTo>
                  <a:lnTo>
                    <a:pt x="4521320" y="166923"/>
                  </a:lnTo>
                  <a:lnTo>
                    <a:pt x="4514794" y="83327"/>
                  </a:lnTo>
                  <a:lnTo>
                    <a:pt x="4505439" y="0"/>
                  </a:lnTo>
                  <a:lnTo>
                    <a:pt x="4420848" y="10951"/>
                  </a:lnTo>
                  <a:lnTo>
                    <a:pt x="4336257" y="21903"/>
                  </a:lnTo>
                  <a:lnTo>
                    <a:pt x="4251666" y="32855"/>
                  </a:lnTo>
                  <a:lnTo>
                    <a:pt x="4167075" y="43807"/>
                  </a:lnTo>
                  <a:lnTo>
                    <a:pt x="4082484" y="54759"/>
                  </a:lnTo>
                  <a:lnTo>
                    <a:pt x="3997893" y="65711"/>
                  </a:lnTo>
                  <a:lnTo>
                    <a:pt x="3913302" y="76663"/>
                  </a:lnTo>
                  <a:lnTo>
                    <a:pt x="3828711" y="87615"/>
                  </a:lnTo>
                  <a:lnTo>
                    <a:pt x="3744120" y="98567"/>
                  </a:lnTo>
                  <a:lnTo>
                    <a:pt x="3659529" y="109519"/>
                  </a:lnTo>
                  <a:lnTo>
                    <a:pt x="3574938" y="120471"/>
                  </a:lnTo>
                  <a:lnTo>
                    <a:pt x="3490347" y="131423"/>
                  </a:lnTo>
                  <a:lnTo>
                    <a:pt x="3405756" y="142375"/>
                  </a:lnTo>
                  <a:lnTo>
                    <a:pt x="3321165" y="153327"/>
                  </a:lnTo>
                  <a:lnTo>
                    <a:pt x="3236574" y="164279"/>
                  </a:lnTo>
                  <a:lnTo>
                    <a:pt x="3151983" y="175231"/>
                  </a:lnTo>
                  <a:lnTo>
                    <a:pt x="3067392" y="186183"/>
                  </a:lnTo>
                  <a:lnTo>
                    <a:pt x="2982801" y="197135"/>
                  </a:lnTo>
                  <a:lnTo>
                    <a:pt x="2898210" y="208087"/>
                  </a:lnTo>
                  <a:lnTo>
                    <a:pt x="2813619" y="219039"/>
                  </a:lnTo>
                  <a:lnTo>
                    <a:pt x="2729028" y="229991"/>
                  </a:lnTo>
                  <a:lnTo>
                    <a:pt x="2644437" y="240943"/>
                  </a:lnTo>
                  <a:lnTo>
                    <a:pt x="2559846" y="251895"/>
                  </a:lnTo>
                  <a:lnTo>
                    <a:pt x="2475255" y="262847"/>
                  </a:lnTo>
                  <a:lnTo>
                    <a:pt x="2390664" y="273799"/>
                  </a:lnTo>
                  <a:lnTo>
                    <a:pt x="2306073" y="284751"/>
                  </a:lnTo>
                  <a:lnTo>
                    <a:pt x="2221482" y="295703"/>
                  </a:lnTo>
                  <a:lnTo>
                    <a:pt x="2136891" y="306655"/>
                  </a:lnTo>
                  <a:close/>
                </a:path>
              </a:pathLst>
            </a:custGeom>
            <a:solidFill>
              <a:srgbClr val="A87142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9" name="pg8"/>
            <p:cNvSpPr/>
            <p:nvPr/>
          </p:nvSpPr>
          <p:spPr>
            <a:xfrm>
              <a:off x="3012877" y="1749568"/>
              <a:ext cx="2473522" cy="3854493"/>
            </a:xfrm>
            <a:custGeom>
              <a:avLst/>
              <a:gdLst/>
              <a:ahLst/>
              <a:cxnLst/>
              <a:rect l="0" t="0" r="0" b="0"/>
              <a:pathLst>
                <a:path w="2473522" h="3854493">
                  <a:moveTo>
                    <a:pt x="2473522" y="2473613"/>
                  </a:moveTo>
                  <a:lnTo>
                    <a:pt x="2473522" y="2388316"/>
                  </a:lnTo>
                  <a:lnTo>
                    <a:pt x="2473522" y="2303019"/>
                  </a:lnTo>
                  <a:lnTo>
                    <a:pt x="2473522" y="2217722"/>
                  </a:lnTo>
                  <a:lnTo>
                    <a:pt x="2473522" y="2132425"/>
                  </a:lnTo>
                  <a:lnTo>
                    <a:pt x="2473522" y="2047128"/>
                  </a:lnTo>
                  <a:lnTo>
                    <a:pt x="2473522" y="1961831"/>
                  </a:lnTo>
                  <a:lnTo>
                    <a:pt x="2473522" y="1876534"/>
                  </a:lnTo>
                  <a:lnTo>
                    <a:pt x="2473522" y="1791237"/>
                  </a:lnTo>
                  <a:lnTo>
                    <a:pt x="2473522" y="1705940"/>
                  </a:lnTo>
                  <a:lnTo>
                    <a:pt x="2473522" y="1620643"/>
                  </a:lnTo>
                  <a:lnTo>
                    <a:pt x="2473522" y="1535346"/>
                  </a:lnTo>
                  <a:lnTo>
                    <a:pt x="2473522" y="1450049"/>
                  </a:lnTo>
                  <a:lnTo>
                    <a:pt x="2473522" y="1364752"/>
                  </a:lnTo>
                  <a:lnTo>
                    <a:pt x="2473522" y="1279455"/>
                  </a:lnTo>
                  <a:lnTo>
                    <a:pt x="2473522" y="1194158"/>
                  </a:lnTo>
                  <a:lnTo>
                    <a:pt x="2473522" y="1108861"/>
                  </a:lnTo>
                  <a:lnTo>
                    <a:pt x="2473522" y="1023564"/>
                  </a:lnTo>
                  <a:lnTo>
                    <a:pt x="2473522" y="938267"/>
                  </a:lnTo>
                  <a:lnTo>
                    <a:pt x="2473522" y="852970"/>
                  </a:lnTo>
                  <a:lnTo>
                    <a:pt x="2473522" y="767673"/>
                  </a:lnTo>
                  <a:lnTo>
                    <a:pt x="2473522" y="682376"/>
                  </a:lnTo>
                  <a:lnTo>
                    <a:pt x="2473522" y="597079"/>
                  </a:lnTo>
                  <a:lnTo>
                    <a:pt x="2473522" y="511782"/>
                  </a:lnTo>
                  <a:lnTo>
                    <a:pt x="2473522" y="426485"/>
                  </a:lnTo>
                  <a:lnTo>
                    <a:pt x="2473522" y="341188"/>
                  </a:lnTo>
                  <a:lnTo>
                    <a:pt x="2473522" y="255891"/>
                  </a:lnTo>
                  <a:lnTo>
                    <a:pt x="2473522" y="170594"/>
                  </a:lnTo>
                  <a:lnTo>
                    <a:pt x="2473522" y="85297"/>
                  </a:lnTo>
                  <a:lnTo>
                    <a:pt x="2473522" y="0"/>
                  </a:lnTo>
                  <a:lnTo>
                    <a:pt x="2388609" y="1457"/>
                  </a:lnTo>
                  <a:lnTo>
                    <a:pt x="2303796" y="5829"/>
                  </a:lnTo>
                  <a:lnTo>
                    <a:pt x="2219183" y="13110"/>
                  </a:lnTo>
                  <a:lnTo>
                    <a:pt x="2134870" y="23291"/>
                  </a:lnTo>
                  <a:lnTo>
                    <a:pt x="2050955" y="36360"/>
                  </a:lnTo>
                  <a:lnTo>
                    <a:pt x="1967539" y="52302"/>
                  </a:lnTo>
                  <a:lnTo>
                    <a:pt x="1884720" y="71099"/>
                  </a:lnTo>
                  <a:lnTo>
                    <a:pt x="1802594" y="92727"/>
                  </a:lnTo>
                  <a:lnTo>
                    <a:pt x="1721260" y="117161"/>
                  </a:lnTo>
                  <a:lnTo>
                    <a:pt x="1640812" y="144373"/>
                  </a:lnTo>
                  <a:lnTo>
                    <a:pt x="1561345" y="174331"/>
                  </a:lnTo>
                  <a:lnTo>
                    <a:pt x="1482954" y="206999"/>
                  </a:lnTo>
                  <a:lnTo>
                    <a:pt x="1405730" y="242339"/>
                  </a:lnTo>
                  <a:lnTo>
                    <a:pt x="1329765" y="280309"/>
                  </a:lnTo>
                  <a:lnTo>
                    <a:pt x="1255149" y="320864"/>
                  </a:lnTo>
                  <a:lnTo>
                    <a:pt x="1181968" y="363956"/>
                  </a:lnTo>
                  <a:lnTo>
                    <a:pt x="1110310" y="409536"/>
                  </a:lnTo>
                  <a:lnTo>
                    <a:pt x="1040258" y="457548"/>
                  </a:lnTo>
                  <a:lnTo>
                    <a:pt x="971896" y="507937"/>
                  </a:lnTo>
                  <a:lnTo>
                    <a:pt x="905304" y="560642"/>
                  </a:lnTo>
                  <a:lnTo>
                    <a:pt x="840561" y="615603"/>
                  </a:lnTo>
                  <a:lnTo>
                    <a:pt x="777742" y="672754"/>
                  </a:lnTo>
                  <a:lnTo>
                    <a:pt x="716922" y="732027"/>
                  </a:lnTo>
                  <a:lnTo>
                    <a:pt x="658173" y="793353"/>
                  </a:lnTo>
                  <a:lnTo>
                    <a:pt x="601564" y="856660"/>
                  </a:lnTo>
                  <a:lnTo>
                    <a:pt x="547161" y="921873"/>
                  </a:lnTo>
                  <a:lnTo>
                    <a:pt x="495029" y="988915"/>
                  </a:lnTo>
                  <a:lnTo>
                    <a:pt x="445229" y="1057707"/>
                  </a:lnTo>
                  <a:lnTo>
                    <a:pt x="397819" y="1128168"/>
                  </a:lnTo>
                  <a:lnTo>
                    <a:pt x="352857" y="1200215"/>
                  </a:lnTo>
                  <a:lnTo>
                    <a:pt x="310394" y="1273763"/>
                  </a:lnTo>
                  <a:lnTo>
                    <a:pt x="270481" y="1348725"/>
                  </a:lnTo>
                  <a:lnTo>
                    <a:pt x="233165" y="1425013"/>
                  </a:lnTo>
                  <a:lnTo>
                    <a:pt x="198489" y="1502537"/>
                  </a:lnTo>
                  <a:lnTo>
                    <a:pt x="166495" y="1581206"/>
                  </a:lnTo>
                  <a:lnTo>
                    <a:pt x="137221" y="1660926"/>
                  </a:lnTo>
                  <a:lnTo>
                    <a:pt x="110700" y="1741605"/>
                  </a:lnTo>
                  <a:lnTo>
                    <a:pt x="86964" y="1823146"/>
                  </a:lnTo>
                  <a:lnTo>
                    <a:pt x="66042" y="1905455"/>
                  </a:lnTo>
                  <a:lnTo>
                    <a:pt x="47957" y="1988433"/>
                  </a:lnTo>
                  <a:lnTo>
                    <a:pt x="32732" y="2071982"/>
                  </a:lnTo>
                  <a:lnTo>
                    <a:pt x="20383" y="2156005"/>
                  </a:lnTo>
                  <a:lnTo>
                    <a:pt x="10926" y="2240403"/>
                  </a:lnTo>
                  <a:lnTo>
                    <a:pt x="4372" y="2325075"/>
                  </a:lnTo>
                  <a:lnTo>
                    <a:pt x="728" y="2409923"/>
                  </a:lnTo>
                  <a:lnTo>
                    <a:pt x="0" y="2494846"/>
                  </a:lnTo>
                  <a:lnTo>
                    <a:pt x="2186" y="2579743"/>
                  </a:lnTo>
                  <a:lnTo>
                    <a:pt x="7286" y="2664516"/>
                  </a:lnTo>
                  <a:lnTo>
                    <a:pt x="15293" y="2749063"/>
                  </a:lnTo>
                  <a:lnTo>
                    <a:pt x="26197" y="2833286"/>
                  </a:lnTo>
                  <a:lnTo>
                    <a:pt x="39986" y="2917085"/>
                  </a:lnTo>
                  <a:lnTo>
                    <a:pt x="56644" y="3000361"/>
                  </a:lnTo>
                  <a:lnTo>
                    <a:pt x="76150" y="3083016"/>
                  </a:lnTo>
                  <a:lnTo>
                    <a:pt x="98482" y="3164953"/>
                  </a:lnTo>
                  <a:lnTo>
                    <a:pt x="123614" y="3246075"/>
                  </a:lnTo>
                  <a:lnTo>
                    <a:pt x="151516" y="3326286"/>
                  </a:lnTo>
                  <a:lnTo>
                    <a:pt x="182154" y="3405493"/>
                  </a:lnTo>
                  <a:lnTo>
                    <a:pt x="215494" y="3483601"/>
                  </a:lnTo>
                  <a:lnTo>
                    <a:pt x="251495" y="3560518"/>
                  </a:lnTo>
                  <a:lnTo>
                    <a:pt x="290116" y="3636154"/>
                  </a:lnTo>
                  <a:lnTo>
                    <a:pt x="331310" y="3710420"/>
                  </a:lnTo>
                  <a:lnTo>
                    <a:pt x="375029" y="3783228"/>
                  </a:lnTo>
                  <a:lnTo>
                    <a:pt x="421222" y="3854493"/>
                  </a:lnTo>
                  <a:lnTo>
                    <a:pt x="491991" y="3806876"/>
                  </a:lnTo>
                  <a:lnTo>
                    <a:pt x="562760" y="3759260"/>
                  </a:lnTo>
                  <a:lnTo>
                    <a:pt x="633529" y="3711643"/>
                  </a:lnTo>
                  <a:lnTo>
                    <a:pt x="704298" y="3664027"/>
                  </a:lnTo>
                  <a:lnTo>
                    <a:pt x="775067" y="3616410"/>
                  </a:lnTo>
                  <a:lnTo>
                    <a:pt x="845836" y="3568794"/>
                  </a:lnTo>
                  <a:lnTo>
                    <a:pt x="916605" y="3521177"/>
                  </a:lnTo>
                  <a:lnTo>
                    <a:pt x="987374" y="3473561"/>
                  </a:lnTo>
                  <a:lnTo>
                    <a:pt x="1058143" y="3425944"/>
                  </a:lnTo>
                  <a:lnTo>
                    <a:pt x="1128912" y="3378328"/>
                  </a:lnTo>
                  <a:lnTo>
                    <a:pt x="1199681" y="3330711"/>
                  </a:lnTo>
                  <a:lnTo>
                    <a:pt x="1270450" y="3283094"/>
                  </a:lnTo>
                  <a:lnTo>
                    <a:pt x="1341219" y="3235478"/>
                  </a:lnTo>
                  <a:lnTo>
                    <a:pt x="1411988" y="3187861"/>
                  </a:lnTo>
                  <a:lnTo>
                    <a:pt x="1482756" y="3140245"/>
                  </a:lnTo>
                  <a:lnTo>
                    <a:pt x="1553525" y="3092628"/>
                  </a:lnTo>
                  <a:lnTo>
                    <a:pt x="1624294" y="3045012"/>
                  </a:lnTo>
                  <a:lnTo>
                    <a:pt x="1695063" y="2997395"/>
                  </a:lnTo>
                  <a:lnTo>
                    <a:pt x="1765832" y="2949779"/>
                  </a:lnTo>
                  <a:lnTo>
                    <a:pt x="1836601" y="2902162"/>
                  </a:lnTo>
                  <a:lnTo>
                    <a:pt x="1907370" y="2854546"/>
                  </a:lnTo>
                  <a:lnTo>
                    <a:pt x="1978139" y="2806929"/>
                  </a:lnTo>
                  <a:lnTo>
                    <a:pt x="2048908" y="2759313"/>
                  </a:lnTo>
                  <a:lnTo>
                    <a:pt x="2119677" y="2711696"/>
                  </a:lnTo>
                  <a:lnTo>
                    <a:pt x="2190446" y="2664080"/>
                  </a:lnTo>
                  <a:lnTo>
                    <a:pt x="2261215" y="2616463"/>
                  </a:lnTo>
                  <a:lnTo>
                    <a:pt x="2331984" y="2568846"/>
                  </a:lnTo>
                  <a:lnTo>
                    <a:pt x="2402753" y="2521230"/>
                  </a:lnTo>
                  <a:close/>
                </a:path>
              </a:pathLst>
            </a:custGeom>
            <a:solidFill>
              <a:srgbClr val="3CBA26">
                <a:alpha val="100000"/>
              </a:srgbClr>
            </a:solidFill>
            <a:ln w="13550" cap="flat">
              <a:solidFill>
                <a:srgbClr val="000000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0" name="tx9"/>
            <p:cNvSpPr/>
            <p:nvPr/>
          </p:nvSpPr>
          <p:spPr>
            <a:xfrm>
              <a:off x="4944382" y="1232087"/>
              <a:ext cx="1566579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Plastid Parasite </a:t>
              </a:r>
            </a:p>
          </p:txBody>
        </p:sp>
        <p:sp>
          <p:nvSpPr>
            <p:cNvPr id="11" name="tx10"/>
            <p:cNvSpPr/>
            <p:nvPr/>
          </p:nvSpPr>
          <p:spPr>
            <a:xfrm>
              <a:off x="5011259" y="1385545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2.459 %</a:t>
              </a:r>
            </a:p>
          </p:txBody>
        </p:sp>
        <p:sp>
          <p:nvSpPr>
            <p:cNvPr id="12" name="tx11"/>
            <p:cNvSpPr/>
            <p:nvPr/>
          </p:nvSpPr>
          <p:spPr>
            <a:xfrm>
              <a:off x="6023075" y="1505683"/>
              <a:ext cx="2036510" cy="157737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Non-Plastid Parasite </a:t>
              </a:r>
            </a:p>
          </p:txBody>
        </p:sp>
        <p:sp>
          <p:nvSpPr>
            <p:cNvPr id="13" name="tx12"/>
            <p:cNvSpPr/>
            <p:nvPr/>
          </p:nvSpPr>
          <p:spPr>
            <a:xfrm>
              <a:off x="6203032" y="1667788"/>
              <a:ext cx="85580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7.377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%</a:t>
              </a:r>
            </a:p>
          </p:txBody>
        </p:sp>
        <p:sp>
          <p:nvSpPr>
            <p:cNvPr id="14" name="tx13"/>
            <p:cNvSpPr/>
            <p:nvPr/>
          </p:nvSpPr>
          <p:spPr>
            <a:xfrm>
              <a:off x="6572708" y="3113762"/>
              <a:ext cx="101216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Mixotroph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5" name="tx14"/>
            <p:cNvSpPr/>
            <p:nvPr/>
          </p:nvSpPr>
          <p:spPr>
            <a:xfrm>
              <a:off x="6497043" y="3314260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13.115 %</a:t>
              </a:r>
            </a:p>
          </p:txBody>
        </p:sp>
        <p:sp>
          <p:nvSpPr>
            <p:cNvPr id="16" name="tx15"/>
            <p:cNvSpPr/>
            <p:nvPr/>
          </p:nvSpPr>
          <p:spPr>
            <a:xfrm>
              <a:off x="5367550" y="4810704"/>
              <a:ext cx="1205158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Heterotroph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7" name="tx16"/>
            <p:cNvSpPr/>
            <p:nvPr/>
          </p:nvSpPr>
          <p:spPr>
            <a:xfrm>
              <a:off x="5378872" y="5008987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42.623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%</a:t>
              </a:r>
            </a:p>
          </p:txBody>
        </p:sp>
        <p:sp>
          <p:nvSpPr>
            <p:cNvPr id="18" name="tx17"/>
            <p:cNvSpPr/>
            <p:nvPr/>
          </p:nvSpPr>
          <p:spPr>
            <a:xfrm>
              <a:off x="3993443" y="3496557"/>
              <a:ext cx="1156990" cy="198283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Autotrophic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</a:p>
          </p:txBody>
        </p:sp>
        <p:sp>
          <p:nvSpPr>
            <p:cNvPr id="19" name="tx18"/>
            <p:cNvSpPr/>
            <p:nvPr/>
          </p:nvSpPr>
          <p:spPr>
            <a:xfrm>
              <a:off x="4005414" y="3694840"/>
              <a:ext cx="976386" cy="163560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707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</a:t>
              </a: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34.426</a:t>
              </a:r>
              <a:r>
                <a:rPr sz="1707" dirty="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 %</a:t>
              </a:r>
            </a:p>
          </p:txBody>
        </p:sp>
        <p:sp>
          <p:nvSpPr>
            <p:cNvPr id="20" name="tx19"/>
            <p:cNvSpPr/>
            <p:nvPr/>
          </p:nvSpPr>
          <p:spPr>
            <a:xfrm>
              <a:off x="729476" y="942637"/>
              <a:ext cx="4860823" cy="152578"/>
            </a:xfrm>
            <a:prstGeom prst="rect">
              <a:avLst/>
            </a:prstGeom>
            <a:noFill/>
          </p:spPr>
          <p:txBody>
            <a:bodyPr wrap="none" lIns="0" tIns="0" rIns="0" bIns="0" anchor="ctr" anchorCtr="1"/>
            <a:lstStyle/>
            <a:p>
              <a:pPr marL="0" marR="0" indent="0" algn="l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 dirty="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Metabolic Strategy Breakdown of SAR Organisms That Have RAPTOR</a:t>
              </a:r>
            </a:p>
          </p:txBody>
        </p:sp>
      </p:grp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59049B-81DB-7E06-A1FC-8E92B91EB3C4}"/>
              </a:ext>
            </a:extLst>
          </p:cNvPr>
          <p:cNvCxnSpPr>
            <a:stCxn id="11" idx="2"/>
          </p:cNvCxnSpPr>
          <p:nvPr/>
        </p:nvCxnSpPr>
        <p:spPr>
          <a:xfrm>
            <a:off x="4524762" y="751337"/>
            <a:ext cx="237570" cy="7334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A1255648-18F1-D9E3-33C1-1F93653B014F}"/>
              </a:ext>
            </a:extLst>
          </p:cNvPr>
          <p:cNvCxnSpPr>
            <a:stCxn id="13" idx="2"/>
          </p:cNvCxnSpPr>
          <p:nvPr/>
        </p:nvCxnSpPr>
        <p:spPr>
          <a:xfrm flipH="1">
            <a:off x="5288632" y="1033580"/>
            <a:ext cx="427903" cy="73923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31</Words>
  <Application>Microsoft Office PowerPoint</Application>
  <PresentationFormat>On-screen Show (4:3)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Kyle Johnson</cp:lastModifiedBy>
  <cp:revision>4</cp:revision>
  <dcterms:created xsi:type="dcterms:W3CDTF">2017-02-13T16:18:36Z</dcterms:created>
  <dcterms:modified xsi:type="dcterms:W3CDTF">2025-05-15T19:38:20Z</dcterms:modified>
  <cp:category/>
</cp:coreProperties>
</file>