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247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57843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63206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6856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516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05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6588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7125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7021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5485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3948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412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90875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9339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802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74058" y="2982623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70217" y="2982623"/>
              <a:ext cx="0" cy="3658131"/>
            </a:xfrm>
            <a:custGeom>
              <a:avLst/>
              <a:pathLst>
                <a:path w="0" h="3658131">
                  <a:moveTo>
                    <a:pt x="0" y="0"/>
                  </a:moveTo>
                  <a:lnTo>
                    <a:pt x="0" y="3658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74058" y="6640755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8693" y="3380560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54852" y="3380560"/>
              <a:ext cx="0" cy="2021758"/>
            </a:xfrm>
            <a:custGeom>
              <a:avLst/>
              <a:pathLst>
                <a:path w="0" h="2021758">
                  <a:moveTo>
                    <a:pt x="0" y="0"/>
                  </a:moveTo>
                  <a:lnTo>
                    <a:pt x="0" y="20217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58693" y="5402318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43329" y="1658184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39488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3329" y="6664929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27964" y="523496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4123" y="5234961"/>
              <a:ext cx="0" cy="1344429"/>
            </a:xfrm>
            <a:custGeom>
              <a:avLst/>
              <a:pathLst>
                <a:path w="0" h="1344429">
                  <a:moveTo>
                    <a:pt x="0" y="0"/>
                  </a:moveTo>
                  <a:lnTo>
                    <a:pt x="0" y="13444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27964" y="657939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97235" y="1877606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93394" y="1877606"/>
              <a:ext cx="0" cy="4738510"/>
            </a:xfrm>
            <a:custGeom>
              <a:avLst/>
              <a:pathLst>
                <a:path w="0" h="4738510">
                  <a:moveTo>
                    <a:pt x="0" y="0"/>
                  </a:moveTo>
                  <a:lnTo>
                    <a:pt x="0" y="47385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97235" y="6616117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70217" y="2982623"/>
              <a:ext cx="0" cy="51833"/>
            </a:xfrm>
            <a:custGeom>
              <a:avLst/>
              <a:pathLst>
                <a:path w="0" h="51833">
                  <a:moveTo>
                    <a:pt x="0" y="518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70217" y="6253743"/>
              <a:ext cx="0" cy="387011"/>
            </a:xfrm>
            <a:custGeom>
              <a:avLst/>
              <a:pathLst>
                <a:path w="0" h="387011">
                  <a:moveTo>
                    <a:pt x="0" y="0"/>
                  </a:moveTo>
                  <a:lnTo>
                    <a:pt x="0" y="3870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725978" y="3034457"/>
              <a:ext cx="888476" cy="3219286"/>
            </a:xfrm>
            <a:custGeom>
              <a:avLst/>
              <a:pathLst>
                <a:path w="888476" h="3219286">
                  <a:moveTo>
                    <a:pt x="0" y="0"/>
                  </a:moveTo>
                  <a:lnTo>
                    <a:pt x="0" y="3219286"/>
                  </a:lnTo>
                  <a:lnTo>
                    <a:pt x="888476" y="3219286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725978" y="4281030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54852" y="3380560"/>
              <a:ext cx="0" cy="409093"/>
            </a:xfrm>
            <a:custGeom>
              <a:avLst/>
              <a:pathLst>
                <a:path w="0" h="409093">
                  <a:moveTo>
                    <a:pt x="0" y="409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54852" y="4479998"/>
              <a:ext cx="0" cy="922319"/>
            </a:xfrm>
            <a:custGeom>
              <a:avLst/>
              <a:pathLst>
                <a:path w="0" h="922319">
                  <a:moveTo>
                    <a:pt x="0" y="0"/>
                  </a:moveTo>
                  <a:lnTo>
                    <a:pt x="0" y="922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910614" y="3789653"/>
              <a:ext cx="888476" cy="690345"/>
            </a:xfrm>
            <a:custGeom>
              <a:avLst/>
              <a:pathLst>
                <a:path w="888476" h="690345">
                  <a:moveTo>
                    <a:pt x="0" y="0"/>
                  </a:moveTo>
                  <a:lnTo>
                    <a:pt x="0" y="690345"/>
                  </a:lnTo>
                  <a:lnTo>
                    <a:pt x="888476" y="69034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10614" y="3922608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39488" y="1658184"/>
              <a:ext cx="0" cy="1452281"/>
            </a:xfrm>
            <a:custGeom>
              <a:avLst/>
              <a:pathLst>
                <a:path w="0" h="1452281">
                  <a:moveTo>
                    <a:pt x="0" y="1452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39488" y="6093360"/>
              <a:ext cx="0" cy="571568"/>
            </a:xfrm>
            <a:custGeom>
              <a:avLst/>
              <a:pathLst>
                <a:path w="0" h="571568">
                  <a:moveTo>
                    <a:pt x="0" y="0"/>
                  </a:moveTo>
                  <a:lnTo>
                    <a:pt x="0" y="5715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95249" y="3110465"/>
              <a:ext cx="888476" cy="2982895"/>
            </a:xfrm>
            <a:custGeom>
              <a:avLst/>
              <a:pathLst>
                <a:path w="888476" h="2982895">
                  <a:moveTo>
                    <a:pt x="0" y="0"/>
                  </a:moveTo>
                  <a:lnTo>
                    <a:pt x="0" y="2982895"/>
                  </a:lnTo>
                  <a:lnTo>
                    <a:pt x="888476" y="298289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95249" y="5667299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4123" y="5234961"/>
              <a:ext cx="0" cy="238482"/>
            </a:xfrm>
            <a:custGeom>
              <a:avLst/>
              <a:pathLst>
                <a:path w="0" h="238482">
                  <a:moveTo>
                    <a:pt x="0" y="2384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4123" y="5962962"/>
              <a:ext cx="0" cy="616429"/>
            </a:xfrm>
            <a:custGeom>
              <a:avLst/>
              <a:pathLst>
                <a:path w="0" h="616429">
                  <a:moveTo>
                    <a:pt x="0" y="0"/>
                  </a:moveTo>
                  <a:lnTo>
                    <a:pt x="0" y="6164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79885" y="5473444"/>
              <a:ext cx="888476" cy="489517"/>
            </a:xfrm>
            <a:custGeom>
              <a:avLst/>
              <a:pathLst>
                <a:path w="888476" h="489517">
                  <a:moveTo>
                    <a:pt x="0" y="0"/>
                  </a:moveTo>
                  <a:lnTo>
                    <a:pt x="0" y="489517"/>
                  </a:lnTo>
                  <a:lnTo>
                    <a:pt x="888476" y="489517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79885" y="5655212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93394" y="1877606"/>
              <a:ext cx="0" cy="166659"/>
            </a:xfrm>
            <a:custGeom>
              <a:avLst/>
              <a:pathLst>
                <a:path w="0" h="166659">
                  <a:moveTo>
                    <a:pt x="0" y="166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93394" y="4962310"/>
              <a:ext cx="0" cy="1653806"/>
            </a:xfrm>
            <a:custGeom>
              <a:avLst/>
              <a:pathLst>
                <a:path w="0" h="1653806">
                  <a:moveTo>
                    <a:pt x="0" y="0"/>
                  </a:moveTo>
                  <a:lnTo>
                    <a:pt x="0" y="16538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9155" y="2044265"/>
              <a:ext cx="888476" cy="2918044"/>
            </a:xfrm>
            <a:custGeom>
              <a:avLst/>
              <a:pathLst>
                <a:path w="888476" h="2918044">
                  <a:moveTo>
                    <a:pt x="0" y="0"/>
                  </a:moveTo>
                  <a:lnTo>
                    <a:pt x="0" y="2918044"/>
                  </a:lnTo>
                  <a:lnTo>
                    <a:pt x="888476" y="2918044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9155" y="3063047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210339" y="57134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43188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9241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8183" y="15295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424641" y="575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24641" y="4360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24641" y="296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24641" y="1571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7021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548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3948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90875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9339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802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4033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5296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13321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157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07394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3620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6116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02542" y="4109817"/>
              <a:ext cx="145941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59435" y="979814"/>
              <a:ext cx="183511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2025-05-07T12:05:00Z</dcterms:modified>
  <cp:category/>
</cp:coreProperties>
</file>