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340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78505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8360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2086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2595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3105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3614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1324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30650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49977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93045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8631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807958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7285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14924" y="331918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13241" y="3319189"/>
              <a:ext cx="0" cy="593216"/>
            </a:xfrm>
            <a:custGeom>
              <a:avLst/>
              <a:pathLst>
                <a:path w="0" h="593216">
                  <a:moveTo>
                    <a:pt x="0" y="0"/>
                  </a:moveTo>
                  <a:lnTo>
                    <a:pt x="0" y="5932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814924" y="3912405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01460" y="5705613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99777" y="5705613"/>
              <a:ext cx="0" cy="332201"/>
            </a:xfrm>
            <a:custGeom>
              <a:avLst/>
              <a:pathLst>
                <a:path w="0" h="332201">
                  <a:moveTo>
                    <a:pt x="0" y="0"/>
                  </a:moveTo>
                  <a:lnTo>
                    <a:pt x="0" y="3322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01460" y="603781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781264" y="165818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8079581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781264" y="666492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113241" y="3319189"/>
              <a:ext cx="0" cy="4237"/>
            </a:xfrm>
            <a:custGeom>
              <a:avLst/>
              <a:pathLst>
                <a:path w="0" h="4237">
                  <a:moveTo>
                    <a:pt x="0" y="4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113241" y="3760711"/>
              <a:ext cx="0" cy="151693"/>
            </a:xfrm>
            <a:custGeom>
              <a:avLst/>
              <a:pathLst>
                <a:path w="0" h="151693">
                  <a:moveTo>
                    <a:pt x="0" y="0"/>
                  </a:moveTo>
                  <a:lnTo>
                    <a:pt x="0" y="151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65765" y="3323426"/>
              <a:ext cx="894951" cy="437285"/>
            </a:xfrm>
            <a:custGeom>
              <a:avLst/>
              <a:pathLst>
                <a:path w="894951" h="437285">
                  <a:moveTo>
                    <a:pt x="0" y="0"/>
                  </a:moveTo>
                  <a:lnTo>
                    <a:pt x="0" y="437285"/>
                  </a:lnTo>
                  <a:lnTo>
                    <a:pt x="894951" y="437285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65765" y="3529357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99777" y="5705613"/>
              <a:ext cx="0" cy="83050"/>
            </a:xfrm>
            <a:custGeom>
              <a:avLst/>
              <a:pathLst>
                <a:path w="0" h="83050">
                  <a:moveTo>
                    <a:pt x="0" y="83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99777" y="5954764"/>
              <a:ext cx="0" cy="83050"/>
            </a:xfrm>
            <a:custGeom>
              <a:avLst/>
              <a:pathLst>
                <a:path w="0" h="83050">
                  <a:moveTo>
                    <a:pt x="0" y="0"/>
                  </a:moveTo>
                  <a:lnTo>
                    <a:pt x="0" y="830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052301" y="5788664"/>
              <a:ext cx="894951" cy="166100"/>
            </a:xfrm>
            <a:custGeom>
              <a:avLst/>
              <a:pathLst>
                <a:path w="894951" h="166100">
                  <a:moveTo>
                    <a:pt x="0" y="0"/>
                  </a:moveTo>
                  <a:lnTo>
                    <a:pt x="0" y="166100"/>
                  </a:lnTo>
                  <a:lnTo>
                    <a:pt x="894951" y="166100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52301" y="5871714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079581" y="1658184"/>
              <a:ext cx="0" cy="809316"/>
            </a:xfrm>
            <a:custGeom>
              <a:avLst/>
              <a:pathLst>
                <a:path w="0" h="809316">
                  <a:moveTo>
                    <a:pt x="0" y="8093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079581" y="4511554"/>
              <a:ext cx="0" cy="2153375"/>
            </a:xfrm>
            <a:custGeom>
              <a:avLst/>
              <a:pathLst>
                <a:path w="0" h="2153375">
                  <a:moveTo>
                    <a:pt x="0" y="0"/>
                  </a:moveTo>
                  <a:lnTo>
                    <a:pt x="0" y="21533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7632106" y="2467500"/>
              <a:ext cx="894951" cy="2044053"/>
            </a:xfrm>
            <a:custGeom>
              <a:avLst/>
              <a:pathLst>
                <a:path w="894951" h="2044053">
                  <a:moveTo>
                    <a:pt x="0" y="0"/>
                  </a:moveTo>
                  <a:lnTo>
                    <a:pt x="0" y="2044053"/>
                  </a:lnTo>
                  <a:lnTo>
                    <a:pt x="894951" y="2044053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632106" y="3073428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148183" y="6779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48183" y="508426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48183" y="338936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48183" y="16944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362485" y="6820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362485" y="5125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362485" y="3431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62485" y="1736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132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065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9977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8631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07958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27285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883363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04626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73610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88079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584949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391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5598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258188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15025" y="4109851"/>
              <a:ext cx="123451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97280" y="979896"/>
              <a:ext cx="156524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2025-05-07T12:05:05Z</dcterms:modified>
  <cp:category/>
</cp:coreProperties>
</file>