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271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67828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3538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02943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055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88606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95157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01708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666492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97280" y="53405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97280" y="401607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97280" y="269164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878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853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9188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98433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847865" y="6583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838109" y="6607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38064" y="6607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40207" y="66030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26988" y="6587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47592" y="65833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35406" y="6609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27562" y="65875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840170" y="66027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35570" y="6609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7426" y="6571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39550" y="6581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332898" y="5307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26659" y="66023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26474" y="6602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33300" y="6583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2776" y="6587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82578" y="6612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90454" y="6618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14477" y="6601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91877" y="6618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2466" y="6587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12024" y="66151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833193" y="6584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82243" y="6612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14990" y="66014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3198" y="53072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11079" y="6615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20360" y="6592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81207" y="6619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52844" y="65734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53511" y="3815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822941" y="6596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25759" y="6591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26004" y="6591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76919" y="6616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76898" y="6616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171210" y="1880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9171497" y="18802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18065" y="6601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28060" y="6612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9208996" y="18555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25694" y="6593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9423385" y="1718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41142" y="6582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819080" y="6596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33351" y="59577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27634" y="6578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8280" y="66120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3781" y="5110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94283" y="65870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830026" y="6611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819120" y="66069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9487823" y="1676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448798" y="33192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25972" y="6595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13624" y="66189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31477" y="65868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07878" y="6601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818614" y="6597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9427921" y="1715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800504" y="6601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06284" y="66007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17725" y="6599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428053" y="1715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817640" y="6599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807151" y="6600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816846" y="66110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19488" y="65996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857500" y="6570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49402" y="6575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817700" y="6621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26692" y="658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16613" y="6611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10067" y="6602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791570" y="66023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817582" y="6621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43069" y="6580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9336074" y="1774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9355927" y="1761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9443150" y="1705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95249" y="66034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21340" y="6609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18016" y="6601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19497" y="65998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835634" y="66038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02074" y="6604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19556" y="6599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49385" y="6575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9352268" y="1764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16673" y="6611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816602" y="6611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816074" y="6611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796891" y="66025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819447" y="6599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817494" y="66215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9353253" y="1763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849191" y="6576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848296" y="65764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823490" y="65917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818766" y="6600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9453809" y="1699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811123" y="6612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19505" y="65994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829876" y="6587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840471" y="65988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9438272" y="1708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66934" y="6563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818922" y="6596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8740254" y="2156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846306" y="6584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15552" y="6618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842293" y="6568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864104" y="6565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12980" y="5124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533576" y="6136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805842" y="6600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8897" y="62488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58582" y="6248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12713" y="5124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806519" y="6599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533450" y="6136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1831793" y="65875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1833465" y="6588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1818143" y="65996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1922297" y="6526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1820181" y="6603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818067" y="6599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1818004" y="6600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1821665" y="6602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1798054" y="66209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1824954" y="66003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15011" y="6531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9418718" y="1721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822398" y="6602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9418809" y="17216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98348" y="6621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18299" y="6599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9418758" y="17216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818039" y="66005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9418386" y="17215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1789331" y="65996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917558" y="65300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819979" y="6603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9418304" y="1721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812234" y="6608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9418800" y="1721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915096" y="6531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830650" y="6597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9418412" y="17213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30565" y="6597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817917" y="6599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827058" y="6598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819630" y="66000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9418760" y="1721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798097" y="6621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821396" y="6602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783262" y="5334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148074" y="6382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36608" y="6519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9418482" y="1721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19519" y="6600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98179" y="6621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789382" y="6599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9418385" y="17214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798058" y="66218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820208" y="6603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818423" y="6599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818263" y="65998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789503" y="6599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798361" y="6622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820252" y="6603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819519" y="66000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97940" y="6621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798097" y="6621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792446" y="6599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18065" y="6599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98271" y="6621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82972" y="6552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824999" y="6600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819460" y="6600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18150" y="6599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798087" y="6621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814668" y="6604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818633" y="6598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818075" y="6599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798256" y="66216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99126" y="66194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819986" y="6603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20647" y="6602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19561" y="6600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9418583" y="1721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830526" y="65974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821402" y="6602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818347" y="66007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798047" y="66218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830343" y="6597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9418441" y="1721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915127" y="6531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821181" y="66028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19335" y="6600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818354" y="6599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824124" y="6600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820029" y="66032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819331" y="6600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818048" y="6599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798216" y="6621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820457" y="6603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818418" y="6599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914734" y="65318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824504" y="6600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936815" y="651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821056" y="66029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818604" y="6601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798190" y="66220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9418601" y="1721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819758" y="66000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830639" y="6597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820047" y="6603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821161" y="6603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818140" y="6599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819459" y="66000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8721214" y="2169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888845" y="6547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9418470" y="17214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20032" y="6603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0521" y="6597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821452" y="6592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830351" y="6597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26190" y="6595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818354" y="6599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798181" y="6621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9418773" y="1721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9418707" y="1721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798434" y="6621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20036" y="66033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819658" y="6600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36858" y="6519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830357" y="6597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9418742" y="172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21548" y="6593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17284" y="6602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798119" y="6622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9418400" y="1721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9418423" y="1721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817970" y="6599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816144" y="66018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798415" y="66219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818295" y="6599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817738" y="6601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818901" y="66025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834061" y="65989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37944" y="6519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819558" y="6600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784465" y="6607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788586" y="66073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873322" y="65613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1881058" y="65568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42315" y="6591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820062" y="66028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00460" y="6477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826425" y="6589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842147" y="6591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842144" y="66148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842066" y="66147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788596" y="6607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789812" y="6607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1842391" y="6591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788556" y="6607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00857" y="6477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842187" y="6614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1999949" y="6477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844906" y="65968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842534" y="661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880832" y="6556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844366" y="6596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76727" y="65568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615409" y="4163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839751" y="65958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854595" y="65733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786291" y="6594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1813271" y="6613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840953" y="6581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847995" y="6574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815386" y="6613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1855149" y="6571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1835617" y="6606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869099" y="6561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841001" y="6580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1872128" y="65644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1853246" y="6570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87115" y="4819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148590" y="5741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865771" y="6563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855544" y="66068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1887446" y="6578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1817454" y="66056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1835298" y="6601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1878087" y="6555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1819637" y="66019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1825878" y="65985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8771851" y="21362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1831338" y="65890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1819712" y="6607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1802786" y="66103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1868443" y="65622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820716" y="66071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852363" y="65718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843129" y="6601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833289" y="65844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063151" y="6437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194343" y="5711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839994" y="6603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824306" y="65899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858752" y="65886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53243" y="6605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833495" y="658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827932" y="6616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835471" y="6587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843395" y="6586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43097" y="65859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31832" y="6605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827995" y="6604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33880" y="6594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832147" y="6601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31767" y="65866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857372" y="65927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864824" y="6592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821883" y="66155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829359" y="6598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824519" y="6590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864178" y="6601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824118" y="66109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823637" y="6590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821438" y="6615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864798" y="6592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20094" y="65999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811110" y="6601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782360" y="6576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865261" y="6585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841751" y="6581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29738" y="6587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813145" y="6619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811351" y="6601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839002" y="6580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858991" y="6588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839961" y="6603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864741" y="6585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831733" y="66054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827853" y="66171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824090" y="6590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833432" y="6584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862922" y="65925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849149" y="6588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806339" y="66060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1831712" y="65845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1843851" y="6592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1843734" y="65922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19669" y="66005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1857215" y="6592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6105275" y="4616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1919552" y="66066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879535" y="6581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1849571" y="6577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842173" y="65833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832473" y="6608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831439" y="66076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829615" y="65885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1817049" y="6613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13073" y="6602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1803490" y="6615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795217" y="6623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102235" y="586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1818243" y="6606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30123" y="6615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817954" y="6600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444286" y="17057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1818245" y="66019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443611" y="17056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1828967" y="6615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1813266" y="6590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1828956" y="66151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1856885" y="6579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829050" y="6615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57843" y="65772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19967" y="65901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789745" y="65818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818419" y="6600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800898" y="65970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9444115" y="1705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829432" y="66151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1856896" y="6579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1817968" y="6601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9444060" y="1705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58618" y="6598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18396" y="66019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9444124" y="1705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876760" y="6581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830551" y="66152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75173" y="6598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28987" y="6615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19086" y="6600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9443919" y="1705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819569" y="66138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787317" y="65820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1889964" y="6603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828969" y="6615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1818392" y="6601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9444297" y="1705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1856902" y="65793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1829039" y="66153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818362" y="6602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1858727" y="65981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1818166" y="6602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1828953" y="66152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1870238" y="6580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1870973" y="6601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1840970" y="6582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9443798" y="1705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818037" y="6602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9444145" y="1705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1811871" y="6582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9444161" y="17055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9437329" y="1709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820449" y="6602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9437132" y="17095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19993" y="6602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1817571" y="6601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1815548" y="65987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1820007" y="6597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1817515" y="6601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9437159" y="170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1820223" y="66027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1815257" y="65988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817289" y="6602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815437" y="6598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793138" y="6616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8347717" y="2408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33077" y="39562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048872" y="51118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8524426" y="2296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823159" y="65895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9484718" y="1679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854512" y="65784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1847811" y="65810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1831382" y="661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1828664" y="6587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9484581" y="1679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1854833" y="65785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847671" y="6581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831286" y="66134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828492" y="6587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822421" y="65933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819129" y="6599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822390" y="6593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1818740" y="6599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1830642" y="6591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1863133" y="6586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328700" y="5957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1827761" y="6605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065539" y="6436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1862287" y="6586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1862341" y="6585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2064455" y="6435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849185" y="4012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826361" y="6598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824617" y="6589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1812079" y="65998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840151" y="65971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8081525" y="2582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807212" y="6600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858317" y="6600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801669" y="66068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842921" y="6613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8274348" y="2455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9326937" y="1780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837913" y="6594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900646" y="6562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666404" y="4128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71634" y="6577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845173" y="6587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881703" y="6589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960156" y="3938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851456" y="6575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34596" y="6585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789934" y="6619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824860" y="6616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02464" y="66084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7839950" y="2736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78530" y="6579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843535" y="65936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843831" y="65935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7851451" y="27294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789966" y="6619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877822" y="65793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878533" y="6579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811871" y="66085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86942" y="6619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802125" y="6608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822413" y="6591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7839841" y="27367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807191" y="6621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4511" y="6585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7850674" y="2729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807070" y="66212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78594" y="6579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825231" y="6616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811712" y="6608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813608" y="6608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802832" y="6620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843739" y="6593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825122" y="65905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822028" y="6591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877846" y="65794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843451" y="65937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843867" y="65935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825188" y="6616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843504" y="6593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850856" y="2729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850596" y="2729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1878841" y="6579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1783181" y="6616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790374" y="6607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1835234" y="66115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742661" y="3015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681607" y="61429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353351" y="561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298485" y="5646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835361" y="6583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846585" y="6575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834265" y="65856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833348" y="65848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350129" y="5612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794706" y="6617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086549" y="5570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56583" y="6571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175807" y="61427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1835294" y="6584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32801" y="6586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832627" y="6586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1824991" y="65941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1836235" y="65846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1827749" y="6588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1829294" y="6589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1842109" y="6579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1846405" y="6575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020138" y="6147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836791" y="65852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32535" y="6582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40709" y="65822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44527" y="6579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2612202" y="61438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836883" y="6583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29641" y="6588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835511" y="6583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1840770" y="65791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1825196" y="6593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84409" y="6081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6950" y="6585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6639" y="65798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1825102" y="6594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70738" y="52793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352796" y="5610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940582" y="61900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47054" y="65769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32776" y="6586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841028" y="65810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825214" y="6593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25220" y="6594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830099" y="65879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856734" y="6571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831702" y="6587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1834649" y="6579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276653" y="56594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204085" y="6145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353052" y="5610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690591" y="6138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1836164" y="6579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1836319" y="6579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1849287" y="6578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1815385" y="6595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295710" y="5647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826751" y="6080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722289" y="60146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1851921" y="6576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1829149" y="6590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1913962" y="6534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1836333" y="6582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828296" y="6587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871185" y="5278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830263" y="27412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692651" y="6137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505726" y="61533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1832869" y="6587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356948" y="5608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760941" y="6140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1784866" y="6617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212831" y="6341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764321" y="61444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293489" y="5648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691208" y="60339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1826596" y="65901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679322" y="6142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356809" y="5607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217482" y="4891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278537" y="56586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1835638" y="65842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826003" y="6594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1825656" y="6594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1816158" y="6604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685410" y="60374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828665" y="66165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1825836" y="6589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1790519" y="6620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297873" y="3084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1877937" y="6555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1843392" y="6593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1815918" y="6602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828080" y="65911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1835992" y="6589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1856930" y="65732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1828013" y="6571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498950" y="4875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1857557" y="6585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2972937" y="585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1817325" y="6595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1825641" y="6609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1821353" y="65910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1865832" y="65795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846273" y="6602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824238" y="6590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8620999" y="22335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812604" y="6574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780909" y="6607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828473" y="6571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827747" y="6590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835847" y="65895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817615" y="66023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17597" y="6594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809098" y="6606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794541" y="6624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873949" y="6559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854090" y="65711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31714" y="65883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8622810" y="22321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806987" y="6623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73116" y="6558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856736" y="6579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56577" y="6573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936765" y="65351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810743" y="66010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2273521" y="63027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809848" y="66063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817598" y="6602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875501" y="65599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857155" y="6585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845166" y="6588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790740" y="6606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790832" y="6606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29113" y="65885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844976" y="65882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29122" y="6588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827055" y="6615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985364" y="6554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9438072" y="1708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818959" y="66007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985439" y="6554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973001" y="64943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824355" y="6590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832545" y="6582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819071" y="6600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856517" y="65788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970342" y="64959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849669" y="6588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830148" y="6583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9437614" y="17092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827050" y="6615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807371" y="6625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1827215" y="66153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1976669" y="65636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1818989" y="6600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9437934" y="1709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1801890" y="66116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78541" y="6589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1806029" y="6604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815680" y="6575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1800022" y="66047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9211912" y="1854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9211825" y="18538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799606" y="6604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824944" y="65755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1879873" y="65570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15214" y="65755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1825135" y="65755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80002" y="65568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2095140" y="64169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1818118" y="66059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940287" y="5866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780725" y="6583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1820849" y="66053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1830052" y="6588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704571" y="3462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1785062" y="6592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1820727" y="6595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7794842" y="2763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1821699" y="65957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7632534" y="3990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6186984" y="3794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792182" y="65963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46824" y="3987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6186568" y="3794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223726" y="5564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49984" y="6574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829708" y="65878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6192455" y="3790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1878504" y="6556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32565" y="66170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46290" y="6575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3962" y="6585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1788095" y="6622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841402" y="6588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841123" y="6580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9302174" y="1797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40209" y="65813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47064" y="65779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9564549" y="1627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9566685" y="1626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47181" y="6578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1797549" y="66196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832676" y="6599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1809105" y="6610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1819546" y="6605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1843079" y="65817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1840046" y="65971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799721" y="6619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1809240" y="6599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1819680" y="6605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1840309" y="6604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1817699" y="6597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1834718" y="65941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1834626" y="65940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45213" y="6576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855405" y="6570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1855561" y="6571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1823935" y="6601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9356027" y="17617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1811123" y="66028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818337" y="6603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9234844" y="1839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18927" y="6597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1871699" y="6559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1871875" y="6559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1826968" y="6589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1819120" y="6599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9234486" y="18392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1836625" y="6582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1857881" y="6571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1824308" y="6590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1843724" y="6602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1824998" y="66005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1869981" y="6561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1832444" y="6603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1814884" y="6591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1805629" y="6602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1810712" y="6605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683783" y="5623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816208" y="6598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1876162" y="6584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1820674" y="6592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1815942" y="6598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805507" y="66023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1839727" y="6581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683725" y="5623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1810837" y="66061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1839252" y="6581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1820837" y="6592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1876026" y="6584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855985" y="65719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1857402" y="6571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1839593" y="65811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1839995" y="65805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1856220" y="6571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5812842" y="40352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1783967" y="66124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1820749" y="65965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1819079" y="6599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1831787" y="66022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1809166" y="65994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7826231" y="3055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7801231" y="3075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1833477" y="66130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1833042" y="66131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1831853" y="6602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1818596" y="6599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7826067" y="3055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1854807" y="6577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1828536" y="6603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1831917" y="6602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1818858" y="65993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1818966" y="6599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1831712" y="66023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7825802" y="30550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1853983" y="6577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8487807" y="2630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1833148" y="66128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1809112" y="6599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8487813" y="26303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1833044" y="6613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9428107" y="1715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1831040" y="6586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1817958" y="6599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1812236" y="66002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9427966" y="1715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1830976" y="6586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1817654" y="6599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1811984" y="6600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1850321" y="6587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1924034" y="6588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1837525" y="6608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1937961" y="6570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1857609" y="6606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1825580" y="6591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804107" y="5890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1867704" y="65894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1830286" y="6592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1867624" y="6589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1830509" y="6592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335771" y="61927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90362" y="52672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1828527" y="66027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62074" y="52859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1824779" y="6602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1836946" y="66000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90559" y="5267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1840922" y="65990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959344" y="5224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1906363" y="6559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2570922" y="6335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1858660" y="65824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570592" y="63357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1906305" y="6559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1858675" y="6582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1858235" y="65870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1819336" y="66111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1858088" y="6587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2118095" y="6401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2118567" y="6401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1837430" y="66099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1837371" y="6610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1808509" y="6615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1808717" y="6615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1908923" y="6570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1849822" y="6608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1908557" y="65710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1849162" y="6608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1820486" y="66114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1815154" y="66117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1825065" y="6575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1794758" y="6616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1815678" y="6575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1799644" y="6612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1817343" y="6602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9216593" y="1851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1815213" y="6575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1815288" y="65754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9216692" y="1851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1815161" y="6575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1780074" y="6615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1815456" y="6575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9186290" y="1870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9319171" y="1785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1814949" y="6611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1780275" y="6615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9217061" y="1851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1868354" y="65625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1837956" y="6591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1825507" y="6594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1837589" y="6582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1831946" y="65903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1792050" y="65932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1823723" y="6590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9324502" y="1782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1844444" y="6582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1816068" y="6615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1867932" y="6598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1816277" y="66153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1838095" y="6594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1830124" y="6590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1847827" y="65945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1829671" y="6590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1848302" y="6593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1867604" y="6598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1837998" y="65948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1849218" y="6573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1849205" y="65735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1873226" y="65741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1837713" y="660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1870447" y="65636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1831119" y="65781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1801157" y="6611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6001501" y="3912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1840337" y="6584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1811907" y="6620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9488103" y="1676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1815421" y="65996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1812107" y="6609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1813254" y="6583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1820312" y="65912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9252031" y="1828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1852416" y="6604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1862043" y="6567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9248676" y="1831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1849377" y="66052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1844453" y="6577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1860585" y="6568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1832093" y="66131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1823948" y="66115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1878814" y="6555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1832580" y="6617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1817660" y="6570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1819324" y="6595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7837617" y="2738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1838831" y="65829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1834894" y="6584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1826890" y="66174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1809881" y="6605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1807594" y="6620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1804560" y="6599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1794956" y="65970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1810748" y="66052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1807895" y="66199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7837614" y="27380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1839058" y="6582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1834894" y="6584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1827318" y="6617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1819745" y="65952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1817549" y="6570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1813245" y="6599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1804232" y="6599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1813591" y="6599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1794542" y="6596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1843854" y="6606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1840090" y="6581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1828564" y="6602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1824411" y="6602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1844961" y="65819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2547873" y="6126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1833792" y="66049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298338" y="4363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298417" y="43636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1849345" y="65758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1817045" y="66112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9439967" y="1707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1819594" y="6599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1802327" y="66192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786802" y="40510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1816168" y="6581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246749" y="4420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1813920" y="6598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1813091" y="6604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1845090" y="6593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1781089" y="66227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1834965" y="66001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2698125" y="60314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2636153" y="6071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37938" y="5172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439409" y="5622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1845015" y="65892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1845040" y="6589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39433" y="5622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1873730" y="6582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1838898" y="6583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1796380" y="6617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1859286" y="6587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1842417" y="6581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7754334" y="2792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1928574" y="6576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1818214" y="65961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1837180" y="6582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1793842" y="6604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1825200" y="6602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7886056" y="2708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1833176" y="6613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7825993" y="3055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1831713" y="6602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1818743" y="6599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1835323" y="6585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9352322" y="17642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1831844" y="66024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1819450" y="65996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1816624" y="6611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1787314" y="66177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1849253" y="65758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1819536" y="65996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1786591" y="6617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1793461" y="6604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9353172" y="1763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1816546" y="6611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1819549" y="6599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1801828" y="6604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1815942" y="66113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1849267" y="6576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9353146" y="1763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1817245" y="6621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1819498" y="65996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1793172" y="66040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1849369" y="6575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1816101" y="66113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1817694" y="66213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9440063" y="1707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1842088" y="6584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1822506" y="66038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1776299" y="6622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1856229" y="65727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1844605" y="6610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1866790" y="6566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1822888" y="66083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8554346" y="2275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8707817" y="2177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1872976" y="65636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1820283" y="6599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1809477" y="66168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1830636" y="6615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1832880" y="6591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1826468" y="6597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1848265" y="6577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1830541" y="66155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1830720" y="6615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1826480" y="6597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1832539" y="6591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1833072" y="65961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1822369" y="66005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1833469" y="6596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1822280" y="6600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1848352" y="6577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1800840" y="6585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043563" y="45323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1857446" y="6596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1840285" y="6580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1819671" y="6594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1778764" y="6600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1841121" y="65802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1820335" y="6593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1857218" y="6596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052889" y="45234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1851343" y="6594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1806524" y="66025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1807641" y="6603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047760" y="4530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1851140" y="6594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047821" y="4530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1847943" y="65961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038961" y="45358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1857485" y="6569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1832691" y="65994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1842716" y="6582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1847954" y="6595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1824329" y="6607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1830753" y="6592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038978" y="51410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1840840" y="65838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980346" y="5143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1818717" y="6598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1821748" y="6599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1825041" y="65976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1779715" y="66100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1826476" y="6595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1784436" y="6623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1782608" y="6611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9050007" y="19591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1838805" y="6580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777845" y="46973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1906822" y="6579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2852939" y="5930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1787948" y="6618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1867810" y="6571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1809322" y="6581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1809110" y="6581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1824521" y="6602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1788033" y="66187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1818088" y="6616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1818063" y="6616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1867805" y="657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1824547" y="6602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728593" y="4100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728695" y="41006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1775975" y="66020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1782474" y="6605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9245228" y="1833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1823746" y="6591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1803901" y="66147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9240744" y="1836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1815459" y="6597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1832568" y="6609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1810156" y="66098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1814630" y="6597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1817614" y="6599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9415979" y="1723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1838383" y="65967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1803983" y="6623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1822740" y="65949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245612" y="4397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1823481" y="66109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1822816" y="65937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284209" y="5758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1827774" y="65953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1818755" y="66111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1841312" y="65828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1822537" y="65954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1822425" y="6590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1802391" y="6585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1822212" y="6595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1850005" y="65761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1802245" y="6585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1822035" y="6590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1821103" y="66023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1849847" y="6575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1820737" y="66025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9341483" y="1771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1831249" y="65924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1818789" y="6595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1859937" y="65937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1808722" y="6609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248849" y="43976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1832021" y="6586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947935" y="5154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1832776" y="6600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947983" y="5154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1832032" y="6600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1832101" y="65865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1851437" y="65755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1861774" y="65883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854525" y="5291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2689212" y="6035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2791041" y="5971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106328" y="5129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1834497" y="6599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929907" y="5246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1846991" y="6581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1824452" y="6597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1821446" y="65982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160811" y="6375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1824988" y="65943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1825020" y="66024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082019" y="5786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885890" y="5270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1812100" y="6597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1834685" y="6599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2897466" y="59030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1833343" y="6590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1841702" y="65950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929615" y="5246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1397280" y="62234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4763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1" name="rc12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2" name="rc12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3" name="rc12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4" name="rc12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2820559" y="1407846"/>
              <a:ext cx="7168251" cy="459486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0" name="rc24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1" name="rc24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2" name="rc24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3" name="rc24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4" name="rc24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5" name="rc24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6" name="rc24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7" name="rc24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8" name="rc24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9" name="rc24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0" name="rc24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1" name="rc24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2" name="rc24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3" name="rc24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4" name="rc24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5" name="rc24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6" name="rc24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7" name="rc24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8" name="rc24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9" name="rc24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0" name="rc24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1" name="rc25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2" name="rc25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3" name="rc25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4" name="rc25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5" name="rc25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6" name="rc25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7" name="rc25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8" name="rc25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9" name="rc25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0" name="rc25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1" name="rc25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2" name="rc25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3" name="rc25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4" name="rc25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5" name="rc25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6" name="rc25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7" name="rc25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8" name="rc25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9" name="rc25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0" name="rc25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1" name="rc25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2" name="rc25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3" name="rc25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4" name="rc25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5" name="rc25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6" name="rc25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7" name="rc25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8" name="rc25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9" name="rc25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0" name="rc25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1" name="rc25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2" name="rc25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3" name="rc25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4" name="rc25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5" name="rc25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6" name="rc25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7" name="rc25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8" name="rc25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9" name="rc25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0" name="rc25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1" name="rc25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2" name="rc25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3" name="rc25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4" name="rc25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5" name="rc25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6" name="rc25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7" name="rc25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8" name="rc25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9" name="rc25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0" name="rc25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1" name="rc25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2" name="rc25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3" name="rc25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4" name="rc25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5" name="rc25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6" name="rc25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7" name="rc25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8" name="rc25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9" name="rc25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0" name="rc25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1" name="rc25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2" name="rc25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3" name="rc25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4" name="rc25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5" name="rc25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6" name="rc25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7" name="rc25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8" name="rc25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9" name="rc25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0" name="rc25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1" name="rc25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2" name="rc25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3" name="rc25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4" name="rc25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5" name="rc25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6" name="rc25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7" name="rc25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8" name="rc25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9" name="rc25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0" name="rc25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1" name="rc25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2" name="rc25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3" name="rc25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4" name="rc25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5" name="rc25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6" name="rc25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7" name="rc25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8" name="rc25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9" name="rc25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0" name="rc25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1" name="rc25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2" name="rc25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3" name="rc25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4" name="rc25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5" name="rc25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6" name="rc25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7" name="rc25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8" name="rc25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9" name="rc25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0" name="rc25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1" name="rc26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2" name="rc26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3" name="rc26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4" name="rc26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5" name="rc26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6" name="rc26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7" name="rc26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8" name="rc26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9" name="rc26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0" name="rc26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1" name="rc26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2" name="rc26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3" name="rc26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4" name="rc26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5" name="rc26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6" name="rc26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7" name="rc26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8" name="rc26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9" name="rc26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0" name="rc26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1" name="rc26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2" name="rc26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3" name="rc26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4" name="rc26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5" name="rc26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6" name="rc26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7" name="rc26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8" name="rc26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9" name="rc26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0" name="rc26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1" name="rc26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2" name="rc26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3" name="rc26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4" name="rc26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5" name="rc26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6" name="rc26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7" name="rc26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8" name="rc26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9" name="rc26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0" name="rc26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1" name="rc26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2" name="rc26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3" name="rc26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4" name="rc26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5" name="rc26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6" name="rc26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7" name="rc26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8" name="rc26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9" name="rc26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0" name="rc26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1" name="rc26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2" name="rc26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3" name="rc26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4" name="rc26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5" name="rc26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6" name="rc26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7" name="rc26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8" name="rc26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9" name="rc26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0" name="rc26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1" name="rc26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2" name="rc26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3" name="rc26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4" name="rc26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5" name="rc26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6" name="rc26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7" name="rc26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8" name="rc26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9" name="rc26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0" name="rc26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1" name="rc26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2" name="rc26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3" name="rc26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4" name="rc26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5" name="rc26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6" name="rc26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7" name="rc26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8" name="rc26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9" name="rc26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0" name="rc26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1" name="rc26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2" name="rc26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3" name="rc26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4" name="rc26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5" name="rc26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6" name="rc26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7" name="rc26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8" name="rc26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9" name="rc26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0" name="rc26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1" name="rc26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2" name="rc26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3" name="rc26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4" name="rc26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5" name="rc26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6" name="rc26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7" name="rc26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8" name="rc26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9" name="rc26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0" name="rc26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1" name="rc27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2" name="rc27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3" name="rc27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4" name="rc27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5" name="rc27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6" name="rc27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7" name="rc27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8" name="rc27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9" name="rc27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0" name="rc27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1" name="rc27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2" name="rc27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3" name="rc27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4" name="rc27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5" name="rc27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6" name="rc27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7" name="rc27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8" name="rc27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9" name="rc27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0" name="rc27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1" name="rc27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2" name="rc27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3" name="rc27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4" name="rc27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5" name="rc27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6" name="rc27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7" name="rc27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8" name="rc27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9" name="rc27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0" name="rc27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1" name="rc27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2" name="rc27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3" name="rc27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4" name="rc27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5" name="rc27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6" name="rc27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7" name="rc27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8" name="rc27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9" name="rc27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0" name="rc27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1" name="rc27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2" name="rc27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3" name="rc27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4" name="rc27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5" name="rc27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6" name="rc27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7" name="rc27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8" name="rc27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9" name="rc27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0" name="rc27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1" name="rc27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2" name="rc27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3" name="rc27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4" name="rc27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5" name="rc27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6" name="rc27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7" name="rc27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8" name="rc27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9" name="rc27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0" name="rc27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1" name="rc27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2" name="rc27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3" name="rc27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4" name="rc27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5" name="rc27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6" name="rc27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7" name="rc27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8" name="rc27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9" name="rc27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0" name="rc27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1" name="rc27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2" name="rc27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3" name="rc27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4" name="rc27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5" name="rc27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6" name="rc27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7" name="rc27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8" name="rc27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9" name="rc27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0" name="rc27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1" name="rc27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2" name="rc27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3" name="rc27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4" name="rc27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5" name="rc27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6" name="rc27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7" name="rc27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8" name="rc27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9" name="rc27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0" name="rc27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1" name="rc27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2" name="rc27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3" name="rc27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4" name="rc27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5" name="rc27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6" name="rc27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7" name="rc27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8" name="rc27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9" name="rc27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0" name="rc27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1" name="rc28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2" name="rc28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3" name="rc28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4" name="rc28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5" name="rc28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6" name="rc28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7" name="rc28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8" name="rc28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9" name="rc28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0" name="rc28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1" name="rc28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2" name="rc28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3" name="rc28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4" name="rc28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5" name="rc28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6" name="rc28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7" name="rc28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8" name="rc28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9" name="rc28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0" name="rc28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1" name="rc28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2" name="rc28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3" name="rc28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4" name="rc28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5" name="rc28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6" name="rc28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7" name="rc28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8" name="rc28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9" name="rc28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0" name="rc28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1" name="rc28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2" name="rc28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3" name="rc28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4" name="rc28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5" name="rc28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6" name="rc28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7" name="rc28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8" name="rc28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9" name="rc28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0" name="rc28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1" name="rc28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2" name="rc28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3" name="rc28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4" name="rc28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5" name="rc28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6" name="rc28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7" name="rc28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8" name="rc28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9" name="rc28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0" name="rc28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1" name="rc28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2" name="rc28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3" name="rc28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4" name="rc28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5" name="rc28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6" name="rc28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7" name="rc28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8" name="rc28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9" name="rc28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0" name="rc28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1" name="rc28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2" name="rc28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3" name="rc28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4" name="rc28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5" name="rc28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6" name="rc28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7" name="rc28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8" name="rc28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9" name="rc28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0" name="rc28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1" name="rc28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2" name="rc28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3" name="rc28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4" name="rc28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5" name="rc28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6" name="rc28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7" name="rc28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8" name="rc28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9" name="rc28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0" name="rc28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1" name="rc28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2" name="rc28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3" name="rc28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4" name="rc28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5" name="rc28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6" name="rc28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7" name="rc28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8" name="rc28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9" name="rc28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0" name="rc28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1" name="rc28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2" name="rc28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3" name="rc28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4" name="rc28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5" name="rc28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6" name="rc28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7" name="rc28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8" name="rc28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9" name="rc28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0" name="rc28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1" name="rc29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2" name="rc29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3" name="rc29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4" name="rc29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5" name="rc29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6" name="rc29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7" name="rc29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8" name="rc29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9" name="rc29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0" name="rc29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1" name="rc29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2" name="rc29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3" name="rc29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4" name="rc29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5" name="rc29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6" name="rc29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7" name="rc29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8" name="rc29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9" name="rc29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0" name="rc29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1" name="rc29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2" name="rc29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3" name="rc29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4" name="rc29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5" name="rc29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6" name="rc29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7" name="rc29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8" name="rc29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9" name="rc29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0" name="rc29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1" name="rc29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2" name="rc29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3" name="rc29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4" name="rc29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5" name="rc29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6" name="rc29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7" name="rc29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8" name="rc29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9" name="rc29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0" name="rc29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1" name="rc29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2" name="rc29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3" name="rc29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4" name="rc29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1" name="rc31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2" name="rc31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3" name="rc31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4" name="rc31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5" name="rc31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6" name="rc31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7" name="rc31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8" name="rc31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9" name="rc31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0" name="rc31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1" name="rc31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2" name="rc31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3" name="rc31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4" name="rc31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7" name="rc32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8" name="rc32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9" name="rc32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0" name="rc32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1" name="rc32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6" name="rc32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7" name="rc32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8" name="rc32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9" name="rc32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0" name="rc32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1" name="rc32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2" name="rc32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3" name="rc32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4" name="rc32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0" name="rc32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1" name="rc32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2" name="rc32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3" name="rc32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4" name="rc32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5" name="rc32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6" name="rc32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7" name="rc32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8" name="rc32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9" name="rc32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0" name="rc32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1" name="rc32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2" name="rc32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3" name="rc32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4" name="rc32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5" name="rc32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6" name="rc32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7" name="rc32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8" name="rc32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9" name="rc32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0" name="rc32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1" name="rc32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2" name="rc32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3" name="rc32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4" name="rc32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5" name="rc32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6" name="rc32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7" name="rc32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8" name="rc32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9" name="rc32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0" name="rc32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1" name="rc32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2" name="rc32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3" name="rc32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4" name="rc32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5" name="rc32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6" name="rc32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7" name="rc32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8" name="rc32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9" name="rc32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0" name="rc32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1" name="rc32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2" name="rc32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3" name="rc32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4" name="rc32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5" name="rc32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6" name="rc32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7" name="rc32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8" name="rc32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9" name="rc32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0" name="rc32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1" name="rc32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2" name="rc32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3" name="rc32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4" name="rc32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5" name="rc32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6" name="rc32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7" name="rc32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8" name="rc32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9" name="rc32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0" name="rc32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1" name="rc33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2" name="rc33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3" name="rc33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4" name="rc33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5" name="rc33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6" name="rc33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7" name="rc33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8" name="rc33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9" name="rc33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0" name="rc33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1" name="rc33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2" name="rc33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3" name="rc33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4" name="rc33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5" name="rc33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6" name="rc33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7" name="rc33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8" name="rc33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9" name="rc33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0" name="rc33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1" name="rc33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2" name="rc33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3" name="rc33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4" name="rc33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5" name="rc33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6" name="rc33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7" name="rc33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8" name="rc33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9" name="rc33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0" name="rc33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1" name="rc33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2" name="rc33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3" name="rc33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4" name="rc33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5" name="rc33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6" name="rc33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7" name="rc33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8" name="rc33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9" name="rc33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0" name="rc33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1" name="rc33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2" name="rc33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3" name="rc33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4" name="rc33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5" name="rc33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6" name="rc33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7" name="rc33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8" name="rc33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9" name="rc33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0" name="rc33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1" name="rc33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2" name="rc33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3" name="rc33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4" name="rc33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5" name="rc33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6" name="rc33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7" name="rc33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8" name="rc33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9" name="rc33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0" name="rc33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1" name="rc33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2" name="rc33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3" name="rc33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4" name="rc33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5" name="rc33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6" name="rc33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7" name="rc33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8" name="rc33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9" name="rc33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0" name="rc33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1" name="rc33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3" name="rc33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4" name="rc33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5" name="rc33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6" name="rc33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7" name="rc33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8" name="rc33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9" name="rc33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0" name="rc33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1" name="rc338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2" name="rc338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3" name="rc338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4" name="rc338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5" name="rc338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6" name="rc338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7" name="rc338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8" name="rc338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9" name="rc338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9" name="rc339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0" name="rc339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1" name="rc340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2" name="rc340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3" name="rc340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4" name="rc340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5" name="rc340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6" name="rc340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8" name="rc341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9" name="rc341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0" name="rc341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1" name="rc342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2" name="rc342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3" name="rc342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4" name="rc342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5" name="rc342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6" name="rc342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2" name="rc343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3" name="rc343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4" name="rc343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5" name="rc343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6" name="rc343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7" name="rc343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8" name="rc343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9" name="rc343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0" name="rc343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1" name="rc344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2" name="rc344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3" name="rc344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4" name="rc344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5" name="rc344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6" name="rc344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7" name="rc344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8" name="rc344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9" name="rc344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0" name="rc344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1" name="rc345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2" name="rc345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3" name="rc345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4" name="rc345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5" name="rc345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6" name="rc345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7" name="rc345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8" name="rc345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9" name="rc345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0" name="rc345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1" name="rc346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2" name="rc346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3" name="rc346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4" name="rc346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5" name="rc346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6" name="rc346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7" name="rc346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8" name="rc346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9" name="rc346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0" name="rc346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1" name="rc3470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2" name="rc3471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3" name="rc3472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4" name="rc3473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5" name="rc3474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6" name="rc3475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7" name="rc3476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8" name="rc3477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9" name="rc3478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0" name="rc3479"/>
            <p:cNvSpPr/>
            <p:nvPr/>
          </p:nvSpPr>
          <p:spPr>
            <a:xfrm>
              <a:off x="3853313" y="1407846"/>
              <a:ext cx="6135496" cy="3932654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1" name="rc3480"/>
            <p:cNvSpPr/>
            <p:nvPr/>
          </p:nvSpPr>
          <p:spPr>
            <a:xfrm>
              <a:off x="1787804" y="6223453"/>
              <a:ext cx="688503" cy="441476"/>
            </a:xfrm>
            <a:prstGeom prst="rect">
              <a:avLst/>
            </a:prstGeom>
            <a:solidFill>
              <a:srgbClr val="A020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2" name="rc3481"/>
            <p:cNvSpPr/>
            <p:nvPr/>
          </p:nvSpPr>
          <p:spPr>
            <a:xfrm>
              <a:off x="2476307" y="6223453"/>
              <a:ext cx="7512503" cy="44147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3" name="rc3482"/>
            <p:cNvSpPr/>
            <p:nvPr/>
          </p:nvSpPr>
          <p:spPr>
            <a:xfrm>
              <a:off x="1787804" y="1407846"/>
              <a:ext cx="688503" cy="481560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4" name="rc3483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4"/>
            <p:cNvSpPr/>
            <p:nvPr/>
          </p:nvSpPr>
          <p:spPr>
            <a:xfrm>
              <a:off x="1272494" y="66232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86" name="tx3485"/>
            <p:cNvSpPr/>
            <p:nvPr/>
          </p:nvSpPr>
          <p:spPr>
            <a:xfrm>
              <a:off x="1148183" y="529875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87" name="tx3486"/>
            <p:cNvSpPr/>
            <p:nvPr/>
          </p:nvSpPr>
          <p:spPr>
            <a:xfrm>
              <a:off x="1148183" y="397438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488" name="tx3487"/>
            <p:cNvSpPr/>
            <p:nvPr/>
          </p:nvSpPr>
          <p:spPr>
            <a:xfrm>
              <a:off x="1148183" y="26499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489" name="pl3488"/>
            <p:cNvSpPr/>
            <p:nvPr/>
          </p:nvSpPr>
          <p:spPr>
            <a:xfrm>
              <a:off x="1362485" y="6664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9"/>
            <p:cNvSpPr/>
            <p:nvPr/>
          </p:nvSpPr>
          <p:spPr>
            <a:xfrm>
              <a:off x="1362485" y="5340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0"/>
            <p:cNvSpPr/>
            <p:nvPr/>
          </p:nvSpPr>
          <p:spPr>
            <a:xfrm>
              <a:off x="1362485" y="4016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1"/>
            <p:cNvSpPr/>
            <p:nvPr/>
          </p:nvSpPr>
          <p:spPr>
            <a:xfrm>
              <a:off x="1362485" y="2691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2"/>
            <p:cNvSpPr/>
            <p:nvPr/>
          </p:nvSpPr>
          <p:spPr>
            <a:xfrm>
              <a:off x="17878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3"/>
            <p:cNvSpPr/>
            <p:nvPr/>
          </p:nvSpPr>
          <p:spPr>
            <a:xfrm>
              <a:off x="3853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4"/>
            <p:cNvSpPr/>
            <p:nvPr/>
          </p:nvSpPr>
          <p:spPr>
            <a:xfrm>
              <a:off x="5918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5"/>
            <p:cNvSpPr/>
            <p:nvPr/>
          </p:nvSpPr>
          <p:spPr>
            <a:xfrm>
              <a:off x="798433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6"/>
            <p:cNvSpPr/>
            <p:nvPr/>
          </p:nvSpPr>
          <p:spPr>
            <a:xfrm>
              <a:off x="1756726" y="69762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98" name="tx3497"/>
            <p:cNvSpPr/>
            <p:nvPr/>
          </p:nvSpPr>
          <p:spPr>
            <a:xfrm>
              <a:off x="3760080" y="697615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99" name="tx3498"/>
            <p:cNvSpPr/>
            <p:nvPr/>
          </p:nvSpPr>
          <p:spPr>
            <a:xfrm>
              <a:off x="5825590" y="69762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0" name="tx3499"/>
            <p:cNvSpPr/>
            <p:nvPr/>
          </p:nvSpPr>
          <p:spPr>
            <a:xfrm>
              <a:off x="7891099" y="69762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501" name="tx3500"/>
            <p:cNvSpPr/>
            <p:nvPr/>
          </p:nvSpPr>
          <p:spPr>
            <a:xfrm>
              <a:off x="4986667" y="7112732"/>
              <a:ext cx="141275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Overall HMMER Score</a:t>
              </a:r>
            </a:p>
          </p:txBody>
        </p:sp>
        <p:sp>
          <p:nvSpPr>
            <p:cNvPr id="3502" name="tx3501"/>
            <p:cNvSpPr/>
            <p:nvPr/>
          </p:nvSpPr>
          <p:spPr>
            <a:xfrm rot="-5400000">
              <a:off x="430543" y="4109851"/>
              <a:ext cx="120348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Best Domain Score</a:t>
              </a:r>
            </a:p>
          </p:txBody>
        </p:sp>
        <p:sp>
          <p:nvSpPr>
            <p:cNvPr id="3503" name="tx3502"/>
            <p:cNvSpPr/>
            <p:nvPr/>
          </p:nvSpPr>
          <p:spPr>
            <a:xfrm>
              <a:off x="1397280" y="1179389"/>
              <a:ext cx="89297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3504" name="tx3503"/>
            <p:cNvSpPr/>
            <p:nvPr/>
          </p:nvSpPr>
          <p:spPr>
            <a:xfrm>
              <a:off x="1397280" y="979814"/>
              <a:ext cx="391252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Overall Hit Score vs Best Domain Hit Score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2025-05-07T09:14:28Z</dcterms:modified>
  <cp:category/>
</cp:coreProperties>
</file>