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9144000" cy="6400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397280" y="1423720"/>
              <a:ext cx="2817450" cy="1640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397280" y="2998742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397280" y="2576897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397280" y="2155051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397280" y="1733205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397280" y="2787820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397280" y="2365974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397280" y="1944128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397280" y="1522282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925552" y="1423720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806005" y="1423720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686459" y="1423720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g17"/>
            <p:cNvSpPr/>
            <p:nvPr/>
          </p:nvSpPr>
          <p:spPr>
            <a:xfrm>
              <a:off x="2592598" y="254863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g18"/>
            <p:cNvSpPr/>
            <p:nvPr/>
          </p:nvSpPr>
          <p:spPr>
            <a:xfrm>
              <a:off x="1832369" y="252244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g19"/>
            <p:cNvSpPr/>
            <p:nvPr/>
          </p:nvSpPr>
          <p:spPr>
            <a:xfrm>
              <a:off x="3844747" y="146670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g20"/>
            <p:cNvSpPr/>
            <p:nvPr/>
          </p:nvSpPr>
          <p:spPr>
            <a:xfrm>
              <a:off x="3935026" y="284779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g21"/>
            <p:cNvSpPr/>
            <p:nvPr/>
          </p:nvSpPr>
          <p:spPr>
            <a:xfrm>
              <a:off x="3806917" y="285437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g22"/>
            <p:cNvSpPr/>
            <p:nvPr/>
          </p:nvSpPr>
          <p:spPr>
            <a:xfrm>
              <a:off x="2011041" y="254106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g23"/>
            <p:cNvSpPr/>
            <p:nvPr/>
          </p:nvSpPr>
          <p:spPr>
            <a:xfrm>
              <a:off x="2641478" y="260555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g24"/>
            <p:cNvSpPr/>
            <p:nvPr/>
          </p:nvSpPr>
          <p:spPr>
            <a:xfrm>
              <a:off x="3626807" y="291355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g25"/>
            <p:cNvSpPr/>
            <p:nvPr/>
          </p:nvSpPr>
          <p:spPr>
            <a:xfrm>
              <a:off x="1721992" y="250494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g26"/>
            <p:cNvSpPr/>
            <p:nvPr/>
          </p:nvSpPr>
          <p:spPr>
            <a:xfrm>
              <a:off x="3324692" y="283799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g27"/>
            <p:cNvSpPr/>
            <p:nvPr/>
          </p:nvSpPr>
          <p:spPr>
            <a:xfrm>
              <a:off x="2660856" y="255697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g28"/>
            <p:cNvSpPr/>
            <p:nvPr/>
          </p:nvSpPr>
          <p:spPr>
            <a:xfrm>
              <a:off x="3536587" y="291382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g29"/>
            <p:cNvSpPr/>
            <p:nvPr/>
          </p:nvSpPr>
          <p:spPr>
            <a:xfrm>
              <a:off x="3520290" y="291395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g30"/>
            <p:cNvSpPr/>
            <p:nvPr/>
          </p:nvSpPr>
          <p:spPr>
            <a:xfrm>
              <a:off x="2151506" y="250505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g31"/>
            <p:cNvSpPr/>
            <p:nvPr/>
          </p:nvSpPr>
          <p:spPr>
            <a:xfrm>
              <a:off x="3520605" y="291330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32"/>
            <p:cNvSpPr/>
            <p:nvPr/>
          </p:nvSpPr>
          <p:spPr>
            <a:xfrm>
              <a:off x="2584323" y="266769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g33"/>
            <p:cNvSpPr/>
            <p:nvPr/>
          </p:nvSpPr>
          <p:spPr>
            <a:xfrm>
              <a:off x="3915148" y="291360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g34"/>
            <p:cNvSpPr/>
            <p:nvPr/>
          </p:nvSpPr>
          <p:spPr>
            <a:xfrm>
              <a:off x="3670986" y="291378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g35"/>
            <p:cNvSpPr/>
            <p:nvPr/>
          </p:nvSpPr>
          <p:spPr>
            <a:xfrm>
              <a:off x="3605760" y="291398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g36"/>
            <p:cNvSpPr/>
            <p:nvPr/>
          </p:nvSpPr>
          <p:spPr>
            <a:xfrm>
              <a:off x="3687237" y="291364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g37"/>
            <p:cNvSpPr/>
            <p:nvPr/>
          </p:nvSpPr>
          <p:spPr>
            <a:xfrm>
              <a:off x="3494232" y="291381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g38"/>
            <p:cNvSpPr/>
            <p:nvPr/>
          </p:nvSpPr>
          <p:spPr>
            <a:xfrm>
              <a:off x="3339227" y="291394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g39"/>
            <p:cNvSpPr/>
            <p:nvPr/>
          </p:nvSpPr>
          <p:spPr>
            <a:xfrm>
              <a:off x="3313069" y="291374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g40"/>
            <p:cNvSpPr/>
            <p:nvPr/>
          </p:nvSpPr>
          <p:spPr>
            <a:xfrm>
              <a:off x="3371655" y="291167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g41"/>
            <p:cNvSpPr/>
            <p:nvPr/>
          </p:nvSpPr>
          <p:spPr>
            <a:xfrm>
              <a:off x="3772244" y="291489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g42"/>
            <p:cNvSpPr/>
            <p:nvPr/>
          </p:nvSpPr>
          <p:spPr>
            <a:xfrm>
              <a:off x="3856692" y="291384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g43"/>
            <p:cNvSpPr/>
            <p:nvPr/>
          </p:nvSpPr>
          <p:spPr>
            <a:xfrm>
              <a:off x="3644594" y="293059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g44"/>
            <p:cNvSpPr/>
            <p:nvPr/>
          </p:nvSpPr>
          <p:spPr>
            <a:xfrm>
              <a:off x="3554834" y="292977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g45"/>
            <p:cNvSpPr/>
            <p:nvPr/>
          </p:nvSpPr>
          <p:spPr>
            <a:xfrm>
              <a:off x="3118659" y="254721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g46"/>
            <p:cNvSpPr/>
            <p:nvPr/>
          </p:nvSpPr>
          <p:spPr>
            <a:xfrm>
              <a:off x="3057254" y="255380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g47"/>
            <p:cNvSpPr/>
            <p:nvPr/>
          </p:nvSpPr>
          <p:spPr>
            <a:xfrm>
              <a:off x="3957476" y="290326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g48"/>
            <p:cNvSpPr/>
            <p:nvPr/>
          </p:nvSpPr>
          <p:spPr>
            <a:xfrm>
              <a:off x="3680791" y="293859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g49"/>
            <p:cNvSpPr/>
            <p:nvPr/>
          </p:nvSpPr>
          <p:spPr>
            <a:xfrm>
              <a:off x="3859672" y="291383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g50"/>
            <p:cNvSpPr/>
            <p:nvPr/>
          </p:nvSpPr>
          <p:spPr>
            <a:xfrm>
              <a:off x="3059945" y="269393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g51"/>
            <p:cNvSpPr/>
            <p:nvPr/>
          </p:nvSpPr>
          <p:spPr>
            <a:xfrm>
              <a:off x="2760196" y="270374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g52"/>
            <p:cNvSpPr/>
            <p:nvPr/>
          </p:nvSpPr>
          <p:spPr>
            <a:xfrm>
              <a:off x="2989590" y="261137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g53"/>
            <p:cNvSpPr/>
            <p:nvPr/>
          </p:nvSpPr>
          <p:spPr>
            <a:xfrm>
              <a:off x="2203311" y="250083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g54"/>
            <p:cNvSpPr/>
            <p:nvPr/>
          </p:nvSpPr>
          <p:spPr>
            <a:xfrm>
              <a:off x="1580362" y="250435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g55"/>
            <p:cNvSpPr/>
            <p:nvPr/>
          </p:nvSpPr>
          <p:spPr>
            <a:xfrm>
              <a:off x="1672928" y="250600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g56"/>
            <p:cNvSpPr/>
            <p:nvPr/>
          </p:nvSpPr>
          <p:spPr>
            <a:xfrm>
              <a:off x="3306581" y="285666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g57"/>
            <p:cNvSpPr/>
            <p:nvPr/>
          </p:nvSpPr>
          <p:spPr>
            <a:xfrm>
              <a:off x="3519839" y="290299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g58"/>
            <p:cNvSpPr/>
            <p:nvPr/>
          </p:nvSpPr>
          <p:spPr>
            <a:xfrm>
              <a:off x="1976354" y="239138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g59"/>
            <p:cNvSpPr/>
            <p:nvPr/>
          </p:nvSpPr>
          <p:spPr>
            <a:xfrm>
              <a:off x="3445932" y="286100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g60"/>
            <p:cNvSpPr/>
            <p:nvPr/>
          </p:nvSpPr>
          <p:spPr>
            <a:xfrm>
              <a:off x="3021604" y="258917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g61"/>
            <p:cNvSpPr/>
            <p:nvPr/>
          </p:nvSpPr>
          <p:spPr>
            <a:xfrm>
              <a:off x="2960118" y="265577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g62"/>
            <p:cNvSpPr/>
            <p:nvPr/>
          </p:nvSpPr>
          <p:spPr>
            <a:xfrm>
              <a:off x="3654635" y="254057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g63"/>
            <p:cNvSpPr/>
            <p:nvPr/>
          </p:nvSpPr>
          <p:spPr>
            <a:xfrm>
              <a:off x="2091577" y="250671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1397280" y="1423720"/>
              <a:ext cx="2817450" cy="1640881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1397280" y="3349052"/>
              <a:ext cx="2817450" cy="1640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1397280" y="4924075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1397280" y="4502229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1397280" y="4080383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1397280" y="3658538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1397280" y="4713152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1397280" y="4291306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1397280" y="3869460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1397280" y="3447615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1925552" y="3349052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2806005" y="3349052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3686459" y="3349052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g77"/>
            <p:cNvSpPr/>
            <p:nvPr/>
          </p:nvSpPr>
          <p:spPr>
            <a:xfrm>
              <a:off x="2754180" y="469041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8"/>
            <p:cNvSpPr/>
            <p:nvPr/>
          </p:nvSpPr>
          <p:spPr>
            <a:xfrm>
              <a:off x="2815629" y="465610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79"/>
            <p:cNvSpPr/>
            <p:nvPr/>
          </p:nvSpPr>
          <p:spPr>
            <a:xfrm>
              <a:off x="3125085" y="469337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0"/>
            <p:cNvSpPr/>
            <p:nvPr/>
          </p:nvSpPr>
          <p:spPr>
            <a:xfrm>
              <a:off x="2847318" y="470976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1"/>
            <p:cNvSpPr/>
            <p:nvPr/>
          </p:nvSpPr>
          <p:spPr>
            <a:xfrm>
              <a:off x="3060028" y="469250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2"/>
            <p:cNvSpPr/>
            <p:nvPr/>
          </p:nvSpPr>
          <p:spPr>
            <a:xfrm>
              <a:off x="2422652" y="471006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3"/>
            <p:cNvSpPr/>
            <p:nvPr/>
          </p:nvSpPr>
          <p:spPr>
            <a:xfrm>
              <a:off x="3366050" y="479126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4"/>
            <p:cNvSpPr/>
            <p:nvPr/>
          </p:nvSpPr>
          <p:spPr>
            <a:xfrm>
              <a:off x="2455497" y="466971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5"/>
            <p:cNvSpPr/>
            <p:nvPr/>
          </p:nvSpPr>
          <p:spPr>
            <a:xfrm>
              <a:off x="3619362" y="485031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6"/>
            <p:cNvSpPr/>
            <p:nvPr/>
          </p:nvSpPr>
          <p:spPr>
            <a:xfrm>
              <a:off x="3535662" y="487014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7"/>
            <p:cNvSpPr/>
            <p:nvPr/>
          </p:nvSpPr>
          <p:spPr>
            <a:xfrm>
              <a:off x="3383101" y="483683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8"/>
            <p:cNvSpPr/>
            <p:nvPr/>
          </p:nvSpPr>
          <p:spPr>
            <a:xfrm>
              <a:off x="2639783" y="460518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g89"/>
            <p:cNvSpPr/>
            <p:nvPr/>
          </p:nvSpPr>
          <p:spPr>
            <a:xfrm>
              <a:off x="3067085" y="470047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0"/>
            <p:cNvSpPr/>
            <p:nvPr/>
          </p:nvSpPr>
          <p:spPr>
            <a:xfrm>
              <a:off x="3860313" y="480275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1"/>
            <p:cNvSpPr/>
            <p:nvPr/>
          </p:nvSpPr>
          <p:spPr>
            <a:xfrm>
              <a:off x="2176705" y="433439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2"/>
            <p:cNvSpPr/>
            <p:nvPr/>
          </p:nvSpPr>
          <p:spPr>
            <a:xfrm>
              <a:off x="1594500" y="431830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3"/>
            <p:cNvSpPr/>
            <p:nvPr/>
          </p:nvSpPr>
          <p:spPr>
            <a:xfrm>
              <a:off x="2004837" y="425281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4"/>
            <p:cNvSpPr/>
            <p:nvPr/>
          </p:nvSpPr>
          <p:spPr>
            <a:xfrm>
              <a:off x="3479831" y="480298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5"/>
            <p:cNvSpPr/>
            <p:nvPr/>
          </p:nvSpPr>
          <p:spPr>
            <a:xfrm>
              <a:off x="2581752" y="468383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6"/>
            <p:cNvSpPr/>
            <p:nvPr/>
          </p:nvSpPr>
          <p:spPr>
            <a:xfrm>
              <a:off x="2898164" y="468767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g97"/>
            <p:cNvSpPr/>
            <p:nvPr/>
          </p:nvSpPr>
          <p:spPr>
            <a:xfrm>
              <a:off x="3493850" y="473701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rc98"/>
            <p:cNvSpPr/>
            <p:nvPr/>
          </p:nvSpPr>
          <p:spPr>
            <a:xfrm>
              <a:off x="1397280" y="3349052"/>
              <a:ext cx="2817450" cy="1640881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rc99"/>
            <p:cNvSpPr/>
            <p:nvPr/>
          </p:nvSpPr>
          <p:spPr>
            <a:xfrm>
              <a:off x="1397280" y="5274385"/>
              <a:ext cx="2817450" cy="1640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1397280" y="6849408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1397280" y="6427562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1397280" y="6005716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1397280" y="5583870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1397280" y="6638485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1397280" y="6216639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1397280" y="5794793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1397280" y="5372947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1925552" y="5274385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2806005" y="5274385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3686459" y="5274385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g111"/>
            <p:cNvSpPr/>
            <p:nvPr/>
          </p:nvSpPr>
          <p:spPr>
            <a:xfrm>
              <a:off x="1624090" y="621009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g112"/>
            <p:cNvSpPr/>
            <p:nvPr/>
          </p:nvSpPr>
          <p:spPr>
            <a:xfrm>
              <a:off x="2210894" y="626312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g113"/>
            <p:cNvSpPr/>
            <p:nvPr/>
          </p:nvSpPr>
          <p:spPr>
            <a:xfrm>
              <a:off x="1812652" y="625677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g114"/>
            <p:cNvSpPr/>
            <p:nvPr/>
          </p:nvSpPr>
          <p:spPr>
            <a:xfrm>
              <a:off x="1618800" y="625448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g115"/>
            <p:cNvSpPr/>
            <p:nvPr/>
          </p:nvSpPr>
          <p:spPr>
            <a:xfrm>
              <a:off x="3390677" y="678260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g116"/>
            <p:cNvSpPr/>
            <p:nvPr/>
          </p:nvSpPr>
          <p:spPr>
            <a:xfrm>
              <a:off x="2106365" y="634072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g117"/>
            <p:cNvSpPr/>
            <p:nvPr/>
          </p:nvSpPr>
          <p:spPr>
            <a:xfrm>
              <a:off x="1977449" y="622293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g118"/>
            <p:cNvSpPr/>
            <p:nvPr/>
          </p:nvSpPr>
          <p:spPr>
            <a:xfrm>
              <a:off x="1753236" y="623233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g119"/>
            <p:cNvSpPr/>
            <p:nvPr/>
          </p:nvSpPr>
          <p:spPr>
            <a:xfrm>
              <a:off x="1760547" y="632997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g120"/>
            <p:cNvSpPr/>
            <p:nvPr/>
          </p:nvSpPr>
          <p:spPr>
            <a:xfrm>
              <a:off x="1943317" y="626012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g121"/>
            <p:cNvSpPr/>
            <p:nvPr/>
          </p:nvSpPr>
          <p:spPr>
            <a:xfrm>
              <a:off x="2097480" y="638844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g122"/>
            <p:cNvSpPr/>
            <p:nvPr/>
          </p:nvSpPr>
          <p:spPr>
            <a:xfrm>
              <a:off x="2630444" y="635270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g123"/>
            <p:cNvSpPr/>
            <p:nvPr/>
          </p:nvSpPr>
          <p:spPr>
            <a:xfrm>
              <a:off x="1929067" y="623230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g124"/>
            <p:cNvSpPr/>
            <p:nvPr/>
          </p:nvSpPr>
          <p:spPr>
            <a:xfrm>
              <a:off x="1683964" y="637637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g125"/>
            <p:cNvSpPr/>
            <p:nvPr/>
          </p:nvSpPr>
          <p:spPr>
            <a:xfrm>
              <a:off x="2799914" y="639961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g126"/>
            <p:cNvSpPr/>
            <p:nvPr/>
          </p:nvSpPr>
          <p:spPr>
            <a:xfrm>
              <a:off x="2052513" y="636048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g127"/>
            <p:cNvSpPr/>
            <p:nvPr/>
          </p:nvSpPr>
          <p:spPr>
            <a:xfrm>
              <a:off x="2139550" y="625651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g128"/>
            <p:cNvSpPr/>
            <p:nvPr/>
          </p:nvSpPr>
          <p:spPr>
            <a:xfrm>
              <a:off x="1940246" y="635148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g129"/>
            <p:cNvSpPr/>
            <p:nvPr/>
          </p:nvSpPr>
          <p:spPr>
            <a:xfrm>
              <a:off x="1729143" y="631224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g130"/>
            <p:cNvSpPr/>
            <p:nvPr/>
          </p:nvSpPr>
          <p:spPr>
            <a:xfrm>
              <a:off x="2067023" y="637554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g131"/>
            <p:cNvSpPr/>
            <p:nvPr/>
          </p:nvSpPr>
          <p:spPr>
            <a:xfrm>
              <a:off x="3000505" y="640424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g132"/>
            <p:cNvSpPr/>
            <p:nvPr/>
          </p:nvSpPr>
          <p:spPr>
            <a:xfrm>
              <a:off x="1905894" y="621984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g133"/>
            <p:cNvSpPr/>
            <p:nvPr/>
          </p:nvSpPr>
          <p:spPr>
            <a:xfrm>
              <a:off x="1717795" y="618688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g134"/>
            <p:cNvSpPr/>
            <p:nvPr/>
          </p:nvSpPr>
          <p:spPr>
            <a:xfrm>
              <a:off x="2125741" y="618631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g135"/>
            <p:cNvSpPr/>
            <p:nvPr/>
          </p:nvSpPr>
          <p:spPr>
            <a:xfrm>
              <a:off x="1979971" y="621650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g136"/>
            <p:cNvSpPr/>
            <p:nvPr/>
          </p:nvSpPr>
          <p:spPr>
            <a:xfrm>
              <a:off x="2922489" y="653933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g137"/>
            <p:cNvSpPr/>
            <p:nvPr/>
          </p:nvSpPr>
          <p:spPr>
            <a:xfrm>
              <a:off x="2113497" y="609943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g138"/>
            <p:cNvSpPr/>
            <p:nvPr/>
          </p:nvSpPr>
          <p:spPr>
            <a:xfrm>
              <a:off x="1832978" y="630215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g139"/>
            <p:cNvSpPr/>
            <p:nvPr/>
          </p:nvSpPr>
          <p:spPr>
            <a:xfrm>
              <a:off x="1688489" y="632871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g140"/>
            <p:cNvSpPr/>
            <p:nvPr/>
          </p:nvSpPr>
          <p:spPr>
            <a:xfrm>
              <a:off x="1705767" y="621333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g141"/>
            <p:cNvSpPr/>
            <p:nvPr/>
          </p:nvSpPr>
          <p:spPr>
            <a:xfrm>
              <a:off x="1688694" y="626652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g142"/>
            <p:cNvSpPr/>
            <p:nvPr/>
          </p:nvSpPr>
          <p:spPr>
            <a:xfrm>
              <a:off x="1969012" y="625310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g143"/>
            <p:cNvSpPr/>
            <p:nvPr/>
          </p:nvSpPr>
          <p:spPr>
            <a:xfrm>
              <a:off x="3726209" y="674507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g144"/>
            <p:cNvSpPr/>
            <p:nvPr/>
          </p:nvSpPr>
          <p:spPr>
            <a:xfrm>
              <a:off x="1616612" y="628781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g145"/>
            <p:cNvSpPr/>
            <p:nvPr/>
          </p:nvSpPr>
          <p:spPr>
            <a:xfrm>
              <a:off x="1930288" y="632956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g146"/>
            <p:cNvSpPr/>
            <p:nvPr/>
          </p:nvSpPr>
          <p:spPr>
            <a:xfrm>
              <a:off x="2998236" y="663751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g147"/>
            <p:cNvSpPr/>
            <p:nvPr/>
          </p:nvSpPr>
          <p:spPr>
            <a:xfrm>
              <a:off x="1926851" y="616368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g148"/>
            <p:cNvSpPr/>
            <p:nvPr/>
          </p:nvSpPr>
          <p:spPr>
            <a:xfrm>
              <a:off x="1568709" y="625392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g149"/>
            <p:cNvSpPr/>
            <p:nvPr/>
          </p:nvSpPr>
          <p:spPr>
            <a:xfrm>
              <a:off x="1588478" y="621537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g150"/>
            <p:cNvSpPr/>
            <p:nvPr/>
          </p:nvSpPr>
          <p:spPr>
            <a:xfrm>
              <a:off x="2539121" y="642354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g151"/>
            <p:cNvSpPr/>
            <p:nvPr/>
          </p:nvSpPr>
          <p:spPr>
            <a:xfrm>
              <a:off x="2051743" y="623974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g152"/>
            <p:cNvSpPr/>
            <p:nvPr/>
          </p:nvSpPr>
          <p:spPr>
            <a:xfrm>
              <a:off x="2017032" y="627508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g153"/>
            <p:cNvSpPr/>
            <p:nvPr/>
          </p:nvSpPr>
          <p:spPr>
            <a:xfrm>
              <a:off x="2679303" y="651287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g154"/>
            <p:cNvSpPr/>
            <p:nvPr/>
          </p:nvSpPr>
          <p:spPr>
            <a:xfrm>
              <a:off x="2170000" y="629827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g155"/>
            <p:cNvSpPr/>
            <p:nvPr/>
          </p:nvSpPr>
          <p:spPr>
            <a:xfrm>
              <a:off x="2092006" y="628015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g156"/>
            <p:cNvSpPr/>
            <p:nvPr/>
          </p:nvSpPr>
          <p:spPr>
            <a:xfrm>
              <a:off x="1873610" y="624790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g157"/>
            <p:cNvSpPr/>
            <p:nvPr/>
          </p:nvSpPr>
          <p:spPr>
            <a:xfrm>
              <a:off x="1608055" y="621877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g158"/>
            <p:cNvSpPr/>
            <p:nvPr/>
          </p:nvSpPr>
          <p:spPr>
            <a:xfrm>
              <a:off x="2011667" y="629219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g159"/>
            <p:cNvSpPr/>
            <p:nvPr/>
          </p:nvSpPr>
          <p:spPr>
            <a:xfrm>
              <a:off x="1868224" y="632641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g160"/>
            <p:cNvSpPr/>
            <p:nvPr/>
          </p:nvSpPr>
          <p:spPr>
            <a:xfrm>
              <a:off x="2710075" y="646255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g161"/>
            <p:cNvSpPr/>
            <p:nvPr/>
          </p:nvSpPr>
          <p:spPr>
            <a:xfrm>
              <a:off x="1813496" y="625947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g162"/>
            <p:cNvSpPr/>
            <p:nvPr/>
          </p:nvSpPr>
          <p:spPr>
            <a:xfrm>
              <a:off x="1882514" y="632423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g163"/>
            <p:cNvSpPr/>
            <p:nvPr/>
          </p:nvSpPr>
          <p:spPr>
            <a:xfrm>
              <a:off x="1946463" y="616368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g164"/>
            <p:cNvSpPr/>
            <p:nvPr/>
          </p:nvSpPr>
          <p:spPr>
            <a:xfrm>
              <a:off x="2452912" y="642353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g165"/>
            <p:cNvSpPr/>
            <p:nvPr/>
          </p:nvSpPr>
          <p:spPr>
            <a:xfrm>
              <a:off x="2186361" y="622893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g166"/>
            <p:cNvSpPr/>
            <p:nvPr/>
          </p:nvSpPr>
          <p:spPr>
            <a:xfrm>
              <a:off x="2142372" y="620862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g167"/>
            <p:cNvSpPr/>
            <p:nvPr/>
          </p:nvSpPr>
          <p:spPr>
            <a:xfrm>
              <a:off x="2044913" y="620871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g168"/>
            <p:cNvSpPr/>
            <p:nvPr/>
          </p:nvSpPr>
          <p:spPr>
            <a:xfrm>
              <a:off x="1570406" y="620867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g169"/>
            <p:cNvSpPr/>
            <p:nvPr/>
          </p:nvSpPr>
          <p:spPr>
            <a:xfrm>
              <a:off x="2242652" y="621105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g170"/>
            <p:cNvSpPr/>
            <p:nvPr/>
          </p:nvSpPr>
          <p:spPr>
            <a:xfrm>
              <a:off x="1577155" y="620861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g171"/>
            <p:cNvSpPr/>
            <p:nvPr/>
          </p:nvSpPr>
          <p:spPr>
            <a:xfrm>
              <a:off x="1976852" y="617814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g172"/>
            <p:cNvSpPr/>
            <p:nvPr/>
          </p:nvSpPr>
          <p:spPr>
            <a:xfrm>
              <a:off x="1733405" y="615789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g173"/>
            <p:cNvSpPr/>
            <p:nvPr/>
          </p:nvSpPr>
          <p:spPr>
            <a:xfrm>
              <a:off x="2666600" y="657242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g174"/>
            <p:cNvSpPr/>
            <p:nvPr/>
          </p:nvSpPr>
          <p:spPr>
            <a:xfrm>
              <a:off x="1643770" y="622885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g175"/>
            <p:cNvSpPr/>
            <p:nvPr/>
          </p:nvSpPr>
          <p:spPr>
            <a:xfrm>
              <a:off x="2039302" y="618795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g176"/>
            <p:cNvSpPr/>
            <p:nvPr/>
          </p:nvSpPr>
          <p:spPr>
            <a:xfrm>
              <a:off x="1859839" y="623159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g177"/>
            <p:cNvSpPr/>
            <p:nvPr/>
          </p:nvSpPr>
          <p:spPr>
            <a:xfrm>
              <a:off x="2795940" y="649944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g178"/>
            <p:cNvSpPr/>
            <p:nvPr/>
          </p:nvSpPr>
          <p:spPr>
            <a:xfrm>
              <a:off x="2131479" y="622117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g179"/>
            <p:cNvSpPr/>
            <p:nvPr/>
          </p:nvSpPr>
          <p:spPr>
            <a:xfrm>
              <a:off x="1774202" y="631530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g180"/>
            <p:cNvSpPr/>
            <p:nvPr/>
          </p:nvSpPr>
          <p:spPr>
            <a:xfrm>
              <a:off x="1868442" y="619058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g181"/>
            <p:cNvSpPr/>
            <p:nvPr/>
          </p:nvSpPr>
          <p:spPr>
            <a:xfrm>
              <a:off x="1576118" y="616330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g182"/>
            <p:cNvSpPr/>
            <p:nvPr/>
          </p:nvSpPr>
          <p:spPr>
            <a:xfrm>
              <a:off x="1817238" y="621612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g183"/>
            <p:cNvSpPr/>
            <p:nvPr/>
          </p:nvSpPr>
          <p:spPr>
            <a:xfrm>
              <a:off x="1861950" y="621834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g184"/>
            <p:cNvSpPr/>
            <p:nvPr/>
          </p:nvSpPr>
          <p:spPr>
            <a:xfrm>
              <a:off x="1926298" y="619786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g185"/>
            <p:cNvSpPr/>
            <p:nvPr/>
          </p:nvSpPr>
          <p:spPr>
            <a:xfrm>
              <a:off x="1667397" y="624037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g186"/>
            <p:cNvSpPr/>
            <p:nvPr/>
          </p:nvSpPr>
          <p:spPr>
            <a:xfrm>
              <a:off x="1895030" y="621708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g187"/>
            <p:cNvSpPr/>
            <p:nvPr/>
          </p:nvSpPr>
          <p:spPr>
            <a:xfrm>
              <a:off x="1829829" y="621343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g188"/>
            <p:cNvSpPr/>
            <p:nvPr/>
          </p:nvSpPr>
          <p:spPr>
            <a:xfrm>
              <a:off x="1674378" y="621651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g189"/>
            <p:cNvSpPr/>
            <p:nvPr/>
          </p:nvSpPr>
          <p:spPr>
            <a:xfrm>
              <a:off x="2117371" y="616372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pg190"/>
            <p:cNvSpPr/>
            <p:nvPr/>
          </p:nvSpPr>
          <p:spPr>
            <a:xfrm>
              <a:off x="1910920" y="616519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g191"/>
            <p:cNvSpPr/>
            <p:nvPr/>
          </p:nvSpPr>
          <p:spPr>
            <a:xfrm>
              <a:off x="2018233" y="621554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g192"/>
            <p:cNvSpPr/>
            <p:nvPr/>
          </p:nvSpPr>
          <p:spPr>
            <a:xfrm>
              <a:off x="2220506" y="622327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g193"/>
            <p:cNvSpPr/>
            <p:nvPr/>
          </p:nvSpPr>
          <p:spPr>
            <a:xfrm>
              <a:off x="2077432" y="621856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pg194"/>
            <p:cNvSpPr/>
            <p:nvPr/>
          </p:nvSpPr>
          <p:spPr>
            <a:xfrm>
              <a:off x="2225593" y="621881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pg195"/>
            <p:cNvSpPr/>
            <p:nvPr/>
          </p:nvSpPr>
          <p:spPr>
            <a:xfrm>
              <a:off x="1632862" y="621837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g196"/>
            <p:cNvSpPr/>
            <p:nvPr/>
          </p:nvSpPr>
          <p:spPr>
            <a:xfrm>
              <a:off x="2226996" y="632865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pg197"/>
            <p:cNvSpPr/>
            <p:nvPr/>
          </p:nvSpPr>
          <p:spPr>
            <a:xfrm>
              <a:off x="1837007" y="622451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pg198"/>
            <p:cNvSpPr/>
            <p:nvPr/>
          </p:nvSpPr>
          <p:spPr>
            <a:xfrm>
              <a:off x="1919461" y="621395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g199"/>
            <p:cNvSpPr/>
            <p:nvPr/>
          </p:nvSpPr>
          <p:spPr>
            <a:xfrm>
              <a:off x="1968227" y="616451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pg200"/>
            <p:cNvSpPr/>
            <p:nvPr/>
          </p:nvSpPr>
          <p:spPr>
            <a:xfrm>
              <a:off x="2082661" y="628314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pg201"/>
            <p:cNvSpPr/>
            <p:nvPr/>
          </p:nvSpPr>
          <p:spPr>
            <a:xfrm>
              <a:off x="3114203" y="649115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g202"/>
            <p:cNvSpPr/>
            <p:nvPr/>
          </p:nvSpPr>
          <p:spPr>
            <a:xfrm>
              <a:off x="2202284" y="637092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pg203"/>
            <p:cNvSpPr/>
            <p:nvPr/>
          </p:nvSpPr>
          <p:spPr>
            <a:xfrm>
              <a:off x="2986956" y="650916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pg204"/>
            <p:cNvSpPr/>
            <p:nvPr/>
          </p:nvSpPr>
          <p:spPr>
            <a:xfrm>
              <a:off x="2853928" y="651218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pg205"/>
            <p:cNvSpPr/>
            <p:nvPr/>
          </p:nvSpPr>
          <p:spPr>
            <a:xfrm>
              <a:off x="1678444" y="626413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pg206"/>
            <p:cNvSpPr/>
            <p:nvPr/>
          </p:nvSpPr>
          <p:spPr>
            <a:xfrm>
              <a:off x="1553515" y="626138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pg207"/>
            <p:cNvSpPr/>
            <p:nvPr/>
          </p:nvSpPr>
          <p:spPr>
            <a:xfrm>
              <a:off x="1928385" y="626131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pg208"/>
            <p:cNvSpPr/>
            <p:nvPr/>
          </p:nvSpPr>
          <p:spPr>
            <a:xfrm>
              <a:off x="1973684" y="625634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pg209"/>
            <p:cNvSpPr/>
            <p:nvPr/>
          </p:nvSpPr>
          <p:spPr>
            <a:xfrm>
              <a:off x="2088697" y="631498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pg210"/>
            <p:cNvSpPr/>
            <p:nvPr/>
          </p:nvSpPr>
          <p:spPr>
            <a:xfrm>
              <a:off x="2951406" y="654197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pg211"/>
            <p:cNvSpPr/>
            <p:nvPr/>
          </p:nvSpPr>
          <p:spPr>
            <a:xfrm>
              <a:off x="2686140" y="649100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g212"/>
            <p:cNvSpPr/>
            <p:nvPr/>
          </p:nvSpPr>
          <p:spPr>
            <a:xfrm>
              <a:off x="2090723" y="638494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pg213"/>
            <p:cNvSpPr/>
            <p:nvPr/>
          </p:nvSpPr>
          <p:spPr>
            <a:xfrm>
              <a:off x="3006154" y="650060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pg214"/>
            <p:cNvSpPr/>
            <p:nvPr/>
          </p:nvSpPr>
          <p:spPr>
            <a:xfrm>
              <a:off x="2850732" y="649115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pg215"/>
            <p:cNvSpPr/>
            <p:nvPr/>
          </p:nvSpPr>
          <p:spPr>
            <a:xfrm>
              <a:off x="2229508" y="621642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pg216"/>
            <p:cNvSpPr/>
            <p:nvPr/>
          </p:nvSpPr>
          <p:spPr>
            <a:xfrm>
              <a:off x="3636574" y="673145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pg217"/>
            <p:cNvSpPr/>
            <p:nvPr/>
          </p:nvSpPr>
          <p:spPr>
            <a:xfrm>
              <a:off x="1900793" y="633906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pg218"/>
            <p:cNvSpPr/>
            <p:nvPr/>
          </p:nvSpPr>
          <p:spPr>
            <a:xfrm>
              <a:off x="1858475" y="620799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pg219"/>
            <p:cNvSpPr/>
            <p:nvPr/>
          </p:nvSpPr>
          <p:spPr>
            <a:xfrm>
              <a:off x="1873155" y="625577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pg220"/>
            <p:cNvSpPr/>
            <p:nvPr/>
          </p:nvSpPr>
          <p:spPr>
            <a:xfrm>
              <a:off x="1600223" y="621392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" name="pg221"/>
            <p:cNvSpPr/>
            <p:nvPr/>
          </p:nvSpPr>
          <p:spPr>
            <a:xfrm>
              <a:off x="1694502" y="621500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pg222"/>
            <p:cNvSpPr/>
            <p:nvPr/>
          </p:nvSpPr>
          <p:spPr>
            <a:xfrm>
              <a:off x="1832816" y="622462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pg223"/>
            <p:cNvSpPr/>
            <p:nvPr/>
          </p:nvSpPr>
          <p:spPr>
            <a:xfrm>
              <a:off x="1816888" y="622133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pg224"/>
            <p:cNvSpPr/>
            <p:nvPr/>
          </p:nvSpPr>
          <p:spPr>
            <a:xfrm>
              <a:off x="3640814" y="662698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" name="rc225"/>
            <p:cNvSpPr/>
            <p:nvPr/>
          </p:nvSpPr>
          <p:spPr>
            <a:xfrm>
              <a:off x="1397280" y="5274385"/>
              <a:ext cx="2817450" cy="1640881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rc226"/>
            <p:cNvSpPr/>
            <p:nvPr/>
          </p:nvSpPr>
          <p:spPr>
            <a:xfrm>
              <a:off x="4284320" y="1423720"/>
              <a:ext cx="2817450" cy="1640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pl227"/>
            <p:cNvSpPr/>
            <p:nvPr/>
          </p:nvSpPr>
          <p:spPr>
            <a:xfrm>
              <a:off x="4284320" y="2998742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8"/>
            <p:cNvSpPr/>
            <p:nvPr/>
          </p:nvSpPr>
          <p:spPr>
            <a:xfrm>
              <a:off x="4284320" y="2576897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9"/>
            <p:cNvSpPr/>
            <p:nvPr/>
          </p:nvSpPr>
          <p:spPr>
            <a:xfrm>
              <a:off x="4284320" y="2155051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0"/>
            <p:cNvSpPr/>
            <p:nvPr/>
          </p:nvSpPr>
          <p:spPr>
            <a:xfrm>
              <a:off x="4284320" y="1733205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1"/>
            <p:cNvSpPr/>
            <p:nvPr/>
          </p:nvSpPr>
          <p:spPr>
            <a:xfrm>
              <a:off x="4284320" y="2787820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2"/>
            <p:cNvSpPr/>
            <p:nvPr/>
          </p:nvSpPr>
          <p:spPr>
            <a:xfrm>
              <a:off x="4284320" y="2365974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3"/>
            <p:cNvSpPr/>
            <p:nvPr/>
          </p:nvSpPr>
          <p:spPr>
            <a:xfrm>
              <a:off x="4284320" y="1944128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4"/>
            <p:cNvSpPr/>
            <p:nvPr/>
          </p:nvSpPr>
          <p:spPr>
            <a:xfrm>
              <a:off x="4284320" y="1522282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5"/>
            <p:cNvSpPr/>
            <p:nvPr/>
          </p:nvSpPr>
          <p:spPr>
            <a:xfrm>
              <a:off x="4812592" y="1423720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6"/>
            <p:cNvSpPr/>
            <p:nvPr/>
          </p:nvSpPr>
          <p:spPr>
            <a:xfrm>
              <a:off x="5693045" y="1423720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7"/>
            <p:cNvSpPr/>
            <p:nvPr/>
          </p:nvSpPr>
          <p:spPr>
            <a:xfrm>
              <a:off x="6573499" y="1423720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g238"/>
            <p:cNvSpPr/>
            <p:nvPr/>
          </p:nvSpPr>
          <p:spPr>
            <a:xfrm>
              <a:off x="4569610" y="222803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" name="pg239"/>
            <p:cNvSpPr/>
            <p:nvPr/>
          </p:nvSpPr>
          <p:spPr>
            <a:xfrm>
              <a:off x="4689716" y="225840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" name="pg240"/>
            <p:cNvSpPr/>
            <p:nvPr/>
          </p:nvSpPr>
          <p:spPr>
            <a:xfrm>
              <a:off x="4526446" y="220563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" name="pg241"/>
            <p:cNvSpPr/>
            <p:nvPr/>
          </p:nvSpPr>
          <p:spPr>
            <a:xfrm>
              <a:off x="4515235" y="220246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" name="pg242"/>
            <p:cNvSpPr/>
            <p:nvPr/>
          </p:nvSpPr>
          <p:spPr>
            <a:xfrm>
              <a:off x="4600708" y="219456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" name="pg243"/>
            <p:cNvSpPr/>
            <p:nvPr/>
          </p:nvSpPr>
          <p:spPr>
            <a:xfrm>
              <a:off x="4440019" y="221810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" name="pg244"/>
            <p:cNvSpPr/>
            <p:nvPr/>
          </p:nvSpPr>
          <p:spPr>
            <a:xfrm>
              <a:off x="4523864" y="221195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" name="pg245"/>
            <p:cNvSpPr/>
            <p:nvPr/>
          </p:nvSpPr>
          <p:spPr>
            <a:xfrm>
              <a:off x="4549394" y="221094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" name="pg246"/>
            <p:cNvSpPr/>
            <p:nvPr/>
          </p:nvSpPr>
          <p:spPr>
            <a:xfrm>
              <a:off x="4921045" y="220785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" name="pg247"/>
            <p:cNvSpPr/>
            <p:nvPr/>
          </p:nvSpPr>
          <p:spPr>
            <a:xfrm>
              <a:off x="4519729" y="218834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" name="pg248"/>
            <p:cNvSpPr/>
            <p:nvPr/>
          </p:nvSpPr>
          <p:spPr>
            <a:xfrm>
              <a:off x="4671756" y="221368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" name="pg249"/>
            <p:cNvSpPr/>
            <p:nvPr/>
          </p:nvSpPr>
          <p:spPr>
            <a:xfrm>
              <a:off x="4575891" y="221670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" name="pg250"/>
            <p:cNvSpPr/>
            <p:nvPr/>
          </p:nvSpPr>
          <p:spPr>
            <a:xfrm>
              <a:off x="4793130" y="221717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" name="pg251"/>
            <p:cNvSpPr/>
            <p:nvPr/>
          </p:nvSpPr>
          <p:spPr>
            <a:xfrm>
              <a:off x="5109758" y="218392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" name="pg252"/>
            <p:cNvSpPr/>
            <p:nvPr/>
          </p:nvSpPr>
          <p:spPr>
            <a:xfrm>
              <a:off x="4918027" y="221250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" name="pg253"/>
            <p:cNvSpPr/>
            <p:nvPr/>
          </p:nvSpPr>
          <p:spPr>
            <a:xfrm>
              <a:off x="4907237" y="218258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" name="pg254"/>
            <p:cNvSpPr/>
            <p:nvPr/>
          </p:nvSpPr>
          <p:spPr>
            <a:xfrm>
              <a:off x="4550165" y="221461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" name="pg255"/>
            <p:cNvSpPr/>
            <p:nvPr/>
          </p:nvSpPr>
          <p:spPr>
            <a:xfrm>
              <a:off x="4917730" y="221310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" name="pg256"/>
            <p:cNvSpPr/>
            <p:nvPr/>
          </p:nvSpPr>
          <p:spPr>
            <a:xfrm>
              <a:off x="4633747" y="222995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pg257"/>
            <p:cNvSpPr/>
            <p:nvPr/>
          </p:nvSpPr>
          <p:spPr>
            <a:xfrm>
              <a:off x="4662873" y="230068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" name="pg258"/>
            <p:cNvSpPr/>
            <p:nvPr/>
          </p:nvSpPr>
          <p:spPr>
            <a:xfrm>
              <a:off x="4606756" y="238345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" name="pg259"/>
            <p:cNvSpPr/>
            <p:nvPr/>
          </p:nvSpPr>
          <p:spPr>
            <a:xfrm>
              <a:off x="4557822" y="221546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" name="pg260"/>
            <p:cNvSpPr/>
            <p:nvPr/>
          </p:nvSpPr>
          <p:spPr>
            <a:xfrm>
              <a:off x="5711753" y="265812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" name="pg261"/>
            <p:cNvSpPr/>
            <p:nvPr/>
          </p:nvSpPr>
          <p:spPr>
            <a:xfrm>
              <a:off x="4782931" y="220764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" name="pg262"/>
            <p:cNvSpPr/>
            <p:nvPr/>
          </p:nvSpPr>
          <p:spPr>
            <a:xfrm>
              <a:off x="4964640" y="232597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" name="pg263"/>
            <p:cNvSpPr/>
            <p:nvPr/>
          </p:nvSpPr>
          <p:spPr>
            <a:xfrm>
              <a:off x="4948948" y="222806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" name="pg264"/>
            <p:cNvSpPr/>
            <p:nvPr/>
          </p:nvSpPr>
          <p:spPr>
            <a:xfrm>
              <a:off x="4864038" y="229384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" name="pg265"/>
            <p:cNvSpPr/>
            <p:nvPr/>
          </p:nvSpPr>
          <p:spPr>
            <a:xfrm>
              <a:off x="4434022" y="218737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" name="pg266"/>
            <p:cNvSpPr/>
            <p:nvPr/>
          </p:nvSpPr>
          <p:spPr>
            <a:xfrm>
              <a:off x="4891320" y="220469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" name="pg267"/>
            <p:cNvSpPr/>
            <p:nvPr/>
          </p:nvSpPr>
          <p:spPr>
            <a:xfrm>
              <a:off x="5025976" y="220593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" name="pg268"/>
            <p:cNvSpPr/>
            <p:nvPr/>
          </p:nvSpPr>
          <p:spPr>
            <a:xfrm>
              <a:off x="5484617" y="279975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" name="pg269"/>
            <p:cNvSpPr/>
            <p:nvPr/>
          </p:nvSpPr>
          <p:spPr>
            <a:xfrm>
              <a:off x="4877795" y="221692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" name="pg270"/>
            <p:cNvSpPr/>
            <p:nvPr/>
          </p:nvSpPr>
          <p:spPr>
            <a:xfrm>
              <a:off x="4492758" y="221420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" name="pg271"/>
            <p:cNvSpPr/>
            <p:nvPr/>
          </p:nvSpPr>
          <p:spPr>
            <a:xfrm>
              <a:off x="4609186" y="225817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" name="pg272"/>
            <p:cNvSpPr/>
            <p:nvPr/>
          </p:nvSpPr>
          <p:spPr>
            <a:xfrm>
              <a:off x="4737829" y="219030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" name="pg273"/>
            <p:cNvSpPr/>
            <p:nvPr/>
          </p:nvSpPr>
          <p:spPr>
            <a:xfrm>
              <a:off x="4818225" y="218730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" name="pg274"/>
            <p:cNvSpPr/>
            <p:nvPr/>
          </p:nvSpPr>
          <p:spPr>
            <a:xfrm>
              <a:off x="4638907" y="221638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" name="pg275"/>
            <p:cNvSpPr/>
            <p:nvPr/>
          </p:nvSpPr>
          <p:spPr>
            <a:xfrm>
              <a:off x="4610748" y="221651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" name="pg276"/>
            <p:cNvSpPr/>
            <p:nvPr/>
          </p:nvSpPr>
          <p:spPr>
            <a:xfrm>
              <a:off x="4790443" y="221012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" name="pg277"/>
            <p:cNvSpPr/>
            <p:nvPr/>
          </p:nvSpPr>
          <p:spPr>
            <a:xfrm>
              <a:off x="4575816" y="252695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" name="pg278"/>
            <p:cNvSpPr/>
            <p:nvPr/>
          </p:nvSpPr>
          <p:spPr>
            <a:xfrm>
              <a:off x="4551390" y="222927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" name="pg279"/>
            <p:cNvSpPr/>
            <p:nvPr/>
          </p:nvSpPr>
          <p:spPr>
            <a:xfrm>
              <a:off x="5014735" y="253807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" name="pg280"/>
            <p:cNvSpPr/>
            <p:nvPr/>
          </p:nvSpPr>
          <p:spPr>
            <a:xfrm>
              <a:off x="5095523" y="217857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" name="pg281"/>
            <p:cNvSpPr/>
            <p:nvPr/>
          </p:nvSpPr>
          <p:spPr>
            <a:xfrm>
              <a:off x="4560903" y="237868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" name="pg282"/>
            <p:cNvSpPr/>
            <p:nvPr/>
          </p:nvSpPr>
          <p:spPr>
            <a:xfrm>
              <a:off x="4687639" y="221188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" name="pg283"/>
            <p:cNvSpPr/>
            <p:nvPr/>
          </p:nvSpPr>
          <p:spPr>
            <a:xfrm>
              <a:off x="4748863" y="225125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" name="pg284"/>
            <p:cNvSpPr/>
            <p:nvPr/>
          </p:nvSpPr>
          <p:spPr>
            <a:xfrm>
              <a:off x="4708707" y="225591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" name="pg285"/>
            <p:cNvSpPr/>
            <p:nvPr/>
          </p:nvSpPr>
          <p:spPr>
            <a:xfrm>
              <a:off x="4599897" y="222632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" name="pg286"/>
            <p:cNvSpPr/>
            <p:nvPr/>
          </p:nvSpPr>
          <p:spPr>
            <a:xfrm>
              <a:off x="4911943" y="221729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" name="pg287"/>
            <p:cNvSpPr/>
            <p:nvPr/>
          </p:nvSpPr>
          <p:spPr>
            <a:xfrm>
              <a:off x="4965276" y="221624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" name="pg288"/>
            <p:cNvSpPr/>
            <p:nvPr/>
          </p:nvSpPr>
          <p:spPr>
            <a:xfrm>
              <a:off x="4630179" y="227976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" name="pg289"/>
            <p:cNvSpPr/>
            <p:nvPr/>
          </p:nvSpPr>
          <p:spPr>
            <a:xfrm>
              <a:off x="5086858" y="229698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" name="pg290"/>
            <p:cNvSpPr/>
            <p:nvPr/>
          </p:nvSpPr>
          <p:spPr>
            <a:xfrm>
              <a:off x="4842121" y="222530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" name="pg291"/>
            <p:cNvSpPr/>
            <p:nvPr/>
          </p:nvSpPr>
          <p:spPr>
            <a:xfrm>
              <a:off x="4970058" y="221991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" name="pg292"/>
            <p:cNvSpPr/>
            <p:nvPr/>
          </p:nvSpPr>
          <p:spPr>
            <a:xfrm>
              <a:off x="4874079" y="225224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" name="pg293"/>
            <p:cNvSpPr/>
            <p:nvPr/>
          </p:nvSpPr>
          <p:spPr>
            <a:xfrm>
              <a:off x="4861559" y="221175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" name="pg294"/>
            <p:cNvSpPr/>
            <p:nvPr/>
          </p:nvSpPr>
          <p:spPr>
            <a:xfrm>
              <a:off x="5036007" y="218236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" name="pg295"/>
            <p:cNvSpPr/>
            <p:nvPr/>
          </p:nvSpPr>
          <p:spPr>
            <a:xfrm>
              <a:off x="4544572" y="224004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" name="pg296"/>
            <p:cNvSpPr/>
            <p:nvPr/>
          </p:nvSpPr>
          <p:spPr>
            <a:xfrm>
              <a:off x="4433213" y="227981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" name="pg297"/>
            <p:cNvSpPr/>
            <p:nvPr/>
          </p:nvSpPr>
          <p:spPr>
            <a:xfrm>
              <a:off x="4710689" y="219480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" name="pg298"/>
            <p:cNvSpPr/>
            <p:nvPr/>
          </p:nvSpPr>
          <p:spPr>
            <a:xfrm>
              <a:off x="4560454" y="248489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" name="pg299"/>
            <p:cNvSpPr/>
            <p:nvPr/>
          </p:nvSpPr>
          <p:spPr>
            <a:xfrm>
              <a:off x="4546624" y="225902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" name="pg300"/>
            <p:cNvSpPr/>
            <p:nvPr/>
          </p:nvSpPr>
          <p:spPr>
            <a:xfrm>
              <a:off x="4737215" y="222307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" name="pg301"/>
            <p:cNvSpPr/>
            <p:nvPr/>
          </p:nvSpPr>
          <p:spPr>
            <a:xfrm>
              <a:off x="4997563" y="218355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" name="pg302"/>
            <p:cNvSpPr/>
            <p:nvPr/>
          </p:nvSpPr>
          <p:spPr>
            <a:xfrm>
              <a:off x="4705312" y="218593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" name="pg303"/>
            <p:cNvSpPr/>
            <p:nvPr/>
          </p:nvSpPr>
          <p:spPr>
            <a:xfrm>
              <a:off x="5032877" y="223676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" name="pg304"/>
            <p:cNvSpPr/>
            <p:nvPr/>
          </p:nvSpPr>
          <p:spPr>
            <a:xfrm>
              <a:off x="4482657" y="221019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" name="pg305"/>
            <p:cNvSpPr/>
            <p:nvPr/>
          </p:nvSpPr>
          <p:spPr>
            <a:xfrm>
              <a:off x="4615132" y="236953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" name="pg306"/>
            <p:cNvSpPr/>
            <p:nvPr/>
          </p:nvSpPr>
          <p:spPr>
            <a:xfrm>
              <a:off x="5051469" y="221449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" name="pg307"/>
            <p:cNvSpPr/>
            <p:nvPr/>
          </p:nvSpPr>
          <p:spPr>
            <a:xfrm>
              <a:off x="4895174" y="234089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" name="pg308"/>
            <p:cNvSpPr/>
            <p:nvPr/>
          </p:nvSpPr>
          <p:spPr>
            <a:xfrm>
              <a:off x="6646755" y="294638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" name="pg309"/>
            <p:cNvSpPr/>
            <p:nvPr/>
          </p:nvSpPr>
          <p:spPr>
            <a:xfrm>
              <a:off x="4803490" y="226644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" name="pg310"/>
            <p:cNvSpPr/>
            <p:nvPr/>
          </p:nvSpPr>
          <p:spPr>
            <a:xfrm>
              <a:off x="4505151" y="221823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" name="pg311"/>
            <p:cNvSpPr/>
            <p:nvPr/>
          </p:nvSpPr>
          <p:spPr>
            <a:xfrm>
              <a:off x="4994810" y="239685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" name="pg312"/>
            <p:cNvSpPr/>
            <p:nvPr/>
          </p:nvSpPr>
          <p:spPr>
            <a:xfrm>
              <a:off x="5038948" y="239515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" name="pg313"/>
            <p:cNvSpPr/>
            <p:nvPr/>
          </p:nvSpPr>
          <p:spPr>
            <a:xfrm>
              <a:off x="5512326" y="245962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" name="pg314"/>
            <p:cNvSpPr/>
            <p:nvPr/>
          </p:nvSpPr>
          <p:spPr>
            <a:xfrm>
              <a:off x="4709208" y="221928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" name="pg315"/>
            <p:cNvSpPr/>
            <p:nvPr/>
          </p:nvSpPr>
          <p:spPr>
            <a:xfrm>
              <a:off x="4548984" y="252111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" name="pg316"/>
            <p:cNvSpPr/>
            <p:nvPr/>
          </p:nvSpPr>
          <p:spPr>
            <a:xfrm>
              <a:off x="4698956" y="221790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" name="pg317"/>
            <p:cNvSpPr/>
            <p:nvPr/>
          </p:nvSpPr>
          <p:spPr>
            <a:xfrm>
              <a:off x="5012554" y="224458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" name="pg318"/>
            <p:cNvSpPr/>
            <p:nvPr/>
          </p:nvSpPr>
          <p:spPr>
            <a:xfrm>
              <a:off x="5067993" y="222745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" name="pg319"/>
            <p:cNvSpPr/>
            <p:nvPr/>
          </p:nvSpPr>
          <p:spPr>
            <a:xfrm>
              <a:off x="5008019" y="229510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" name="pg320"/>
            <p:cNvSpPr/>
            <p:nvPr/>
          </p:nvSpPr>
          <p:spPr>
            <a:xfrm>
              <a:off x="4537676" y="221644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" name="pg321"/>
            <p:cNvSpPr/>
            <p:nvPr/>
          </p:nvSpPr>
          <p:spPr>
            <a:xfrm>
              <a:off x="4566213" y="218520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" name="pg322"/>
            <p:cNvSpPr/>
            <p:nvPr/>
          </p:nvSpPr>
          <p:spPr>
            <a:xfrm>
              <a:off x="4848388" y="226877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" name="pg323"/>
            <p:cNvSpPr/>
            <p:nvPr/>
          </p:nvSpPr>
          <p:spPr>
            <a:xfrm>
              <a:off x="4824492" y="226589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" name="rc324"/>
            <p:cNvSpPr/>
            <p:nvPr/>
          </p:nvSpPr>
          <p:spPr>
            <a:xfrm>
              <a:off x="4284320" y="1423720"/>
              <a:ext cx="2817450" cy="1640881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rc325"/>
            <p:cNvSpPr/>
            <p:nvPr/>
          </p:nvSpPr>
          <p:spPr>
            <a:xfrm>
              <a:off x="4284320" y="3349052"/>
              <a:ext cx="2817450" cy="1640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" name="pl326"/>
            <p:cNvSpPr/>
            <p:nvPr/>
          </p:nvSpPr>
          <p:spPr>
            <a:xfrm>
              <a:off x="4284320" y="4924075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l327"/>
            <p:cNvSpPr/>
            <p:nvPr/>
          </p:nvSpPr>
          <p:spPr>
            <a:xfrm>
              <a:off x="4284320" y="4502229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l328"/>
            <p:cNvSpPr/>
            <p:nvPr/>
          </p:nvSpPr>
          <p:spPr>
            <a:xfrm>
              <a:off x="4284320" y="4080383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l329"/>
            <p:cNvSpPr/>
            <p:nvPr/>
          </p:nvSpPr>
          <p:spPr>
            <a:xfrm>
              <a:off x="4284320" y="3658538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l330"/>
            <p:cNvSpPr/>
            <p:nvPr/>
          </p:nvSpPr>
          <p:spPr>
            <a:xfrm>
              <a:off x="4284320" y="4713152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l331"/>
            <p:cNvSpPr/>
            <p:nvPr/>
          </p:nvSpPr>
          <p:spPr>
            <a:xfrm>
              <a:off x="4284320" y="4291306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l332"/>
            <p:cNvSpPr/>
            <p:nvPr/>
          </p:nvSpPr>
          <p:spPr>
            <a:xfrm>
              <a:off x="4284320" y="3869460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l333"/>
            <p:cNvSpPr/>
            <p:nvPr/>
          </p:nvSpPr>
          <p:spPr>
            <a:xfrm>
              <a:off x="4284320" y="3447615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l334"/>
            <p:cNvSpPr/>
            <p:nvPr/>
          </p:nvSpPr>
          <p:spPr>
            <a:xfrm>
              <a:off x="4812592" y="3349052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l335"/>
            <p:cNvSpPr/>
            <p:nvPr/>
          </p:nvSpPr>
          <p:spPr>
            <a:xfrm>
              <a:off x="5693045" y="3349052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l336"/>
            <p:cNvSpPr/>
            <p:nvPr/>
          </p:nvSpPr>
          <p:spPr>
            <a:xfrm>
              <a:off x="6573499" y="3349052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g337"/>
            <p:cNvSpPr/>
            <p:nvPr/>
          </p:nvSpPr>
          <p:spPr>
            <a:xfrm>
              <a:off x="5417659" y="447802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" name="pg338"/>
            <p:cNvSpPr/>
            <p:nvPr/>
          </p:nvSpPr>
          <p:spPr>
            <a:xfrm>
              <a:off x="4810052" y="420946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" name="pg339"/>
            <p:cNvSpPr/>
            <p:nvPr/>
          </p:nvSpPr>
          <p:spPr>
            <a:xfrm>
              <a:off x="6512730" y="435572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" name="pg340"/>
            <p:cNvSpPr/>
            <p:nvPr/>
          </p:nvSpPr>
          <p:spPr>
            <a:xfrm>
              <a:off x="6277318" y="486457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" name="pg341"/>
            <p:cNvSpPr/>
            <p:nvPr/>
          </p:nvSpPr>
          <p:spPr>
            <a:xfrm>
              <a:off x="6795909" y="488374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" name="rc342"/>
            <p:cNvSpPr/>
            <p:nvPr/>
          </p:nvSpPr>
          <p:spPr>
            <a:xfrm>
              <a:off x="4284320" y="3349052"/>
              <a:ext cx="2817450" cy="1640881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rc343"/>
            <p:cNvSpPr/>
            <p:nvPr/>
          </p:nvSpPr>
          <p:spPr>
            <a:xfrm>
              <a:off x="4284320" y="5274385"/>
              <a:ext cx="2817450" cy="1640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" name="pl344"/>
            <p:cNvSpPr/>
            <p:nvPr/>
          </p:nvSpPr>
          <p:spPr>
            <a:xfrm>
              <a:off x="4284320" y="6849408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l345"/>
            <p:cNvSpPr/>
            <p:nvPr/>
          </p:nvSpPr>
          <p:spPr>
            <a:xfrm>
              <a:off x="4284320" y="6427562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l346"/>
            <p:cNvSpPr/>
            <p:nvPr/>
          </p:nvSpPr>
          <p:spPr>
            <a:xfrm>
              <a:off x="4284320" y="6005716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l347"/>
            <p:cNvSpPr/>
            <p:nvPr/>
          </p:nvSpPr>
          <p:spPr>
            <a:xfrm>
              <a:off x="4284320" y="5583870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l348"/>
            <p:cNvSpPr/>
            <p:nvPr/>
          </p:nvSpPr>
          <p:spPr>
            <a:xfrm>
              <a:off x="4284320" y="6638485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l349"/>
            <p:cNvSpPr/>
            <p:nvPr/>
          </p:nvSpPr>
          <p:spPr>
            <a:xfrm>
              <a:off x="4284320" y="6216639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l350"/>
            <p:cNvSpPr/>
            <p:nvPr/>
          </p:nvSpPr>
          <p:spPr>
            <a:xfrm>
              <a:off x="4284320" y="5794793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l351"/>
            <p:cNvSpPr/>
            <p:nvPr/>
          </p:nvSpPr>
          <p:spPr>
            <a:xfrm>
              <a:off x="4284320" y="5372947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2"/>
            <p:cNvSpPr/>
            <p:nvPr/>
          </p:nvSpPr>
          <p:spPr>
            <a:xfrm>
              <a:off x="4812592" y="5274385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l353"/>
            <p:cNvSpPr/>
            <p:nvPr/>
          </p:nvSpPr>
          <p:spPr>
            <a:xfrm>
              <a:off x="5693045" y="5274385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4"/>
            <p:cNvSpPr/>
            <p:nvPr/>
          </p:nvSpPr>
          <p:spPr>
            <a:xfrm>
              <a:off x="6573499" y="5274385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g355"/>
            <p:cNvSpPr/>
            <p:nvPr/>
          </p:nvSpPr>
          <p:spPr>
            <a:xfrm>
              <a:off x="4479260" y="601038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7" name="pg356"/>
            <p:cNvSpPr/>
            <p:nvPr/>
          </p:nvSpPr>
          <p:spPr>
            <a:xfrm>
              <a:off x="4638116" y="597250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8" name="pg357"/>
            <p:cNvSpPr/>
            <p:nvPr/>
          </p:nvSpPr>
          <p:spPr>
            <a:xfrm>
              <a:off x="4543438" y="598388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9" name="pg358"/>
            <p:cNvSpPr/>
            <p:nvPr/>
          </p:nvSpPr>
          <p:spPr>
            <a:xfrm>
              <a:off x="4768485" y="598571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0" name="pg359"/>
            <p:cNvSpPr/>
            <p:nvPr/>
          </p:nvSpPr>
          <p:spPr>
            <a:xfrm>
              <a:off x="6579564" y="663097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1" name="pg360"/>
            <p:cNvSpPr/>
            <p:nvPr/>
          </p:nvSpPr>
          <p:spPr>
            <a:xfrm>
              <a:off x="5074030" y="600233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2" name="pg361"/>
            <p:cNvSpPr/>
            <p:nvPr/>
          </p:nvSpPr>
          <p:spPr>
            <a:xfrm>
              <a:off x="4555729" y="597578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3" name="pg362"/>
            <p:cNvSpPr/>
            <p:nvPr/>
          </p:nvSpPr>
          <p:spPr>
            <a:xfrm>
              <a:off x="4948874" y="600823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4" name="pg363"/>
            <p:cNvSpPr/>
            <p:nvPr/>
          </p:nvSpPr>
          <p:spPr>
            <a:xfrm>
              <a:off x="4829980" y="598717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5" name="pg364"/>
            <p:cNvSpPr/>
            <p:nvPr/>
          </p:nvSpPr>
          <p:spPr>
            <a:xfrm>
              <a:off x="4765936" y="600827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6" name="pg365"/>
            <p:cNvSpPr/>
            <p:nvPr/>
          </p:nvSpPr>
          <p:spPr>
            <a:xfrm>
              <a:off x="4998226" y="598228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7" name="pg366"/>
            <p:cNvSpPr/>
            <p:nvPr/>
          </p:nvSpPr>
          <p:spPr>
            <a:xfrm>
              <a:off x="4960011" y="606878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8" name="pg367"/>
            <p:cNvSpPr/>
            <p:nvPr/>
          </p:nvSpPr>
          <p:spPr>
            <a:xfrm>
              <a:off x="4898429" y="597240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9" name="pg368"/>
            <p:cNvSpPr/>
            <p:nvPr/>
          </p:nvSpPr>
          <p:spPr>
            <a:xfrm>
              <a:off x="4749220" y="598185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0" name="pg369"/>
            <p:cNvSpPr/>
            <p:nvPr/>
          </p:nvSpPr>
          <p:spPr>
            <a:xfrm>
              <a:off x="4979831" y="598199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1" name="pg370"/>
            <p:cNvSpPr/>
            <p:nvPr/>
          </p:nvSpPr>
          <p:spPr>
            <a:xfrm>
              <a:off x="4443715" y="596988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2" name="pg371"/>
            <p:cNvSpPr/>
            <p:nvPr/>
          </p:nvSpPr>
          <p:spPr>
            <a:xfrm>
              <a:off x="5061954" y="598273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3" name="pg372"/>
            <p:cNvSpPr/>
            <p:nvPr/>
          </p:nvSpPr>
          <p:spPr>
            <a:xfrm>
              <a:off x="4826841" y="596657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4" name="pg373"/>
            <p:cNvSpPr/>
            <p:nvPr/>
          </p:nvSpPr>
          <p:spPr>
            <a:xfrm>
              <a:off x="4770825" y="600231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5" name="pg374"/>
            <p:cNvSpPr/>
            <p:nvPr/>
          </p:nvSpPr>
          <p:spPr>
            <a:xfrm>
              <a:off x="4666508" y="596612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6" name="pg375"/>
            <p:cNvSpPr/>
            <p:nvPr/>
          </p:nvSpPr>
          <p:spPr>
            <a:xfrm>
              <a:off x="4521218" y="599736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7" name="pg376"/>
            <p:cNvSpPr/>
            <p:nvPr/>
          </p:nvSpPr>
          <p:spPr>
            <a:xfrm>
              <a:off x="4968130" y="599372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8" name="pg377"/>
            <p:cNvSpPr/>
            <p:nvPr/>
          </p:nvSpPr>
          <p:spPr>
            <a:xfrm>
              <a:off x="4715550" y="600778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9" name="pg378"/>
            <p:cNvSpPr/>
            <p:nvPr/>
          </p:nvSpPr>
          <p:spPr>
            <a:xfrm>
              <a:off x="4956691" y="600030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0" name="pg379"/>
            <p:cNvSpPr/>
            <p:nvPr/>
          </p:nvSpPr>
          <p:spPr>
            <a:xfrm>
              <a:off x="4566673" y="597647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1" name="pg380"/>
            <p:cNvSpPr/>
            <p:nvPr/>
          </p:nvSpPr>
          <p:spPr>
            <a:xfrm>
              <a:off x="5078242" y="600217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2" name="pg381"/>
            <p:cNvSpPr/>
            <p:nvPr/>
          </p:nvSpPr>
          <p:spPr>
            <a:xfrm>
              <a:off x="5109963" y="601348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3" name="pg382"/>
            <p:cNvSpPr/>
            <p:nvPr/>
          </p:nvSpPr>
          <p:spPr>
            <a:xfrm>
              <a:off x="4918162" y="601951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4" name="pg383"/>
            <p:cNvSpPr/>
            <p:nvPr/>
          </p:nvSpPr>
          <p:spPr>
            <a:xfrm>
              <a:off x="4961978" y="601434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5" name="pg384"/>
            <p:cNvSpPr/>
            <p:nvPr/>
          </p:nvSpPr>
          <p:spPr>
            <a:xfrm>
              <a:off x="4596007" y="597410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6" name="pg385"/>
            <p:cNvSpPr/>
            <p:nvPr/>
          </p:nvSpPr>
          <p:spPr>
            <a:xfrm>
              <a:off x="4456443" y="598805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7" name="pg386"/>
            <p:cNvSpPr/>
            <p:nvPr/>
          </p:nvSpPr>
          <p:spPr>
            <a:xfrm>
              <a:off x="4865894" y="599649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8" name="pg387"/>
            <p:cNvSpPr/>
            <p:nvPr/>
          </p:nvSpPr>
          <p:spPr>
            <a:xfrm>
              <a:off x="4702608" y="597785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9" name="pg388"/>
            <p:cNvSpPr/>
            <p:nvPr/>
          </p:nvSpPr>
          <p:spPr>
            <a:xfrm>
              <a:off x="4488084" y="597572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0" name="pg389"/>
            <p:cNvSpPr/>
            <p:nvPr/>
          </p:nvSpPr>
          <p:spPr>
            <a:xfrm>
              <a:off x="4699408" y="600949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1" name="pg390"/>
            <p:cNvSpPr/>
            <p:nvPr/>
          </p:nvSpPr>
          <p:spPr>
            <a:xfrm>
              <a:off x="4920684" y="600251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2" name="pg391"/>
            <p:cNvSpPr/>
            <p:nvPr/>
          </p:nvSpPr>
          <p:spPr>
            <a:xfrm>
              <a:off x="4861921" y="597807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3" name="pg392"/>
            <p:cNvSpPr/>
            <p:nvPr/>
          </p:nvSpPr>
          <p:spPr>
            <a:xfrm>
              <a:off x="4559178" y="596997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4" name="pg393"/>
            <p:cNvSpPr/>
            <p:nvPr/>
          </p:nvSpPr>
          <p:spPr>
            <a:xfrm>
              <a:off x="4800507" y="600253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5" name="pg394"/>
            <p:cNvSpPr/>
            <p:nvPr/>
          </p:nvSpPr>
          <p:spPr>
            <a:xfrm>
              <a:off x="4940294" y="599968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6" name="pg395"/>
            <p:cNvSpPr/>
            <p:nvPr/>
          </p:nvSpPr>
          <p:spPr>
            <a:xfrm>
              <a:off x="4614725" y="597708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7" name="pg396"/>
            <p:cNvSpPr/>
            <p:nvPr/>
          </p:nvSpPr>
          <p:spPr>
            <a:xfrm>
              <a:off x="4473177" y="597986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8" name="pg397"/>
            <p:cNvSpPr/>
            <p:nvPr/>
          </p:nvSpPr>
          <p:spPr>
            <a:xfrm>
              <a:off x="5689119" y="643155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9" name="pg398"/>
            <p:cNvSpPr/>
            <p:nvPr/>
          </p:nvSpPr>
          <p:spPr>
            <a:xfrm>
              <a:off x="4609536" y="598888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0" name="pg399"/>
            <p:cNvSpPr/>
            <p:nvPr/>
          </p:nvSpPr>
          <p:spPr>
            <a:xfrm>
              <a:off x="4691233" y="600574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1" name="pg400"/>
            <p:cNvSpPr/>
            <p:nvPr/>
          </p:nvSpPr>
          <p:spPr>
            <a:xfrm>
              <a:off x="4883634" y="597881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2" name="pg401"/>
            <p:cNvSpPr/>
            <p:nvPr/>
          </p:nvSpPr>
          <p:spPr>
            <a:xfrm>
              <a:off x="5039194" y="602982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3" name="pg402"/>
            <p:cNvSpPr/>
            <p:nvPr/>
          </p:nvSpPr>
          <p:spPr>
            <a:xfrm>
              <a:off x="5126987" y="598115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4" name="pg403"/>
            <p:cNvSpPr/>
            <p:nvPr/>
          </p:nvSpPr>
          <p:spPr>
            <a:xfrm>
              <a:off x="4501595" y="599391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5" name="pg404"/>
            <p:cNvSpPr/>
            <p:nvPr/>
          </p:nvSpPr>
          <p:spPr>
            <a:xfrm>
              <a:off x="4548263" y="597726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6" name="pg405"/>
            <p:cNvSpPr/>
            <p:nvPr/>
          </p:nvSpPr>
          <p:spPr>
            <a:xfrm>
              <a:off x="4816155" y="597414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7" name="pg406"/>
            <p:cNvSpPr/>
            <p:nvPr/>
          </p:nvSpPr>
          <p:spPr>
            <a:xfrm>
              <a:off x="4777801" y="599428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8" name="pg407"/>
            <p:cNvSpPr/>
            <p:nvPr/>
          </p:nvSpPr>
          <p:spPr>
            <a:xfrm>
              <a:off x="4758675" y="598630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9" name="pg408"/>
            <p:cNvSpPr/>
            <p:nvPr/>
          </p:nvSpPr>
          <p:spPr>
            <a:xfrm>
              <a:off x="4999038" y="600085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0" name="pg409"/>
            <p:cNvSpPr/>
            <p:nvPr/>
          </p:nvSpPr>
          <p:spPr>
            <a:xfrm>
              <a:off x="4794623" y="599142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1" name="pg410"/>
            <p:cNvSpPr/>
            <p:nvPr/>
          </p:nvSpPr>
          <p:spPr>
            <a:xfrm>
              <a:off x="4881598" y="597772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2" name="pg411"/>
            <p:cNvSpPr/>
            <p:nvPr/>
          </p:nvSpPr>
          <p:spPr>
            <a:xfrm>
              <a:off x="4749358" y="597413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3" name="pg412"/>
            <p:cNvSpPr/>
            <p:nvPr/>
          </p:nvSpPr>
          <p:spPr>
            <a:xfrm>
              <a:off x="4941053" y="597470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4" name="pg413"/>
            <p:cNvSpPr/>
            <p:nvPr/>
          </p:nvSpPr>
          <p:spPr>
            <a:xfrm>
              <a:off x="4946693" y="598268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5" name="pg414"/>
            <p:cNvSpPr/>
            <p:nvPr/>
          </p:nvSpPr>
          <p:spPr>
            <a:xfrm>
              <a:off x="4988718" y="597012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6" name="pg415"/>
            <p:cNvSpPr/>
            <p:nvPr/>
          </p:nvSpPr>
          <p:spPr>
            <a:xfrm>
              <a:off x="4979180" y="598610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7" name="pg416"/>
            <p:cNvSpPr/>
            <p:nvPr/>
          </p:nvSpPr>
          <p:spPr>
            <a:xfrm>
              <a:off x="4918696" y="597848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8" name="pg417"/>
            <p:cNvSpPr/>
            <p:nvPr/>
          </p:nvSpPr>
          <p:spPr>
            <a:xfrm>
              <a:off x="6766010" y="660766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9" name="pg418"/>
            <p:cNvSpPr/>
            <p:nvPr/>
          </p:nvSpPr>
          <p:spPr>
            <a:xfrm>
              <a:off x="4594794" y="597579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0" name="pg419"/>
            <p:cNvSpPr/>
            <p:nvPr/>
          </p:nvSpPr>
          <p:spPr>
            <a:xfrm>
              <a:off x="4453534" y="600130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1" name="pg420"/>
            <p:cNvSpPr/>
            <p:nvPr/>
          </p:nvSpPr>
          <p:spPr>
            <a:xfrm>
              <a:off x="4603689" y="599391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2" name="pg421"/>
            <p:cNvSpPr/>
            <p:nvPr/>
          </p:nvSpPr>
          <p:spPr>
            <a:xfrm>
              <a:off x="5030676" y="597327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3" name="pg422"/>
            <p:cNvSpPr/>
            <p:nvPr/>
          </p:nvSpPr>
          <p:spPr>
            <a:xfrm>
              <a:off x="5123818" y="611589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4" name="pg423"/>
            <p:cNvSpPr/>
            <p:nvPr/>
          </p:nvSpPr>
          <p:spPr>
            <a:xfrm>
              <a:off x="5448052" y="648268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5" name="pg424"/>
            <p:cNvSpPr/>
            <p:nvPr/>
          </p:nvSpPr>
          <p:spPr>
            <a:xfrm>
              <a:off x="4560949" y="600260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6" name="pg425"/>
            <p:cNvSpPr/>
            <p:nvPr/>
          </p:nvSpPr>
          <p:spPr>
            <a:xfrm>
              <a:off x="4631692" y="599748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7" name="pg426"/>
            <p:cNvSpPr/>
            <p:nvPr/>
          </p:nvSpPr>
          <p:spPr>
            <a:xfrm>
              <a:off x="5046195" y="596995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8" name="pg427"/>
            <p:cNvSpPr/>
            <p:nvPr/>
          </p:nvSpPr>
          <p:spPr>
            <a:xfrm>
              <a:off x="4852195" y="607962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9" name="pg428"/>
            <p:cNvSpPr/>
            <p:nvPr/>
          </p:nvSpPr>
          <p:spPr>
            <a:xfrm>
              <a:off x="4952685" y="596688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0" name="pg429"/>
            <p:cNvSpPr/>
            <p:nvPr/>
          </p:nvSpPr>
          <p:spPr>
            <a:xfrm>
              <a:off x="4851691" y="599641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1" name="pg430"/>
            <p:cNvSpPr/>
            <p:nvPr/>
          </p:nvSpPr>
          <p:spPr>
            <a:xfrm>
              <a:off x="4769340" y="602984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2" name="pg431"/>
            <p:cNvSpPr/>
            <p:nvPr/>
          </p:nvSpPr>
          <p:spPr>
            <a:xfrm>
              <a:off x="4640200" y="619785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3" name="pg432"/>
            <p:cNvSpPr/>
            <p:nvPr/>
          </p:nvSpPr>
          <p:spPr>
            <a:xfrm>
              <a:off x="4656589" y="598617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4" name="pg433"/>
            <p:cNvSpPr/>
            <p:nvPr/>
          </p:nvSpPr>
          <p:spPr>
            <a:xfrm>
              <a:off x="4708127" y="597553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5" name="pg434"/>
            <p:cNvSpPr/>
            <p:nvPr/>
          </p:nvSpPr>
          <p:spPr>
            <a:xfrm>
              <a:off x="4962930" y="601351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6" name="pg435"/>
            <p:cNvSpPr/>
            <p:nvPr/>
          </p:nvSpPr>
          <p:spPr>
            <a:xfrm>
              <a:off x="4853281" y="619817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7" name="pg436"/>
            <p:cNvSpPr/>
            <p:nvPr/>
          </p:nvSpPr>
          <p:spPr>
            <a:xfrm>
              <a:off x="5073640" y="609941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8" name="pg437"/>
            <p:cNvSpPr/>
            <p:nvPr/>
          </p:nvSpPr>
          <p:spPr>
            <a:xfrm>
              <a:off x="4504777" y="633063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9" name="pg438"/>
            <p:cNvSpPr/>
            <p:nvPr/>
          </p:nvSpPr>
          <p:spPr>
            <a:xfrm>
              <a:off x="4631703" y="600408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0" name="pg439"/>
            <p:cNvSpPr/>
            <p:nvPr/>
          </p:nvSpPr>
          <p:spPr>
            <a:xfrm>
              <a:off x="5560641" y="663139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1" name="pg440"/>
            <p:cNvSpPr/>
            <p:nvPr/>
          </p:nvSpPr>
          <p:spPr>
            <a:xfrm>
              <a:off x="4724045" y="598584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2" name="pg441"/>
            <p:cNvSpPr/>
            <p:nvPr/>
          </p:nvSpPr>
          <p:spPr>
            <a:xfrm>
              <a:off x="4684259" y="598887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3" name="pg442"/>
            <p:cNvSpPr/>
            <p:nvPr/>
          </p:nvSpPr>
          <p:spPr>
            <a:xfrm>
              <a:off x="4577128" y="598320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4" name="pg443"/>
            <p:cNvSpPr/>
            <p:nvPr/>
          </p:nvSpPr>
          <p:spPr>
            <a:xfrm>
              <a:off x="4986956" y="622887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5" name="pg444"/>
            <p:cNvSpPr/>
            <p:nvPr/>
          </p:nvSpPr>
          <p:spPr>
            <a:xfrm>
              <a:off x="5120110" y="597494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6" name="pg445"/>
            <p:cNvSpPr/>
            <p:nvPr/>
          </p:nvSpPr>
          <p:spPr>
            <a:xfrm>
              <a:off x="4901251" y="600836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7" name="pg446"/>
            <p:cNvSpPr/>
            <p:nvPr/>
          </p:nvSpPr>
          <p:spPr>
            <a:xfrm>
              <a:off x="5047426" y="605913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8" name="pg447"/>
            <p:cNvSpPr/>
            <p:nvPr/>
          </p:nvSpPr>
          <p:spPr>
            <a:xfrm>
              <a:off x="4620761" y="597367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9" name="pg448"/>
            <p:cNvSpPr/>
            <p:nvPr/>
          </p:nvSpPr>
          <p:spPr>
            <a:xfrm>
              <a:off x="4834566" y="598702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0" name="pg449"/>
            <p:cNvSpPr/>
            <p:nvPr/>
          </p:nvSpPr>
          <p:spPr>
            <a:xfrm>
              <a:off x="4811805" y="597721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1" name="pg450"/>
            <p:cNvSpPr/>
            <p:nvPr/>
          </p:nvSpPr>
          <p:spPr>
            <a:xfrm>
              <a:off x="4889221" y="599133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2" name="pg451"/>
            <p:cNvSpPr/>
            <p:nvPr/>
          </p:nvSpPr>
          <p:spPr>
            <a:xfrm>
              <a:off x="4529169" y="597705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3" name="pg452"/>
            <p:cNvSpPr/>
            <p:nvPr/>
          </p:nvSpPr>
          <p:spPr>
            <a:xfrm>
              <a:off x="4705374" y="617013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4" name="pg453"/>
            <p:cNvSpPr/>
            <p:nvPr/>
          </p:nvSpPr>
          <p:spPr>
            <a:xfrm>
              <a:off x="4478527" y="598177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5" name="pg454"/>
            <p:cNvSpPr/>
            <p:nvPr/>
          </p:nvSpPr>
          <p:spPr>
            <a:xfrm>
              <a:off x="4850686" y="601124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6" name="pg455"/>
            <p:cNvSpPr/>
            <p:nvPr/>
          </p:nvSpPr>
          <p:spPr>
            <a:xfrm>
              <a:off x="4854103" y="598183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7" name="pg456"/>
            <p:cNvSpPr/>
            <p:nvPr/>
          </p:nvSpPr>
          <p:spPr>
            <a:xfrm>
              <a:off x="4919347" y="624923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8" name="pg457"/>
            <p:cNvSpPr/>
            <p:nvPr/>
          </p:nvSpPr>
          <p:spPr>
            <a:xfrm>
              <a:off x="4469488" y="597194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9" name="pg458"/>
            <p:cNvSpPr/>
            <p:nvPr/>
          </p:nvSpPr>
          <p:spPr>
            <a:xfrm>
              <a:off x="4914416" y="600136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0" name="pg459"/>
            <p:cNvSpPr/>
            <p:nvPr/>
          </p:nvSpPr>
          <p:spPr>
            <a:xfrm>
              <a:off x="4483300" y="597237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1" name="pg460"/>
            <p:cNvSpPr/>
            <p:nvPr/>
          </p:nvSpPr>
          <p:spPr>
            <a:xfrm>
              <a:off x="5875231" y="648067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2" name="pg461"/>
            <p:cNvSpPr/>
            <p:nvPr/>
          </p:nvSpPr>
          <p:spPr>
            <a:xfrm>
              <a:off x="5689537" y="641298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3" name="pg462"/>
            <p:cNvSpPr/>
            <p:nvPr/>
          </p:nvSpPr>
          <p:spPr>
            <a:xfrm>
              <a:off x="4504803" y="599873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4" name="pg463"/>
            <p:cNvSpPr/>
            <p:nvPr/>
          </p:nvSpPr>
          <p:spPr>
            <a:xfrm>
              <a:off x="5046118" y="596982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5" name="pg464"/>
            <p:cNvSpPr/>
            <p:nvPr/>
          </p:nvSpPr>
          <p:spPr>
            <a:xfrm>
              <a:off x="4515697" y="596982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6" name="pg465"/>
            <p:cNvSpPr/>
            <p:nvPr/>
          </p:nvSpPr>
          <p:spPr>
            <a:xfrm>
              <a:off x="4765762" y="596986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7" name="pg466"/>
            <p:cNvSpPr/>
            <p:nvPr/>
          </p:nvSpPr>
          <p:spPr>
            <a:xfrm>
              <a:off x="5002277" y="596987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8" name="pg467"/>
            <p:cNvSpPr/>
            <p:nvPr/>
          </p:nvSpPr>
          <p:spPr>
            <a:xfrm>
              <a:off x="5029695" y="600050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9" name="pg468"/>
            <p:cNvSpPr/>
            <p:nvPr/>
          </p:nvSpPr>
          <p:spPr>
            <a:xfrm>
              <a:off x="4915877" y="614872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0" name="pg469"/>
            <p:cNvSpPr/>
            <p:nvPr/>
          </p:nvSpPr>
          <p:spPr>
            <a:xfrm>
              <a:off x="4926061" y="596855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1" name="pg470"/>
            <p:cNvSpPr/>
            <p:nvPr/>
          </p:nvSpPr>
          <p:spPr>
            <a:xfrm>
              <a:off x="5122946" y="599020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2" name="pg471"/>
            <p:cNvSpPr/>
            <p:nvPr/>
          </p:nvSpPr>
          <p:spPr>
            <a:xfrm>
              <a:off x="4562491" y="599549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3" name="pg472"/>
            <p:cNvSpPr/>
            <p:nvPr/>
          </p:nvSpPr>
          <p:spPr>
            <a:xfrm>
              <a:off x="4763091" y="597628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4" name="pg473"/>
            <p:cNvSpPr/>
            <p:nvPr/>
          </p:nvSpPr>
          <p:spPr>
            <a:xfrm>
              <a:off x="4452856" y="598353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5" name="pg474"/>
            <p:cNvSpPr/>
            <p:nvPr/>
          </p:nvSpPr>
          <p:spPr>
            <a:xfrm>
              <a:off x="6892675" y="680626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6" name="pg475"/>
            <p:cNvSpPr/>
            <p:nvPr/>
          </p:nvSpPr>
          <p:spPr>
            <a:xfrm>
              <a:off x="4504917" y="607323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7" name="pg476"/>
            <p:cNvSpPr/>
            <p:nvPr/>
          </p:nvSpPr>
          <p:spPr>
            <a:xfrm>
              <a:off x="4807175" y="600088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8" name="pg477"/>
            <p:cNvSpPr/>
            <p:nvPr/>
          </p:nvSpPr>
          <p:spPr>
            <a:xfrm>
              <a:off x="4888543" y="597277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9" name="pg478"/>
            <p:cNvSpPr/>
            <p:nvPr/>
          </p:nvSpPr>
          <p:spPr>
            <a:xfrm>
              <a:off x="4754478" y="597924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0" name="pg479"/>
            <p:cNvSpPr/>
            <p:nvPr/>
          </p:nvSpPr>
          <p:spPr>
            <a:xfrm>
              <a:off x="4923030" y="609200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1" name="pg480"/>
            <p:cNvSpPr/>
            <p:nvPr/>
          </p:nvSpPr>
          <p:spPr>
            <a:xfrm>
              <a:off x="4790015" y="600251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2" name="pg481"/>
            <p:cNvSpPr/>
            <p:nvPr/>
          </p:nvSpPr>
          <p:spPr>
            <a:xfrm>
              <a:off x="4857028" y="598532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3" name="pg482"/>
            <p:cNvSpPr/>
            <p:nvPr/>
          </p:nvSpPr>
          <p:spPr>
            <a:xfrm>
              <a:off x="4895624" y="610779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4" name="pg483"/>
            <p:cNvSpPr/>
            <p:nvPr/>
          </p:nvSpPr>
          <p:spPr>
            <a:xfrm>
              <a:off x="4719860" y="597237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5" name="pg484"/>
            <p:cNvSpPr/>
            <p:nvPr/>
          </p:nvSpPr>
          <p:spPr>
            <a:xfrm>
              <a:off x="4526743" y="598405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6" name="pg485"/>
            <p:cNvSpPr/>
            <p:nvPr/>
          </p:nvSpPr>
          <p:spPr>
            <a:xfrm>
              <a:off x="5928116" y="647871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7" name="pg486"/>
            <p:cNvSpPr/>
            <p:nvPr/>
          </p:nvSpPr>
          <p:spPr>
            <a:xfrm>
              <a:off x="5986830" y="647858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8" name="pg487"/>
            <p:cNvSpPr/>
            <p:nvPr/>
          </p:nvSpPr>
          <p:spPr>
            <a:xfrm>
              <a:off x="4485733" y="597728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9" name="pg488"/>
            <p:cNvSpPr/>
            <p:nvPr/>
          </p:nvSpPr>
          <p:spPr>
            <a:xfrm>
              <a:off x="4970353" y="596995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0" name="pg489"/>
            <p:cNvSpPr/>
            <p:nvPr/>
          </p:nvSpPr>
          <p:spPr>
            <a:xfrm>
              <a:off x="5325422" y="665265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1" name="pg490"/>
            <p:cNvSpPr/>
            <p:nvPr/>
          </p:nvSpPr>
          <p:spPr>
            <a:xfrm>
              <a:off x="5918493" y="659656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2" name="pg491"/>
            <p:cNvSpPr/>
            <p:nvPr/>
          </p:nvSpPr>
          <p:spPr>
            <a:xfrm>
              <a:off x="4611295" y="608693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3" name="pg492"/>
            <p:cNvSpPr/>
            <p:nvPr/>
          </p:nvSpPr>
          <p:spPr>
            <a:xfrm>
              <a:off x="4545053" y="599079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4" name="pg493"/>
            <p:cNvSpPr/>
            <p:nvPr/>
          </p:nvSpPr>
          <p:spPr>
            <a:xfrm>
              <a:off x="4922445" y="603444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5" name="pg494"/>
            <p:cNvSpPr/>
            <p:nvPr/>
          </p:nvSpPr>
          <p:spPr>
            <a:xfrm>
              <a:off x="5671741" y="616266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6" name="pg495"/>
            <p:cNvSpPr/>
            <p:nvPr/>
          </p:nvSpPr>
          <p:spPr>
            <a:xfrm>
              <a:off x="4498816" y="599200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7" name="pg496"/>
            <p:cNvSpPr/>
            <p:nvPr/>
          </p:nvSpPr>
          <p:spPr>
            <a:xfrm>
              <a:off x="4498615" y="624493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8" name="pg497"/>
            <p:cNvSpPr/>
            <p:nvPr/>
          </p:nvSpPr>
          <p:spPr>
            <a:xfrm>
              <a:off x="4588487" y="604547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9" name="pg498"/>
            <p:cNvSpPr/>
            <p:nvPr/>
          </p:nvSpPr>
          <p:spPr>
            <a:xfrm>
              <a:off x="4855257" y="600771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0" name="pg499"/>
            <p:cNvSpPr/>
            <p:nvPr/>
          </p:nvSpPr>
          <p:spPr>
            <a:xfrm>
              <a:off x="4526358" y="600464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1" name="pg500"/>
            <p:cNvSpPr/>
            <p:nvPr/>
          </p:nvSpPr>
          <p:spPr>
            <a:xfrm>
              <a:off x="4646919" y="609579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2" name="pg501"/>
            <p:cNvSpPr/>
            <p:nvPr/>
          </p:nvSpPr>
          <p:spPr>
            <a:xfrm>
              <a:off x="4614820" y="599326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3" name="pg502"/>
            <p:cNvSpPr/>
            <p:nvPr/>
          </p:nvSpPr>
          <p:spPr>
            <a:xfrm>
              <a:off x="4597498" y="598184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4" name="pg503"/>
            <p:cNvSpPr/>
            <p:nvPr/>
          </p:nvSpPr>
          <p:spPr>
            <a:xfrm>
              <a:off x="5909150" y="661340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5" name="pg504"/>
            <p:cNvSpPr/>
            <p:nvPr/>
          </p:nvSpPr>
          <p:spPr>
            <a:xfrm>
              <a:off x="4875945" y="597203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6" name="pg505"/>
            <p:cNvSpPr/>
            <p:nvPr/>
          </p:nvSpPr>
          <p:spPr>
            <a:xfrm>
              <a:off x="4622554" y="599401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7" name="pg506"/>
            <p:cNvSpPr/>
            <p:nvPr/>
          </p:nvSpPr>
          <p:spPr>
            <a:xfrm>
              <a:off x="4444069" y="598226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8" name="pg507"/>
            <p:cNvSpPr/>
            <p:nvPr/>
          </p:nvSpPr>
          <p:spPr>
            <a:xfrm>
              <a:off x="4968805" y="599482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9" name="pg508"/>
            <p:cNvSpPr/>
            <p:nvPr/>
          </p:nvSpPr>
          <p:spPr>
            <a:xfrm>
              <a:off x="4804650" y="600254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0" name="pg509"/>
            <p:cNvSpPr/>
            <p:nvPr/>
          </p:nvSpPr>
          <p:spPr>
            <a:xfrm>
              <a:off x="4810337" y="597524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1" name="pg510"/>
            <p:cNvSpPr/>
            <p:nvPr/>
          </p:nvSpPr>
          <p:spPr>
            <a:xfrm>
              <a:off x="4941233" y="598168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2" name="pg511"/>
            <p:cNvSpPr/>
            <p:nvPr/>
          </p:nvSpPr>
          <p:spPr>
            <a:xfrm>
              <a:off x="4851324" y="624844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3" name="pg512"/>
            <p:cNvSpPr/>
            <p:nvPr/>
          </p:nvSpPr>
          <p:spPr>
            <a:xfrm>
              <a:off x="4865321" y="600274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4" name="pg513"/>
            <p:cNvSpPr/>
            <p:nvPr/>
          </p:nvSpPr>
          <p:spPr>
            <a:xfrm>
              <a:off x="4774332" y="600195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5" name="pg514"/>
            <p:cNvSpPr/>
            <p:nvPr/>
          </p:nvSpPr>
          <p:spPr>
            <a:xfrm>
              <a:off x="4840734" y="600128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6" name="pg515"/>
            <p:cNvSpPr/>
            <p:nvPr/>
          </p:nvSpPr>
          <p:spPr>
            <a:xfrm>
              <a:off x="4859236" y="602669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7" name="pg516"/>
            <p:cNvSpPr/>
            <p:nvPr/>
          </p:nvSpPr>
          <p:spPr>
            <a:xfrm>
              <a:off x="4766043" y="603214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8" name="pg517"/>
            <p:cNvSpPr/>
            <p:nvPr/>
          </p:nvSpPr>
          <p:spPr>
            <a:xfrm>
              <a:off x="4946776" y="597240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9" name="pg518"/>
            <p:cNvSpPr/>
            <p:nvPr/>
          </p:nvSpPr>
          <p:spPr>
            <a:xfrm>
              <a:off x="5063640" y="600241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0" name="pg519"/>
            <p:cNvSpPr/>
            <p:nvPr/>
          </p:nvSpPr>
          <p:spPr>
            <a:xfrm>
              <a:off x="4873277" y="600232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1" name="pg520"/>
            <p:cNvSpPr/>
            <p:nvPr/>
          </p:nvSpPr>
          <p:spPr>
            <a:xfrm>
              <a:off x="4941809" y="598474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2" name="pg521"/>
            <p:cNvSpPr/>
            <p:nvPr/>
          </p:nvSpPr>
          <p:spPr>
            <a:xfrm>
              <a:off x="4603852" y="599502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3" name="pg522"/>
            <p:cNvSpPr/>
            <p:nvPr/>
          </p:nvSpPr>
          <p:spPr>
            <a:xfrm>
              <a:off x="4633711" y="598234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4" name="pg523"/>
            <p:cNvSpPr/>
            <p:nvPr/>
          </p:nvSpPr>
          <p:spPr>
            <a:xfrm>
              <a:off x="4691254" y="596986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5" name="pg524"/>
            <p:cNvSpPr/>
            <p:nvPr/>
          </p:nvSpPr>
          <p:spPr>
            <a:xfrm>
              <a:off x="4537212" y="598967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6" name="pg525"/>
            <p:cNvSpPr/>
            <p:nvPr/>
          </p:nvSpPr>
          <p:spPr>
            <a:xfrm>
              <a:off x="4956962" y="600456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7" name="pg526"/>
            <p:cNvSpPr/>
            <p:nvPr/>
          </p:nvSpPr>
          <p:spPr>
            <a:xfrm>
              <a:off x="4872122" y="622673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8" name="pg527"/>
            <p:cNvSpPr/>
            <p:nvPr/>
          </p:nvSpPr>
          <p:spPr>
            <a:xfrm>
              <a:off x="5120159" y="605103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9" name="pg528"/>
            <p:cNvSpPr/>
            <p:nvPr/>
          </p:nvSpPr>
          <p:spPr>
            <a:xfrm>
              <a:off x="4911412" y="600086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0" name="pg529"/>
            <p:cNvSpPr/>
            <p:nvPr/>
          </p:nvSpPr>
          <p:spPr>
            <a:xfrm>
              <a:off x="4723795" y="603463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1" name="pg530"/>
            <p:cNvSpPr/>
            <p:nvPr/>
          </p:nvSpPr>
          <p:spPr>
            <a:xfrm>
              <a:off x="4861174" y="596629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2" name="pg531"/>
            <p:cNvSpPr/>
            <p:nvPr/>
          </p:nvSpPr>
          <p:spPr>
            <a:xfrm>
              <a:off x="4656656" y="596982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3" name="pg532"/>
            <p:cNvSpPr/>
            <p:nvPr/>
          </p:nvSpPr>
          <p:spPr>
            <a:xfrm>
              <a:off x="4642806" y="627707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4" name="pg533"/>
            <p:cNvSpPr/>
            <p:nvPr/>
          </p:nvSpPr>
          <p:spPr>
            <a:xfrm>
              <a:off x="4775649" y="598112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5" name="pg534"/>
            <p:cNvSpPr/>
            <p:nvPr/>
          </p:nvSpPr>
          <p:spPr>
            <a:xfrm>
              <a:off x="4988284" y="612411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6" name="pg535"/>
            <p:cNvSpPr/>
            <p:nvPr/>
          </p:nvSpPr>
          <p:spPr>
            <a:xfrm>
              <a:off x="4610754" y="599205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7" name="pg536"/>
            <p:cNvSpPr/>
            <p:nvPr/>
          </p:nvSpPr>
          <p:spPr>
            <a:xfrm>
              <a:off x="5128678" y="599640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8" name="pg537"/>
            <p:cNvSpPr/>
            <p:nvPr/>
          </p:nvSpPr>
          <p:spPr>
            <a:xfrm>
              <a:off x="4597789" y="598914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9" name="pg538"/>
            <p:cNvSpPr/>
            <p:nvPr/>
          </p:nvSpPr>
          <p:spPr>
            <a:xfrm>
              <a:off x="4833404" y="598258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0" name="pg539"/>
            <p:cNvSpPr/>
            <p:nvPr/>
          </p:nvSpPr>
          <p:spPr>
            <a:xfrm>
              <a:off x="4797291" y="599831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1" name="pg540"/>
            <p:cNvSpPr/>
            <p:nvPr/>
          </p:nvSpPr>
          <p:spPr>
            <a:xfrm>
              <a:off x="5020752" y="598105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2" name="pg541"/>
            <p:cNvSpPr/>
            <p:nvPr/>
          </p:nvSpPr>
          <p:spPr>
            <a:xfrm>
              <a:off x="4598532" y="600074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3" name="pg542"/>
            <p:cNvSpPr/>
            <p:nvPr/>
          </p:nvSpPr>
          <p:spPr>
            <a:xfrm>
              <a:off x="4674471" y="600581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4" name="pg543"/>
            <p:cNvSpPr/>
            <p:nvPr/>
          </p:nvSpPr>
          <p:spPr>
            <a:xfrm>
              <a:off x="6861332" y="675744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5" name="pg544"/>
            <p:cNvSpPr/>
            <p:nvPr/>
          </p:nvSpPr>
          <p:spPr>
            <a:xfrm>
              <a:off x="5018157" y="597326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6" name="pg545"/>
            <p:cNvSpPr/>
            <p:nvPr/>
          </p:nvSpPr>
          <p:spPr>
            <a:xfrm>
              <a:off x="5581282" y="659633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7" name="pg546"/>
            <p:cNvSpPr/>
            <p:nvPr/>
          </p:nvSpPr>
          <p:spPr>
            <a:xfrm>
              <a:off x="4804276" y="597384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8" name="pg547"/>
            <p:cNvSpPr/>
            <p:nvPr/>
          </p:nvSpPr>
          <p:spPr>
            <a:xfrm>
              <a:off x="4580571" y="625353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9" name="pg548"/>
            <p:cNvSpPr/>
            <p:nvPr/>
          </p:nvSpPr>
          <p:spPr>
            <a:xfrm>
              <a:off x="4940852" y="598841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0" name="pg549"/>
            <p:cNvSpPr/>
            <p:nvPr/>
          </p:nvSpPr>
          <p:spPr>
            <a:xfrm>
              <a:off x="4942554" y="606214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1" name="pg550"/>
            <p:cNvSpPr/>
            <p:nvPr/>
          </p:nvSpPr>
          <p:spPr>
            <a:xfrm>
              <a:off x="4982405" y="598852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2" name="pg551"/>
            <p:cNvSpPr/>
            <p:nvPr/>
          </p:nvSpPr>
          <p:spPr>
            <a:xfrm>
              <a:off x="5066279" y="599191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3" name="pg552"/>
            <p:cNvSpPr/>
            <p:nvPr/>
          </p:nvSpPr>
          <p:spPr>
            <a:xfrm>
              <a:off x="5058579" y="601783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4" name="pg553"/>
            <p:cNvSpPr/>
            <p:nvPr/>
          </p:nvSpPr>
          <p:spPr>
            <a:xfrm>
              <a:off x="4428969" y="599802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5" name="pg554"/>
            <p:cNvSpPr/>
            <p:nvPr/>
          </p:nvSpPr>
          <p:spPr>
            <a:xfrm>
              <a:off x="4781242" y="598389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6" name="pg555"/>
            <p:cNvSpPr/>
            <p:nvPr/>
          </p:nvSpPr>
          <p:spPr>
            <a:xfrm>
              <a:off x="4574722" y="598494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7" name="pg556"/>
            <p:cNvSpPr/>
            <p:nvPr/>
          </p:nvSpPr>
          <p:spPr>
            <a:xfrm>
              <a:off x="4484313" y="614418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8" name="pg557"/>
            <p:cNvSpPr/>
            <p:nvPr/>
          </p:nvSpPr>
          <p:spPr>
            <a:xfrm>
              <a:off x="4929491" y="597470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9" name="pg558"/>
            <p:cNvSpPr/>
            <p:nvPr/>
          </p:nvSpPr>
          <p:spPr>
            <a:xfrm>
              <a:off x="4671687" y="597943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0" name="pg559"/>
            <p:cNvSpPr/>
            <p:nvPr/>
          </p:nvSpPr>
          <p:spPr>
            <a:xfrm>
              <a:off x="4716993" y="600201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1" name="pg560"/>
            <p:cNvSpPr/>
            <p:nvPr/>
          </p:nvSpPr>
          <p:spPr>
            <a:xfrm>
              <a:off x="4524976" y="598067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2" name="pg561"/>
            <p:cNvSpPr/>
            <p:nvPr/>
          </p:nvSpPr>
          <p:spPr>
            <a:xfrm>
              <a:off x="4869572" y="598196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3" name="pg562"/>
            <p:cNvSpPr/>
            <p:nvPr/>
          </p:nvSpPr>
          <p:spPr>
            <a:xfrm>
              <a:off x="4845733" y="597785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4" name="pg563"/>
            <p:cNvSpPr/>
            <p:nvPr/>
          </p:nvSpPr>
          <p:spPr>
            <a:xfrm>
              <a:off x="5772995" y="644322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5" name="pg564"/>
            <p:cNvSpPr/>
            <p:nvPr/>
          </p:nvSpPr>
          <p:spPr>
            <a:xfrm>
              <a:off x="4489952" y="603418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6" name="pg565"/>
            <p:cNvSpPr/>
            <p:nvPr/>
          </p:nvSpPr>
          <p:spPr>
            <a:xfrm>
              <a:off x="4967047" y="600261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7" name="pg566"/>
            <p:cNvSpPr/>
            <p:nvPr/>
          </p:nvSpPr>
          <p:spPr>
            <a:xfrm>
              <a:off x="4541212" y="598235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8" name="pg567"/>
            <p:cNvSpPr/>
            <p:nvPr/>
          </p:nvSpPr>
          <p:spPr>
            <a:xfrm>
              <a:off x="4670936" y="598615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9" name="pg568"/>
            <p:cNvSpPr/>
            <p:nvPr/>
          </p:nvSpPr>
          <p:spPr>
            <a:xfrm>
              <a:off x="4576734" y="596861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0" name="pg569"/>
            <p:cNvSpPr/>
            <p:nvPr/>
          </p:nvSpPr>
          <p:spPr>
            <a:xfrm>
              <a:off x="4498555" y="598174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1" name="pg570"/>
            <p:cNvSpPr/>
            <p:nvPr/>
          </p:nvSpPr>
          <p:spPr>
            <a:xfrm>
              <a:off x="5053858" y="598168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2" name="pg571"/>
            <p:cNvSpPr/>
            <p:nvPr/>
          </p:nvSpPr>
          <p:spPr>
            <a:xfrm>
              <a:off x="4555375" y="598233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3" name="pg572"/>
            <p:cNvSpPr/>
            <p:nvPr/>
          </p:nvSpPr>
          <p:spPr>
            <a:xfrm>
              <a:off x="5031945" y="603673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4" name="pg573"/>
            <p:cNvSpPr/>
            <p:nvPr/>
          </p:nvSpPr>
          <p:spPr>
            <a:xfrm>
              <a:off x="4586950" y="603677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5" name="pg574"/>
            <p:cNvSpPr/>
            <p:nvPr/>
          </p:nvSpPr>
          <p:spPr>
            <a:xfrm>
              <a:off x="4926961" y="598859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6" name="pg575"/>
            <p:cNvSpPr/>
            <p:nvPr/>
          </p:nvSpPr>
          <p:spPr>
            <a:xfrm>
              <a:off x="4975828" y="597983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7" name="pg576"/>
            <p:cNvSpPr/>
            <p:nvPr/>
          </p:nvSpPr>
          <p:spPr>
            <a:xfrm>
              <a:off x="5492407" y="640518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8" name="pg577"/>
            <p:cNvSpPr/>
            <p:nvPr/>
          </p:nvSpPr>
          <p:spPr>
            <a:xfrm>
              <a:off x="4515705" y="600044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9" name="pg578"/>
            <p:cNvSpPr/>
            <p:nvPr/>
          </p:nvSpPr>
          <p:spPr>
            <a:xfrm>
              <a:off x="4881390" y="597618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0" name="pg579"/>
            <p:cNvSpPr/>
            <p:nvPr/>
          </p:nvSpPr>
          <p:spPr>
            <a:xfrm>
              <a:off x="4765813" y="597047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1" name="pg580"/>
            <p:cNvSpPr/>
            <p:nvPr/>
          </p:nvSpPr>
          <p:spPr>
            <a:xfrm>
              <a:off x="4845621" y="601825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2" name="pg581"/>
            <p:cNvSpPr/>
            <p:nvPr/>
          </p:nvSpPr>
          <p:spPr>
            <a:xfrm>
              <a:off x="4929549" y="599897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3" name="pg582"/>
            <p:cNvSpPr/>
            <p:nvPr/>
          </p:nvSpPr>
          <p:spPr>
            <a:xfrm>
              <a:off x="4764861" y="597217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4" name="pg583"/>
            <p:cNvSpPr/>
            <p:nvPr/>
          </p:nvSpPr>
          <p:spPr>
            <a:xfrm>
              <a:off x="4837659" y="597244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5" name="pg584"/>
            <p:cNvSpPr/>
            <p:nvPr/>
          </p:nvSpPr>
          <p:spPr>
            <a:xfrm>
              <a:off x="4801049" y="596971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6" name="pg585"/>
            <p:cNvSpPr/>
            <p:nvPr/>
          </p:nvSpPr>
          <p:spPr>
            <a:xfrm>
              <a:off x="4847343" y="597048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7" name="pg586"/>
            <p:cNvSpPr/>
            <p:nvPr/>
          </p:nvSpPr>
          <p:spPr>
            <a:xfrm>
              <a:off x="4784181" y="596841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8" name="pg587"/>
            <p:cNvSpPr/>
            <p:nvPr/>
          </p:nvSpPr>
          <p:spPr>
            <a:xfrm>
              <a:off x="4686743" y="601717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9" name="pg588"/>
            <p:cNvSpPr/>
            <p:nvPr/>
          </p:nvSpPr>
          <p:spPr>
            <a:xfrm>
              <a:off x="4621815" y="604324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0" name="pg589"/>
            <p:cNvSpPr/>
            <p:nvPr/>
          </p:nvSpPr>
          <p:spPr>
            <a:xfrm>
              <a:off x="4959838" y="597812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1" name="pg590"/>
            <p:cNvSpPr/>
            <p:nvPr/>
          </p:nvSpPr>
          <p:spPr>
            <a:xfrm>
              <a:off x="4552248" y="597938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2" name="pg591"/>
            <p:cNvSpPr/>
            <p:nvPr/>
          </p:nvSpPr>
          <p:spPr>
            <a:xfrm>
              <a:off x="5059002" y="598634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3" name="pg592"/>
            <p:cNvSpPr/>
            <p:nvPr/>
          </p:nvSpPr>
          <p:spPr>
            <a:xfrm>
              <a:off x="4502868" y="597257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4" name="pg593"/>
            <p:cNvSpPr/>
            <p:nvPr/>
          </p:nvSpPr>
          <p:spPr>
            <a:xfrm>
              <a:off x="4469114" y="596733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5" name="pg594"/>
            <p:cNvSpPr/>
            <p:nvPr/>
          </p:nvSpPr>
          <p:spPr>
            <a:xfrm>
              <a:off x="4783666" y="597409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6" name="pg595"/>
            <p:cNvSpPr/>
            <p:nvPr/>
          </p:nvSpPr>
          <p:spPr>
            <a:xfrm>
              <a:off x="5007050" y="598618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7" name="pg596"/>
            <p:cNvSpPr/>
            <p:nvPr/>
          </p:nvSpPr>
          <p:spPr>
            <a:xfrm>
              <a:off x="4746369" y="597965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8" name="pg597"/>
            <p:cNvSpPr/>
            <p:nvPr/>
          </p:nvSpPr>
          <p:spPr>
            <a:xfrm>
              <a:off x="4900713" y="598317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9" name="pg598"/>
            <p:cNvSpPr/>
            <p:nvPr/>
          </p:nvSpPr>
          <p:spPr>
            <a:xfrm>
              <a:off x="4508268" y="597628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0" name="pg599"/>
            <p:cNvSpPr/>
            <p:nvPr/>
          </p:nvSpPr>
          <p:spPr>
            <a:xfrm>
              <a:off x="4863463" y="597912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1" name="pg600"/>
            <p:cNvSpPr/>
            <p:nvPr/>
          </p:nvSpPr>
          <p:spPr>
            <a:xfrm>
              <a:off x="4665211" y="598681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2" name="pg601"/>
            <p:cNvSpPr/>
            <p:nvPr/>
          </p:nvSpPr>
          <p:spPr>
            <a:xfrm>
              <a:off x="5685481" y="656476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3" name="pg602"/>
            <p:cNvSpPr/>
            <p:nvPr/>
          </p:nvSpPr>
          <p:spPr>
            <a:xfrm>
              <a:off x="4795018" y="598746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4" name="pg603"/>
            <p:cNvSpPr/>
            <p:nvPr/>
          </p:nvSpPr>
          <p:spPr>
            <a:xfrm>
              <a:off x="4462672" y="601983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5" name="pg604"/>
            <p:cNvSpPr/>
            <p:nvPr/>
          </p:nvSpPr>
          <p:spPr>
            <a:xfrm>
              <a:off x="4488331" y="598316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6" name="pg605"/>
            <p:cNvSpPr/>
            <p:nvPr/>
          </p:nvSpPr>
          <p:spPr>
            <a:xfrm>
              <a:off x="4962718" y="600765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7" name="pg606"/>
            <p:cNvSpPr/>
            <p:nvPr/>
          </p:nvSpPr>
          <p:spPr>
            <a:xfrm>
              <a:off x="4590042" y="600307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8" name="pg607"/>
            <p:cNvSpPr/>
            <p:nvPr/>
          </p:nvSpPr>
          <p:spPr>
            <a:xfrm>
              <a:off x="6472949" y="647466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9" name="pg608"/>
            <p:cNvSpPr/>
            <p:nvPr/>
          </p:nvSpPr>
          <p:spPr>
            <a:xfrm>
              <a:off x="4466619" y="598152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0" name="pg609"/>
            <p:cNvSpPr/>
            <p:nvPr/>
          </p:nvSpPr>
          <p:spPr>
            <a:xfrm>
              <a:off x="5046931" y="599015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1" name="pg610"/>
            <p:cNvSpPr/>
            <p:nvPr/>
          </p:nvSpPr>
          <p:spPr>
            <a:xfrm>
              <a:off x="4440655" y="621283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2" name="pg611"/>
            <p:cNvSpPr/>
            <p:nvPr/>
          </p:nvSpPr>
          <p:spPr>
            <a:xfrm>
              <a:off x="4820828" y="597701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3" name="pg612"/>
            <p:cNvSpPr/>
            <p:nvPr/>
          </p:nvSpPr>
          <p:spPr>
            <a:xfrm>
              <a:off x="4682557" y="600865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4" name="pg613"/>
            <p:cNvSpPr/>
            <p:nvPr/>
          </p:nvSpPr>
          <p:spPr>
            <a:xfrm>
              <a:off x="4566317" y="598592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5" name="pg614"/>
            <p:cNvSpPr/>
            <p:nvPr/>
          </p:nvSpPr>
          <p:spPr>
            <a:xfrm>
              <a:off x="5013919" y="597820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6" name="pg615"/>
            <p:cNvSpPr/>
            <p:nvPr/>
          </p:nvSpPr>
          <p:spPr>
            <a:xfrm>
              <a:off x="4530295" y="600155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7" name="pg616"/>
            <p:cNvSpPr/>
            <p:nvPr/>
          </p:nvSpPr>
          <p:spPr>
            <a:xfrm>
              <a:off x="5125286" y="599112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8" name="pg617"/>
            <p:cNvSpPr/>
            <p:nvPr/>
          </p:nvSpPr>
          <p:spPr>
            <a:xfrm>
              <a:off x="4869085" y="597754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9" name="pg618"/>
            <p:cNvSpPr/>
            <p:nvPr/>
          </p:nvSpPr>
          <p:spPr>
            <a:xfrm>
              <a:off x="4517363" y="598326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0" name="pg619"/>
            <p:cNvSpPr/>
            <p:nvPr/>
          </p:nvSpPr>
          <p:spPr>
            <a:xfrm>
              <a:off x="5055042" y="598165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1" name="pg620"/>
            <p:cNvSpPr/>
            <p:nvPr/>
          </p:nvSpPr>
          <p:spPr>
            <a:xfrm>
              <a:off x="4957592" y="602685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2" name="pg621"/>
            <p:cNvSpPr/>
            <p:nvPr/>
          </p:nvSpPr>
          <p:spPr>
            <a:xfrm>
              <a:off x="4618175" y="600657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3" name="pg622"/>
            <p:cNvSpPr/>
            <p:nvPr/>
          </p:nvSpPr>
          <p:spPr>
            <a:xfrm>
              <a:off x="4711327" y="599818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4" name="pg623"/>
            <p:cNvSpPr/>
            <p:nvPr/>
          </p:nvSpPr>
          <p:spPr>
            <a:xfrm>
              <a:off x="4472425" y="597392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5" name="pg624"/>
            <p:cNvSpPr/>
            <p:nvPr/>
          </p:nvSpPr>
          <p:spPr>
            <a:xfrm>
              <a:off x="4812184" y="597396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6" name="pg625"/>
            <p:cNvSpPr/>
            <p:nvPr/>
          </p:nvSpPr>
          <p:spPr>
            <a:xfrm>
              <a:off x="4893118" y="597585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7" name="pg626"/>
            <p:cNvSpPr/>
            <p:nvPr/>
          </p:nvSpPr>
          <p:spPr>
            <a:xfrm>
              <a:off x="5002468" y="597532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8" name="pg627"/>
            <p:cNvSpPr/>
            <p:nvPr/>
          </p:nvSpPr>
          <p:spPr>
            <a:xfrm>
              <a:off x="4633824" y="597460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9" name="pg628"/>
            <p:cNvSpPr/>
            <p:nvPr/>
          </p:nvSpPr>
          <p:spPr>
            <a:xfrm>
              <a:off x="5067805" y="596334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0" name="pg629"/>
            <p:cNvSpPr/>
            <p:nvPr/>
          </p:nvSpPr>
          <p:spPr>
            <a:xfrm>
              <a:off x="4603141" y="600582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1" name="pg630"/>
            <p:cNvSpPr/>
            <p:nvPr/>
          </p:nvSpPr>
          <p:spPr>
            <a:xfrm>
              <a:off x="4751070" y="601581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2" name="pg631"/>
            <p:cNvSpPr/>
            <p:nvPr/>
          </p:nvSpPr>
          <p:spPr>
            <a:xfrm>
              <a:off x="4556118" y="598958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3" name="pg632"/>
            <p:cNvSpPr/>
            <p:nvPr/>
          </p:nvSpPr>
          <p:spPr>
            <a:xfrm>
              <a:off x="4530929" y="600370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4" name="pg633"/>
            <p:cNvSpPr/>
            <p:nvPr/>
          </p:nvSpPr>
          <p:spPr>
            <a:xfrm>
              <a:off x="4682121" y="600736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5" name="pg634"/>
            <p:cNvSpPr/>
            <p:nvPr/>
          </p:nvSpPr>
          <p:spPr>
            <a:xfrm>
              <a:off x="4977860" y="599642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6" name="pg635"/>
            <p:cNvSpPr/>
            <p:nvPr/>
          </p:nvSpPr>
          <p:spPr>
            <a:xfrm>
              <a:off x="4739106" y="597481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7" name="pg636"/>
            <p:cNvSpPr/>
            <p:nvPr/>
          </p:nvSpPr>
          <p:spPr>
            <a:xfrm>
              <a:off x="4517454" y="600695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8" name="pg637"/>
            <p:cNvSpPr/>
            <p:nvPr/>
          </p:nvSpPr>
          <p:spPr>
            <a:xfrm>
              <a:off x="4787393" y="598169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9" name="pg638"/>
            <p:cNvSpPr/>
            <p:nvPr/>
          </p:nvSpPr>
          <p:spPr>
            <a:xfrm>
              <a:off x="4997035" y="597586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0" name="pg639"/>
            <p:cNvSpPr/>
            <p:nvPr/>
          </p:nvSpPr>
          <p:spPr>
            <a:xfrm>
              <a:off x="4578903" y="621668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1" name="pg640"/>
            <p:cNvSpPr/>
            <p:nvPr/>
          </p:nvSpPr>
          <p:spPr>
            <a:xfrm>
              <a:off x="4966647" y="597728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2" name="pg641"/>
            <p:cNvSpPr/>
            <p:nvPr/>
          </p:nvSpPr>
          <p:spPr>
            <a:xfrm>
              <a:off x="5025784" y="597722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3" name="pg642"/>
            <p:cNvSpPr/>
            <p:nvPr/>
          </p:nvSpPr>
          <p:spPr>
            <a:xfrm>
              <a:off x="4657568" y="597729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4" name="pg643"/>
            <p:cNvSpPr/>
            <p:nvPr/>
          </p:nvSpPr>
          <p:spPr>
            <a:xfrm>
              <a:off x="4473066" y="597206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5" name="pg644"/>
            <p:cNvSpPr/>
            <p:nvPr/>
          </p:nvSpPr>
          <p:spPr>
            <a:xfrm>
              <a:off x="4829427" y="600088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6" name="pg645"/>
            <p:cNvSpPr/>
            <p:nvPr/>
          </p:nvSpPr>
          <p:spPr>
            <a:xfrm>
              <a:off x="4767575" y="600897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7" name="pg646"/>
            <p:cNvSpPr/>
            <p:nvPr/>
          </p:nvSpPr>
          <p:spPr>
            <a:xfrm>
              <a:off x="4480911" y="596750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8" name="pg647"/>
            <p:cNvSpPr/>
            <p:nvPr/>
          </p:nvSpPr>
          <p:spPr>
            <a:xfrm>
              <a:off x="4594962" y="598281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9" name="pg648"/>
            <p:cNvSpPr/>
            <p:nvPr/>
          </p:nvSpPr>
          <p:spPr>
            <a:xfrm>
              <a:off x="4660429" y="597879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0" name="pg649"/>
            <p:cNvSpPr/>
            <p:nvPr/>
          </p:nvSpPr>
          <p:spPr>
            <a:xfrm>
              <a:off x="4437592" y="597710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1" name="pg650"/>
            <p:cNvSpPr/>
            <p:nvPr/>
          </p:nvSpPr>
          <p:spPr>
            <a:xfrm>
              <a:off x="4732858" y="609646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2" name="pg651"/>
            <p:cNvSpPr/>
            <p:nvPr/>
          </p:nvSpPr>
          <p:spPr>
            <a:xfrm>
              <a:off x="4932497" y="598531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3" name="pg652"/>
            <p:cNvSpPr/>
            <p:nvPr/>
          </p:nvSpPr>
          <p:spPr>
            <a:xfrm>
              <a:off x="4589839" y="603352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4" name="pg653"/>
            <p:cNvSpPr/>
            <p:nvPr/>
          </p:nvSpPr>
          <p:spPr>
            <a:xfrm>
              <a:off x="4820630" y="600130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5" name="pg654"/>
            <p:cNvSpPr/>
            <p:nvPr/>
          </p:nvSpPr>
          <p:spPr>
            <a:xfrm>
              <a:off x="4941124" y="597629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6" name="pg655"/>
            <p:cNvSpPr/>
            <p:nvPr/>
          </p:nvSpPr>
          <p:spPr>
            <a:xfrm>
              <a:off x="4916501" y="597857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7" name="pg656"/>
            <p:cNvSpPr/>
            <p:nvPr/>
          </p:nvSpPr>
          <p:spPr>
            <a:xfrm>
              <a:off x="4961221" y="601351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8" name="pg657"/>
            <p:cNvSpPr/>
            <p:nvPr/>
          </p:nvSpPr>
          <p:spPr>
            <a:xfrm>
              <a:off x="5063472" y="600855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9" name="pg658"/>
            <p:cNvSpPr/>
            <p:nvPr/>
          </p:nvSpPr>
          <p:spPr>
            <a:xfrm>
              <a:off x="4758005" y="603383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0" name="pg659"/>
            <p:cNvSpPr/>
            <p:nvPr/>
          </p:nvSpPr>
          <p:spPr>
            <a:xfrm>
              <a:off x="4674053" y="598726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1" name="pg660"/>
            <p:cNvSpPr/>
            <p:nvPr/>
          </p:nvSpPr>
          <p:spPr>
            <a:xfrm>
              <a:off x="4550266" y="599220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2" name="pg661"/>
            <p:cNvSpPr/>
            <p:nvPr/>
          </p:nvSpPr>
          <p:spPr>
            <a:xfrm>
              <a:off x="4901944" y="600829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3" name="pg662"/>
            <p:cNvSpPr/>
            <p:nvPr/>
          </p:nvSpPr>
          <p:spPr>
            <a:xfrm>
              <a:off x="4816397" y="598321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4" name="pg663"/>
            <p:cNvSpPr/>
            <p:nvPr/>
          </p:nvSpPr>
          <p:spPr>
            <a:xfrm>
              <a:off x="5055483" y="600241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5" name="pg664"/>
            <p:cNvSpPr/>
            <p:nvPr/>
          </p:nvSpPr>
          <p:spPr>
            <a:xfrm>
              <a:off x="4996274" y="600824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6" name="pg665"/>
            <p:cNvSpPr/>
            <p:nvPr/>
          </p:nvSpPr>
          <p:spPr>
            <a:xfrm>
              <a:off x="5129749" y="597932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7" name="pg666"/>
            <p:cNvSpPr/>
            <p:nvPr/>
          </p:nvSpPr>
          <p:spPr>
            <a:xfrm>
              <a:off x="5016384" y="608655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8" name="pg667"/>
            <p:cNvSpPr/>
            <p:nvPr/>
          </p:nvSpPr>
          <p:spPr>
            <a:xfrm>
              <a:off x="4987861" y="599947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9" name="pg668"/>
            <p:cNvSpPr/>
            <p:nvPr/>
          </p:nvSpPr>
          <p:spPr>
            <a:xfrm>
              <a:off x="4479931" y="600243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0" name="pg669"/>
            <p:cNvSpPr/>
            <p:nvPr/>
          </p:nvSpPr>
          <p:spPr>
            <a:xfrm>
              <a:off x="5129660" y="600990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1" name="pg670"/>
            <p:cNvSpPr/>
            <p:nvPr/>
          </p:nvSpPr>
          <p:spPr>
            <a:xfrm>
              <a:off x="4812808" y="601339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2" name="pg671"/>
            <p:cNvSpPr/>
            <p:nvPr/>
          </p:nvSpPr>
          <p:spPr>
            <a:xfrm>
              <a:off x="4544478" y="596791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3" name="pg672"/>
            <p:cNvSpPr/>
            <p:nvPr/>
          </p:nvSpPr>
          <p:spPr>
            <a:xfrm>
              <a:off x="4731823" y="603232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4" name="pg673"/>
            <p:cNvSpPr/>
            <p:nvPr/>
          </p:nvSpPr>
          <p:spPr>
            <a:xfrm>
              <a:off x="5093977" y="614396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5" name="pg674"/>
            <p:cNvSpPr/>
            <p:nvPr/>
          </p:nvSpPr>
          <p:spPr>
            <a:xfrm>
              <a:off x="4459982" y="632504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6" name="pg675"/>
            <p:cNvSpPr/>
            <p:nvPr/>
          </p:nvSpPr>
          <p:spPr>
            <a:xfrm>
              <a:off x="5055967" y="616313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7" name="pg676"/>
            <p:cNvSpPr/>
            <p:nvPr/>
          </p:nvSpPr>
          <p:spPr>
            <a:xfrm>
              <a:off x="4655015" y="598301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8" name="pg677"/>
            <p:cNvSpPr/>
            <p:nvPr/>
          </p:nvSpPr>
          <p:spPr>
            <a:xfrm>
              <a:off x="4725758" y="604350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9" name="pg678"/>
            <p:cNvSpPr/>
            <p:nvPr/>
          </p:nvSpPr>
          <p:spPr>
            <a:xfrm>
              <a:off x="4673136" y="603562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0" name="pg679"/>
            <p:cNvSpPr/>
            <p:nvPr/>
          </p:nvSpPr>
          <p:spPr>
            <a:xfrm>
              <a:off x="4975087" y="598722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1" name="pg680"/>
            <p:cNvSpPr/>
            <p:nvPr/>
          </p:nvSpPr>
          <p:spPr>
            <a:xfrm>
              <a:off x="4577359" y="608522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2" name="pg681"/>
            <p:cNvSpPr/>
            <p:nvPr/>
          </p:nvSpPr>
          <p:spPr>
            <a:xfrm>
              <a:off x="4460381" y="597160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3" name="pg682"/>
            <p:cNvSpPr/>
            <p:nvPr/>
          </p:nvSpPr>
          <p:spPr>
            <a:xfrm>
              <a:off x="4873011" y="609771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4" name="pg683"/>
            <p:cNvSpPr/>
            <p:nvPr/>
          </p:nvSpPr>
          <p:spPr>
            <a:xfrm>
              <a:off x="4434055" y="598386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5" name="pg684"/>
            <p:cNvSpPr/>
            <p:nvPr/>
          </p:nvSpPr>
          <p:spPr>
            <a:xfrm>
              <a:off x="5114376" y="622777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6" name="pg685"/>
            <p:cNvSpPr/>
            <p:nvPr/>
          </p:nvSpPr>
          <p:spPr>
            <a:xfrm>
              <a:off x="4505270" y="598902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7" name="pg686"/>
            <p:cNvSpPr/>
            <p:nvPr/>
          </p:nvSpPr>
          <p:spPr>
            <a:xfrm>
              <a:off x="4965553" y="597292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8" name="pg687"/>
            <p:cNvSpPr/>
            <p:nvPr/>
          </p:nvSpPr>
          <p:spPr>
            <a:xfrm>
              <a:off x="5020362" y="597825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9" name="pg688"/>
            <p:cNvSpPr/>
            <p:nvPr/>
          </p:nvSpPr>
          <p:spPr>
            <a:xfrm>
              <a:off x="4556468" y="596802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0" name="pg689"/>
            <p:cNvSpPr/>
            <p:nvPr/>
          </p:nvSpPr>
          <p:spPr>
            <a:xfrm>
              <a:off x="4526874" y="598230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1" name="pg690"/>
            <p:cNvSpPr/>
            <p:nvPr/>
          </p:nvSpPr>
          <p:spPr>
            <a:xfrm>
              <a:off x="4690663" y="597637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2" name="pg691"/>
            <p:cNvSpPr/>
            <p:nvPr/>
          </p:nvSpPr>
          <p:spPr>
            <a:xfrm>
              <a:off x="5104955" y="598388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3" name="pg692"/>
            <p:cNvSpPr/>
            <p:nvPr/>
          </p:nvSpPr>
          <p:spPr>
            <a:xfrm>
              <a:off x="4884247" y="598375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4" name="pg693"/>
            <p:cNvSpPr/>
            <p:nvPr/>
          </p:nvSpPr>
          <p:spPr>
            <a:xfrm>
              <a:off x="4970807" y="598388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5" name="pg694"/>
            <p:cNvSpPr/>
            <p:nvPr/>
          </p:nvSpPr>
          <p:spPr>
            <a:xfrm>
              <a:off x="5105831" y="598375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6" name="pg695"/>
            <p:cNvSpPr/>
            <p:nvPr/>
          </p:nvSpPr>
          <p:spPr>
            <a:xfrm>
              <a:off x="4439668" y="600495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7" name="pg696"/>
            <p:cNvSpPr/>
            <p:nvPr/>
          </p:nvSpPr>
          <p:spPr>
            <a:xfrm>
              <a:off x="4773292" y="598229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8" name="pg697"/>
            <p:cNvSpPr/>
            <p:nvPr/>
          </p:nvSpPr>
          <p:spPr>
            <a:xfrm>
              <a:off x="4884379" y="610995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9" name="pg698"/>
            <p:cNvSpPr/>
            <p:nvPr/>
          </p:nvSpPr>
          <p:spPr>
            <a:xfrm>
              <a:off x="5609976" y="666303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0" name="pg699"/>
            <p:cNvSpPr/>
            <p:nvPr/>
          </p:nvSpPr>
          <p:spPr>
            <a:xfrm>
              <a:off x="5056965" y="598616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1" name="pg700"/>
            <p:cNvSpPr/>
            <p:nvPr/>
          </p:nvSpPr>
          <p:spPr>
            <a:xfrm>
              <a:off x="4850877" y="597330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2" name="pg701"/>
            <p:cNvSpPr/>
            <p:nvPr/>
          </p:nvSpPr>
          <p:spPr>
            <a:xfrm>
              <a:off x="4476821" y="597056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3" name="pg702"/>
            <p:cNvSpPr/>
            <p:nvPr/>
          </p:nvSpPr>
          <p:spPr>
            <a:xfrm>
              <a:off x="4613961" y="608267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4" name="pg703"/>
            <p:cNvSpPr/>
            <p:nvPr/>
          </p:nvSpPr>
          <p:spPr>
            <a:xfrm>
              <a:off x="5055897" y="599021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5" name="pg704"/>
            <p:cNvSpPr/>
            <p:nvPr/>
          </p:nvSpPr>
          <p:spPr>
            <a:xfrm>
              <a:off x="4816595" y="598906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6" name="pg705"/>
            <p:cNvSpPr/>
            <p:nvPr/>
          </p:nvSpPr>
          <p:spPr>
            <a:xfrm>
              <a:off x="4478793" y="597449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7" name="rc706"/>
            <p:cNvSpPr/>
            <p:nvPr/>
          </p:nvSpPr>
          <p:spPr>
            <a:xfrm>
              <a:off x="4284320" y="5274385"/>
              <a:ext cx="2817450" cy="1640881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rc707"/>
            <p:cNvSpPr/>
            <p:nvPr/>
          </p:nvSpPr>
          <p:spPr>
            <a:xfrm>
              <a:off x="7171360" y="1423720"/>
              <a:ext cx="2817450" cy="1640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9" name="pl708"/>
            <p:cNvSpPr/>
            <p:nvPr/>
          </p:nvSpPr>
          <p:spPr>
            <a:xfrm>
              <a:off x="7171360" y="2998742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l709"/>
            <p:cNvSpPr/>
            <p:nvPr/>
          </p:nvSpPr>
          <p:spPr>
            <a:xfrm>
              <a:off x="7171360" y="2576897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l710"/>
            <p:cNvSpPr/>
            <p:nvPr/>
          </p:nvSpPr>
          <p:spPr>
            <a:xfrm>
              <a:off x="7171360" y="2155051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l711"/>
            <p:cNvSpPr/>
            <p:nvPr/>
          </p:nvSpPr>
          <p:spPr>
            <a:xfrm>
              <a:off x="7171360" y="1733205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l712"/>
            <p:cNvSpPr/>
            <p:nvPr/>
          </p:nvSpPr>
          <p:spPr>
            <a:xfrm>
              <a:off x="7171360" y="2787820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l713"/>
            <p:cNvSpPr/>
            <p:nvPr/>
          </p:nvSpPr>
          <p:spPr>
            <a:xfrm>
              <a:off x="7171360" y="2365974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l714"/>
            <p:cNvSpPr/>
            <p:nvPr/>
          </p:nvSpPr>
          <p:spPr>
            <a:xfrm>
              <a:off x="7171360" y="1944128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l715"/>
            <p:cNvSpPr/>
            <p:nvPr/>
          </p:nvSpPr>
          <p:spPr>
            <a:xfrm>
              <a:off x="7171360" y="1522282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pl716"/>
            <p:cNvSpPr/>
            <p:nvPr/>
          </p:nvSpPr>
          <p:spPr>
            <a:xfrm>
              <a:off x="7699632" y="1423720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l717"/>
            <p:cNvSpPr/>
            <p:nvPr/>
          </p:nvSpPr>
          <p:spPr>
            <a:xfrm>
              <a:off x="8580085" y="1423720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l718"/>
            <p:cNvSpPr/>
            <p:nvPr/>
          </p:nvSpPr>
          <p:spPr>
            <a:xfrm>
              <a:off x="9460538" y="1423720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pg719"/>
            <p:cNvSpPr/>
            <p:nvPr/>
          </p:nvSpPr>
          <p:spPr>
            <a:xfrm>
              <a:off x="9620876" y="288325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1" name="pg720"/>
            <p:cNvSpPr/>
            <p:nvPr/>
          </p:nvSpPr>
          <p:spPr>
            <a:xfrm>
              <a:off x="7377099" y="252062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2" name="pg721"/>
            <p:cNvSpPr/>
            <p:nvPr/>
          </p:nvSpPr>
          <p:spPr>
            <a:xfrm>
              <a:off x="7917930" y="252485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3" name="pg722"/>
            <p:cNvSpPr/>
            <p:nvPr/>
          </p:nvSpPr>
          <p:spPr>
            <a:xfrm>
              <a:off x="7845245" y="253723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4" name="pg723"/>
            <p:cNvSpPr/>
            <p:nvPr/>
          </p:nvSpPr>
          <p:spPr>
            <a:xfrm>
              <a:off x="7482125" y="253228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5" name="pg724"/>
            <p:cNvSpPr/>
            <p:nvPr/>
          </p:nvSpPr>
          <p:spPr>
            <a:xfrm>
              <a:off x="7670791" y="247836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6" name="pg725"/>
            <p:cNvSpPr/>
            <p:nvPr/>
          </p:nvSpPr>
          <p:spPr>
            <a:xfrm>
              <a:off x="8746131" y="257021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7" name="pg726"/>
            <p:cNvSpPr/>
            <p:nvPr/>
          </p:nvSpPr>
          <p:spPr>
            <a:xfrm>
              <a:off x="7762813" y="251982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8" name="pg727"/>
            <p:cNvSpPr/>
            <p:nvPr/>
          </p:nvSpPr>
          <p:spPr>
            <a:xfrm>
              <a:off x="7592544" y="253201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9" name="pg728"/>
            <p:cNvSpPr/>
            <p:nvPr/>
          </p:nvSpPr>
          <p:spPr>
            <a:xfrm>
              <a:off x="7979844" y="252839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0" name="pg729"/>
            <p:cNvSpPr/>
            <p:nvPr/>
          </p:nvSpPr>
          <p:spPr>
            <a:xfrm>
              <a:off x="8431258" y="256994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1" name="pg730"/>
            <p:cNvSpPr/>
            <p:nvPr/>
          </p:nvSpPr>
          <p:spPr>
            <a:xfrm>
              <a:off x="8615353" y="261189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2" name="pg731"/>
            <p:cNvSpPr/>
            <p:nvPr/>
          </p:nvSpPr>
          <p:spPr>
            <a:xfrm>
              <a:off x="8300279" y="257124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3" name="pg732"/>
            <p:cNvSpPr/>
            <p:nvPr/>
          </p:nvSpPr>
          <p:spPr>
            <a:xfrm>
              <a:off x="8705685" y="268297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4" name="pg733"/>
            <p:cNvSpPr/>
            <p:nvPr/>
          </p:nvSpPr>
          <p:spPr>
            <a:xfrm>
              <a:off x="8809903" y="256829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5" name="pg734"/>
            <p:cNvSpPr/>
            <p:nvPr/>
          </p:nvSpPr>
          <p:spPr>
            <a:xfrm>
              <a:off x="7757794" y="253471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6" name="pg735"/>
            <p:cNvSpPr/>
            <p:nvPr/>
          </p:nvSpPr>
          <p:spPr>
            <a:xfrm>
              <a:off x="8209734" y="265430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7" name="pg736"/>
            <p:cNvSpPr/>
            <p:nvPr/>
          </p:nvSpPr>
          <p:spPr>
            <a:xfrm>
              <a:off x="8795736" y="258895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8" name="pg737"/>
            <p:cNvSpPr/>
            <p:nvPr/>
          </p:nvSpPr>
          <p:spPr>
            <a:xfrm>
              <a:off x="8757924" y="256557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9" name="pg738"/>
            <p:cNvSpPr/>
            <p:nvPr/>
          </p:nvSpPr>
          <p:spPr>
            <a:xfrm>
              <a:off x="7557037" y="252058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0" name="pg739"/>
            <p:cNvSpPr/>
            <p:nvPr/>
          </p:nvSpPr>
          <p:spPr>
            <a:xfrm>
              <a:off x="8678487" y="262426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1" name="pg740"/>
            <p:cNvSpPr/>
            <p:nvPr/>
          </p:nvSpPr>
          <p:spPr>
            <a:xfrm>
              <a:off x="8846653" y="256362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2" name="pg741"/>
            <p:cNvSpPr/>
            <p:nvPr/>
          </p:nvSpPr>
          <p:spPr>
            <a:xfrm>
              <a:off x="8731742" y="257131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3" name="pg742"/>
            <p:cNvSpPr/>
            <p:nvPr/>
          </p:nvSpPr>
          <p:spPr>
            <a:xfrm>
              <a:off x="7998676" y="246157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4" name="pg743"/>
            <p:cNvSpPr/>
            <p:nvPr/>
          </p:nvSpPr>
          <p:spPr>
            <a:xfrm>
              <a:off x="7782258" y="252259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5" name="pg744"/>
            <p:cNvSpPr/>
            <p:nvPr/>
          </p:nvSpPr>
          <p:spPr>
            <a:xfrm>
              <a:off x="8558237" y="257456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6" name="pg745"/>
            <p:cNvSpPr/>
            <p:nvPr/>
          </p:nvSpPr>
          <p:spPr>
            <a:xfrm>
              <a:off x="8713527" y="258739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7" name="pg746"/>
            <p:cNvSpPr/>
            <p:nvPr/>
          </p:nvSpPr>
          <p:spPr>
            <a:xfrm>
              <a:off x="9733361" y="292897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8" name="pg747"/>
            <p:cNvSpPr/>
            <p:nvPr/>
          </p:nvSpPr>
          <p:spPr>
            <a:xfrm>
              <a:off x="7803042" y="252951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9" name="pg748"/>
            <p:cNvSpPr/>
            <p:nvPr/>
          </p:nvSpPr>
          <p:spPr>
            <a:xfrm>
              <a:off x="7972759" y="252869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0" name="pg749"/>
            <p:cNvSpPr/>
            <p:nvPr/>
          </p:nvSpPr>
          <p:spPr>
            <a:xfrm>
              <a:off x="7605547" y="252671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1" name="pg750"/>
            <p:cNvSpPr/>
            <p:nvPr/>
          </p:nvSpPr>
          <p:spPr>
            <a:xfrm>
              <a:off x="7500004" y="252676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2" name="pg751"/>
            <p:cNvSpPr/>
            <p:nvPr/>
          </p:nvSpPr>
          <p:spPr>
            <a:xfrm>
              <a:off x="7682026" y="252791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3" name="pg752"/>
            <p:cNvSpPr/>
            <p:nvPr/>
          </p:nvSpPr>
          <p:spPr>
            <a:xfrm>
              <a:off x="7512773" y="253508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4" name="pg753"/>
            <p:cNvSpPr/>
            <p:nvPr/>
          </p:nvSpPr>
          <p:spPr>
            <a:xfrm>
              <a:off x="8281383" y="254713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5" name="pg754"/>
            <p:cNvSpPr/>
            <p:nvPr/>
          </p:nvSpPr>
          <p:spPr>
            <a:xfrm>
              <a:off x="8454874" y="256646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6" name="pg755"/>
            <p:cNvSpPr/>
            <p:nvPr/>
          </p:nvSpPr>
          <p:spPr>
            <a:xfrm>
              <a:off x="8696517" y="257041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7" name="pg756"/>
            <p:cNvSpPr/>
            <p:nvPr/>
          </p:nvSpPr>
          <p:spPr>
            <a:xfrm>
              <a:off x="8411017" y="280067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8" name="pg757"/>
            <p:cNvSpPr/>
            <p:nvPr/>
          </p:nvSpPr>
          <p:spPr>
            <a:xfrm>
              <a:off x="7941434" y="253750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9" name="pg758"/>
            <p:cNvSpPr/>
            <p:nvPr/>
          </p:nvSpPr>
          <p:spPr>
            <a:xfrm>
              <a:off x="7361653" y="241798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0" name="pg759"/>
            <p:cNvSpPr/>
            <p:nvPr/>
          </p:nvSpPr>
          <p:spPr>
            <a:xfrm>
              <a:off x="7758150" y="245146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1" name="pg760"/>
            <p:cNvSpPr/>
            <p:nvPr/>
          </p:nvSpPr>
          <p:spPr>
            <a:xfrm>
              <a:off x="7821669" y="253424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2" name="pg761"/>
            <p:cNvSpPr/>
            <p:nvPr/>
          </p:nvSpPr>
          <p:spPr>
            <a:xfrm>
              <a:off x="7652204" y="253635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3" name="pg762"/>
            <p:cNvSpPr/>
            <p:nvPr/>
          </p:nvSpPr>
          <p:spPr>
            <a:xfrm>
              <a:off x="7816968" y="253619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4" name="pg763"/>
            <p:cNvSpPr/>
            <p:nvPr/>
          </p:nvSpPr>
          <p:spPr>
            <a:xfrm>
              <a:off x="7765491" y="253393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5" name="pg764"/>
            <p:cNvSpPr/>
            <p:nvPr/>
          </p:nvSpPr>
          <p:spPr>
            <a:xfrm>
              <a:off x="7370314" y="253218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6" name="rc765"/>
            <p:cNvSpPr/>
            <p:nvPr/>
          </p:nvSpPr>
          <p:spPr>
            <a:xfrm>
              <a:off x="7171360" y="1423720"/>
              <a:ext cx="2817450" cy="1640881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rc766"/>
            <p:cNvSpPr/>
            <p:nvPr/>
          </p:nvSpPr>
          <p:spPr>
            <a:xfrm>
              <a:off x="7171360" y="3349052"/>
              <a:ext cx="2817450" cy="1640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8" name="pl767"/>
            <p:cNvSpPr/>
            <p:nvPr/>
          </p:nvSpPr>
          <p:spPr>
            <a:xfrm>
              <a:off x="7171360" y="4924075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l768"/>
            <p:cNvSpPr/>
            <p:nvPr/>
          </p:nvSpPr>
          <p:spPr>
            <a:xfrm>
              <a:off x="7171360" y="4502229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pl769"/>
            <p:cNvSpPr/>
            <p:nvPr/>
          </p:nvSpPr>
          <p:spPr>
            <a:xfrm>
              <a:off x="7171360" y="4080383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l770"/>
            <p:cNvSpPr/>
            <p:nvPr/>
          </p:nvSpPr>
          <p:spPr>
            <a:xfrm>
              <a:off x="7171360" y="3658538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l771"/>
            <p:cNvSpPr/>
            <p:nvPr/>
          </p:nvSpPr>
          <p:spPr>
            <a:xfrm>
              <a:off x="7171360" y="4713152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l772"/>
            <p:cNvSpPr/>
            <p:nvPr/>
          </p:nvSpPr>
          <p:spPr>
            <a:xfrm>
              <a:off x="7171360" y="4291306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l773"/>
            <p:cNvSpPr/>
            <p:nvPr/>
          </p:nvSpPr>
          <p:spPr>
            <a:xfrm>
              <a:off x="7171360" y="3869460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l774"/>
            <p:cNvSpPr/>
            <p:nvPr/>
          </p:nvSpPr>
          <p:spPr>
            <a:xfrm>
              <a:off x="7171360" y="3447615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l775"/>
            <p:cNvSpPr/>
            <p:nvPr/>
          </p:nvSpPr>
          <p:spPr>
            <a:xfrm>
              <a:off x="7699632" y="3349052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l776"/>
            <p:cNvSpPr/>
            <p:nvPr/>
          </p:nvSpPr>
          <p:spPr>
            <a:xfrm>
              <a:off x="8580085" y="3349052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l777"/>
            <p:cNvSpPr/>
            <p:nvPr/>
          </p:nvSpPr>
          <p:spPr>
            <a:xfrm>
              <a:off x="9460538" y="3349052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g778"/>
            <p:cNvSpPr/>
            <p:nvPr/>
          </p:nvSpPr>
          <p:spPr>
            <a:xfrm>
              <a:off x="8434494" y="451041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0" name="pg779"/>
            <p:cNvSpPr/>
            <p:nvPr/>
          </p:nvSpPr>
          <p:spPr>
            <a:xfrm>
              <a:off x="8869484" y="469414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1" name="pg780"/>
            <p:cNvSpPr/>
            <p:nvPr/>
          </p:nvSpPr>
          <p:spPr>
            <a:xfrm>
              <a:off x="9371464" y="479519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2" name="pg781"/>
            <p:cNvSpPr/>
            <p:nvPr/>
          </p:nvSpPr>
          <p:spPr>
            <a:xfrm>
              <a:off x="9752729" y="482103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3" name="pg782"/>
            <p:cNvSpPr/>
            <p:nvPr/>
          </p:nvSpPr>
          <p:spPr>
            <a:xfrm>
              <a:off x="9136658" y="480794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4" name="pg783"/>
            <p:cNvSpPr/>
            <p:nvPr/>
          </p:nvSpPr>
          <p:spPr>
            <a:xfrm>
              <a:off x="8716099" y="462126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5" name="pg784"/>
            <p:cNvSpPr/>
            <p:nvPr/>
          </p:nvSpPr>
          <p:spPr>
            <a:xfrm>
              <a:off x="8816129" y="474433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6" name="pg785"/>
            <p:cNvSpPr/>
            <p:nvPr/>
          </p:nvSpPr>
          <p:spPr>
            <a:xfrm>
              <a:off x="8618767" y="449764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7" name="pg786"/>
            <p:cNvSpPr/>
            <p:nvPr/>
          </p:nvSpPr>
          <p:spPr>
            <a:xfrm>
              <a:off x="9243980" y="485195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8" name="pg787"/>
            <p:cNvSpPr/>
            <p:nvPr/>
          </p:nvSpPr>
          <p:spPr>
            <a:xfrm>
              <a:off x="8363425" y="470952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9" name="pg788"/>
            <p:cNvSpPr/>
            <p:nvPr/>
          </p:nvSpPr>
          <p:spPr>
            <a:xfrm>
              <a:off x="8470401" y="471484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0" name="pg789"/>
            <p:cNvSpPr/>
            <p:nvPr/>
          </p:nvSpPr>
          <p:spPr>
            <a:xfrm>
              <a:off x="8620640" y="447292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1" name="pg790"/>
            <p:cNvSpPr/>
            <p:nvPr/>
          </p:nvSpPr>
          <p:spPr>
            <a:xfrm>
              <a:off x="8618611" y="452949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2" name="pg791"/>
            <p:cNvSpPr/>
            <p:nvPr/>
          </p:nvSpPr>
          <p:spPr>
            <a:xfrm>
              <a:off x="9688621" y="480383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3" name="rc792"/>
            <p:cNvSpPr/>
            <p:nvPr/>
          </p:nvSpPr>
          <p:spPr>
            <a:xfrm>
              <a:off x="7171360" y="3349052"/>
              <a:ext cx="2817450" cy="1640881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" name="rc793"/>
            <p:cNvSpPr/>
            <p:nvPr/>
          </p:nvSpPr>
          <p:spPr>
            <a:xfrm>
              <a:off x="1397280" y="5059523"/>
              <a:ext cx="2817450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" name="tx794"/>
            <p:cNvSpPr/>
            <p:nvPr/>
          </p:nvSpPr>
          <p:spPr>
            <a:xfrm>
              <a:off x="2448815" y="5103379"/>
              <a:ext cx="71437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Stramenopiles</a:t>
              </a:r>
            </a:p>
          </p:txBody>
        </p:sp>
        <p:sp>
          <p:nvSpPr>
            <p:cNvPr id="796" name="rc795"/>
            <p:cNvSpPr/>
            <p:nvPr/>
          </p:nvSpPr>
          <p:spPr>
            <a:xfrm>
              <a:off x="4284320" y="5059523"/>
              <a:ext cx="2817450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7" name="tx796"/>
            <p:cNvSpPr/>
            <p:nvPr/>
          </p:nvSpPr>
          <p:spPr>
            <a:xfrm>
              <a:off x="5376183" y="5102070"/>
              <a:ext cx="63372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Streptophyta</a:t>
              </a:r>
            </a:p>
          </p:txBody>
        </p:sp>
        <p:sp>
          <p:nvSpPr>
            <p:cNvPr id="798" name="rc797"/>
            <p:cNvSpPr/>
            <p:nvPr/>
          </p:nvSpPr>
          <p:spPr>
            <a:xfrm>
              <a:off x="1397280" y="3134190"/>
              <a:ext cx="2817450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9" name="tx798"/>
            <p:cNvSpPr/>
            <p:nvPr/>
          </p:nvSpPr>
          <p:spPr>
            <a:xfrm>
              <a:off x="2479838" y="3200311"/>
              <a:ext cx="65233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Metamonada</a:t>
              </a:r>
            </a:p>
          </p:txBody>
        </p:sp>
        <p:sp>
          <p:nvSpPr>
            <p:cNvPr id="800" name="rc799"/>
            <p:cNvSpPr/>
            <p:nvPr/>
          </p:nvSpPr>
          <p:spPr>
            <a:xfrm>
              <a:off x="4284320" y="3134190"/>
              <a:ext cx="2817450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1" name="tx800"/>
            <p:cNvSpPr/>
            <p:nvPr/>
          </p:nvSpPr>
          <p:spPr>
            <a:xfrm>
              <a:off x="5488079" y="3200311"/>
              <a:ext cx="409932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Rhizaria</a:t>
              </a:r>
            </a:p>
          </p:txBody>
        </p:sp>
        <p:sp>
          <p:nvSpPr>
            <p:cNvPr id="802" name="rc801"/>
            <p:cNvSpPr/>
            <p:nvPr/>
          </p:nvSpPr>
          <p:spPr>
            <a:xfrm>
              <a:off x="7171360" y="3134190"/>
              <a:ext cx="2817450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3" name="tx802"/>
            <p:cNvSpPr/>
            <p:nvPr/>
          </p:nvSpPr>
          <p:spPr>
            <a:xfrm>
              <a:off x="8278720" y="3178101"/>
              <a:ext cx="602729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Rhodophyta</a:t>
              </a:r>
            </a:p>
          </p:txBody>
        </p:sp>
        <p:sp>
          <p:nvSpPr>
            <p:cNvPr id="804" name="rc803"/>
            <p:cNvSpPr/>
            <p:nvPr/>
          </p:nvSpPr>
          <p:spPr>
            <a:xfrm>
              <a:off x="1397280" y="1208857"/>
              <a:ext cx="2817450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" name="tx804"/>
            <p:cNvSpPr/>
            <p:nvPr/>
          </p:nvSpPr>
          <p:spPr>
            <a:xfrm>
              <a:off x="2576128" y="1274979"/>
              <a:ext cx="45975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Alveolata</a:t>
              </a:r>
            </a:p>
          </p:txBody>
        </p:sp>
        <p:sp>
          <p:nvSpPr>
            <p:cNvPr id="806" name="rc805"/>
            <p:cNvSpPr/>
            <p:nvPr/>
          </p:nvSpPr>
          <p:spPr>
            <a:xfrm>
              <a:off x="4284320" y="1208857"/>
              <a:ext cx="2817450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" name="tx806"/>
            <p:cNvSpPr/>
            <p:nvPr/>
          </p:nvSpPr>
          <p:spPr>
            <a:xfrm>
              <a:off x="5391735" y="1251404"/>
              <a:ext cx="60261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Chlorophyta</a:t>
              </a:r>
            </a:p>
          </p:txBody>
        </p:sp>
        <p:sp>
          <p:nvSpPr>
            <p:cNvPr id="808" name="rc807"/>
            <p:cNvSpPr/>
            <p:nvPr/>
          </p:nvSpPr>
          <p:spPr>
            <a:xfrm>
              <a:off x="7171360" y="1208857"/>
              <a:ext cx="2817450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" name="tx808"/>
            <p:cNvSpPr/>
            <p:nvPr/>
          </p:nvSpPr>
          <p:spPr>
            <a:xfrm>
              <a:off x="8378202" y="1274979"/>
              <a:ext cx="40376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Discoba</a:t>
              </a:r>
            </a:p>
          </p:txBody>
        </p:sp>
        <p:sp>
          <p:nvSpPr>
            <p:cNvPr id="810" name="pl809"/>
            <p:cNvSpPr/>
            <p:nvPr/>
          </p:nvSpPr>
          <p:spPr>
            <a:xfrm>
              <a:off x="1925552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" name="pl810"/>
            <p:cNvSpPr/>
            <p:nvPr/>
          </p:nvSpPr>
          <p:spPr>
            <a:xfrm>
              <a:off x="2806005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" name="pl811"/>
            <p:cNvSpPr/>
            <p:nvPr/>
          </p:nvSpPr>
          <p:spPr>
            <a:xfrm>
              <a:off x="3686459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" name="tx812"/>
            <p:cNvSpPr/>
            <p:nvPr/>
          </p:nvSpPr>
          <p:spPr>
            <a:xfrm>
              <a:off x="1885197" y="697789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</a:t>
              </a:r>
            </a:p>
          </p:txBody>
        </p:sp>
        <p:sp>
          <p:nvSpPr>
            <p:cNvPr id="814" name="tx813"/>
            <p:cNvSpPr/>
            <p:nvPr/>
          </p:nvSpPr>
          <p:spPr>
            <a:xfrm>
              <a:off x="2759457" y="6977896"/>
              <a:ext cx="93096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815" name="tx814"/>
            <p:cNvSpPr/>
            <p:nvPr/>
          </p:nvSpPr>
          <p:spPr>
            <a:xfrm>
              <a:off x="3655381" y="69778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</a:t>
              </a:r>
            </a:p>
          </p:txBody>
        </p:sp>
        <p:sp>
          <p:nvSpPr>
            <p:cNvPr id="816" name="pl815"/>
            <p:cNvSpPr/>
            <p:nvPr/>
          </p:nvSpPr>
          <p:spPr>
            <a:xfrm>
              <a:off x="4812592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" name="pl816"/>
            <p:cNvSpPr/>
            <p:nvPr/>
          </p:nvSpPr>
          <p:spPr>
            <a:xfrm>
              <a:off x="5693045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" name="pl817"/>
            <p:cNvSpPr/>
            <p:nvPr/>
          </p:nvSpPr>
          <p:spPr>
            <a:xfrm>
              <a:off x="6573499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" name="tx818"/>
            <p:cNvSpPr/>
            <p:nvPr/>
          </p:nvSpPr>
          <p:spPr>
            <a:xfrm>
              <a:off x="4772237" y="697789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</a:t>
              </a:r>
            </a:p>
          </p:txBody>
        </p:sp>
        <p:sp>
          <p:nvSpPr>
            <p:cNvPr id="820" name="tx819"/>
            <p:cNvSpPr/>
            <p:nvPr/>
          </p:nvSpPr>
          <p:spPr>
            <a:xfrm>
              <a:off x="5646497" y="6977896"/>
              <a:ext cx="93096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821" name="tx820"/>
            <p:cNvSpPr/>
            <p:nvPr/>
          </p:nvSpPr>
          <p:spPr>
            <a:xfrm>
              <a:off x="6542421" y="69778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</a:t>
              </a:r>
            </a:p>
          </p:txBody>
        </p:sp>
        <p:sp>
          <p:nvSpPr>
            <p:cNvPr id="822" name="pl821"/>
            <p:cNvSpPr/>
            <p:nvPr/>
          </p:nvSpPr>
          <p:spPr>
            <a:xfrm>
              <a:off x="7699632" y="49899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3" name="pl822"/>
            <p:cNvSpPr/>
            <p:nvPr/>
          </p:nvSpPr>
          <p:spPr>
            <a:xfrm>
              <a:off x="8580085" y="49899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4" name="pl823"/>
            <p:cNvSpPr/>
            <p:nvPr/>
          </p:nvSpPr>
          <p:spPr>
            <a:xfrm>
              <a:off x="9460538" y="49899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5" name="tx824"/>
            <p:cNvSpPr/>
            <p:nvPr/>
          </p:nvSpPr>
          <p:spPr>
            <a:xfrm>
              <a:off x="7659277" y="5052564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</a:t>
              </a:r>
            </a:p>
          </p:txBody>
        </p:sp>
        <p:sp>
          <p:nvSpPr>
            <p:cNvPr id="826" name="tx825"/>
            <p:cNvSpPr/>
            <p:nvPr/>
          </p:nvSpPr>
          <p:spPr>
            <a:xfrm>
              <a:off x="8533537" y="5052564"/>
              <a:ext cx="93096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827" name="tx826"/>
            <p:cNvSpPr/>
            <p:nvPr/>
          </p:nvSpPr>
          <p:spPr>
            <a:xfrm>
              <a:off x="9429461" y="5052564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</a:t>
              </a:r>
            </a:p>
          </p:txBody>
        </p:sp>
        <p:sp>
          <p:nvSpPr>
            <p:cNvPr id="828" name="tx827"/>
            <p:cNvSpPr/>
            <p:nvPr/>
          </p:nvSpPr>
          <p:spPr>
            <a:xfrm>
              <a:off x="1148183" y="2746128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829" name="tx828"/>
            <p:cNvSpPr/>
            <p:nvPr/>
          </p:nvSpPr>
          <p:spPr>
            <a:xfrm>
              <a:off x="1148183" y="2324282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830" name="tx829"/>
            <p:cNvSpPr/>
            <p:nvPr/>
          </p:nvSpPr>
          <p:spPr>
            <a:xfrm>
              <a:off x="1148183" y="190243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600</a:t>
              </a:r>
            </a:p>
          </p:txBody>
        </p:sp>
        <p:sp>
          <p:nvSpPr>
            <p:cNvPr id="831" name="tx830"/>
            <p:cNvSpPr/>
            <p:nvPr/>
          </p:nvSpPr>
          <p:spPr>
            <a:xfrm>
              <a:off x="1148183" y="1480590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800</a:t>
              </a:r>
            </a:p>
          </p:txBody>
        </p:sp>
        <p:sp>
          <p:nvSpPr>
            <p:cNvPr id="832" name="pl831"/>
            <p:cNvSpPr/>
            <p:nvPr/>
          </p:nvSpPr>
          <p:spPr>
            <a:xfrm>
              <a:off x="1362485" y="27878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3" name="pl832"/>
            <p:cNvSpPr/>
            <p:nvPr/>
          </p:nvSpPr>
          <p:spPr>
            <a:xfrm>
              <a:off x="1362485" y="236597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4" name="pl833"/>
            <p:cNvSpPr/>
            <p:nvPr/>
          </p:nvSpPr>
          <p:spPr>
            <a:xfrm>
              <a:off x="1362485" y="19441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" name="pl834"/>
            <p:cNvSpPr/>
            <p:nvPr/>
          </p:nvSpPr>
          <p:spPr>
            <a:xfrm>
              <a:off x="1362485" y="152228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" name="tx835"/>
            <p:cNvSpPr/>
            <p:nvPr/>
          </p:nvSpPr>
          <p:spPr>
            <a:xfrm>
              <a:off x="1148183" y="4671460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837" name="tx836"/>
            <p:cNvSpPr/>
            <p:nvPr/>
          </p:nvSpPr>
          <p:spPr>
            <a:xfrm>
              <a:off x="1148183" y="4249615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838" name="tx837"/>
            <p:cNvSpPr/>
            <p:nvPr/>
          </p:nvSpPr>
          <p:spPr>
            <a:xfrm>
              <a:off x="1148183" y="3827769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600</a:t>
              </a:r>
            </a:p>
          </p:txBody>
        </p:sp>
        <p:sp>
          <p:nvSpPr>
            <p:cNvPr id="839" name="tx838"/>
            <p:cNvSpPr/>
            <p:nvPr/>
          </p:nvSpPr>
          <p:spPr>
            <a:xfrm>
              <a:off x="1148183" y="3405923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800</a:t>
              </a:r>
            </a:p>
          </p:txBody>
        </p:sp>
        <p:sp>
          <p:nvSpPr>
            <p:cNvPr id="840" name="pl839"/>
            <p:cNvSpPr/>
            <p:nvPr/>
          </p:nvSpPr>
          <p:spPr>
            <a:xfrm>
              <a:off x="1362485" y="47131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" name="pl840"/>
            <p:cNvSpPr/>
            <p:nvPr/>
          </p:nvSpPr>
          <p:spPr>
            <a:xfrm>
              <a:off x="1362485" y="429130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" name="pl841"/>
            <p:cNvSpPr/>
            <p:nvPr/>
          </p:nvSpPr>
          <p:spPr>
            <a:xfrm>
              <a:off x="1362485" y="386946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" name="pl842"/>
            <p:cNvSpPr/>
            <p:nvPr/>
          </p:nvSpPr>
          <p:spPr>
            <a:xfrm>
              <a:off x="1362485" y="344761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" name="tx843"/>
            <p:cNvSpPr/>
            <p:nvPr/>
          </p:nvSpPr>
          <p:spPr>
            <a:xfrm>
              <a:off x="1148183" y="6596793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845" name="tx844"/>
            <p:cNvSpPr/>
            <p:nvPr/>
          </p:nvSpPr>
          <p:spPr>
            <a:xfrm>
              <a:off x="1148183" y="6174947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846" name="tx845"/>
            <p:cNvSpPr/>
            <p:nvPr/>
          </p:nvSpPr>
          <p:spPr>
            <a:xfrm>
              <a:off x="1148183" y="5753101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600</a:t>
              </a:r>
            </a:p>
          </p:txBody>
        </p:sp>
        <p:sp>
          <p:nvSpPr>
            <p:cNvPr id="847" name="tx846"/>
            <p:cNvSpPr/>
            <p:nvPr/>
          </p:nvSpPr>
          <p:spPr>
            <a:xfrm>
              <a:off x="1148183" y="533125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800</a:t>
              </a:r>
            </a:p>
          </p:txBody>
        </p:sp>
        <p:sp>
          <p:nvSpPr>
            <p:cNvPr id="848" name="pl847"/>
            <p:cNvSpPr/>
            <p:nvPr/>
          </p:nvSpPr>
          <p:spPr>
            <a:xfrm>
              <a:off x="1362485" y="663848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9" name="pl848"/>
            <p:cNvSpPr/>
            <p:nvPr/>
          </p:nvSpPr>
          <p:spPr>
            <a:xfrm>
              <a:off x="1362485" y="621663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0" name="pl849"/>
            <p:cNvSpPr/>
            <p:nvPr/>
          </p:nvSpPr>
          <p:spPr>
            <a:xfrm>
              <a:off x="1362485" y="579479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1" name="pl850"/>
            <p:cNvSpPr/>
            <p:nvPr/>
          </p:nvSpPr>
          <p:spPr>
            <a:xfrm>
              <a:off x="1362485" y="537294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2" name="tx851"/>
            <p:cNvSpPr/>
            <p:nvPr/>
          </p:nvSpPr>
          <p:spPr>
            <a:xfrm>
              <a:off x="5320398" y="7112800"/>
              <a:ext cx="745294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LST8 H/M/L</a:t>
              </a:r>
            </a:p>
          </p:txBody>
        </p:sp>
        <p:sp>
          <p:nvSpPr>
            <p:cNvPr id="853" name="tx852"/>
            <p:cNvSpPr/>
            <p:nvPr/>
          </p:nvSpPr>
          <p:spPr>
            <a:xfrm rot="-5400000">
              <a:off x="376178" y="4117753"/>
              <a:ext cx="1312143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LST8 OVerall Scores</a:t>
              </a:r>
            </a:p>
          </p:txBody>
        </p:sp>
        <p:sp>
          <p:nvSpPr>
            <p:cNvPr id="854" name="tx853"/>
            <p:cNvSpPr/>
            <p:nvPr/>
          </p:nvSpPr>
          <p:spPr>
            <a:xfrm>
              <a:off x="1397280" y="979814"/>
              <a:ext cx="2347860" cy="12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LST8 Overall Score Distribution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2025-05-07T12:04:56Z</dcterms:modified>
  <cp:category/>
</cp:coreProperties>
</file>