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3999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27973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23125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1827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30397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25549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20701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15853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838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8578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731780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g16"/>
            <p:cNvSpPr/>
            <p:nvPr/>
          </p:nvSpPr>
          <p:spPr>
            <a:xfrm>
              <a:off x="3760838" y="2848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225535" y="2805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672366" y="2692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2561539" y="2900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2221070" y="2856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2537720" y="2900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rc22"/>
            <p:cNvSpPr/>
            <p:nvPr/>
          </p:nvSpPr>
          <p:spPr>
            <a:xfrm>
              <a:off x="1459435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rc23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59435" y="47226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59435" y="42378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59435" y="37530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59435" y="49650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59435" y="44802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459435" y="39954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59435" y="351068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9838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8578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731780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1714953" y="45131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2073241" y="4687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1620178" y="45131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2205558" y="4612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1854279" y="4562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2787464" y="4843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1634638" y="4612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2297562" y="4638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1814630" y="4697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2767504" y="4802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2575632" y="47786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1918117" y="47339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1956576" y="4642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2993063" y="4790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2881982" y="4823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2197698" y="43966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1799883" y="4764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138999" y="4416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1694902" y="4673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695558" y="47125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1838094" y="46957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2792670" y="4835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rc56"/>
            <p:cNvSpPr/>
            <p:nvPr/>
          </p:nvSpPr>
          <p:spPr>
            <a:xfrm>
              <a:off x="1459435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rc57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1459435" y="664803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459435" y="61632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1459435" y="567842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1459435" y="68904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1459435" y="6405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1459435" y="59208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459435" y="543602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9838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8578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3731780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g68"/>
            <p:cNvSpPr/>
            <p:nvPr/>
          </p:nvSpPr>
          <p:spPr>
            <a:xfrm>
              <a:off x="1925630" y="6201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1697858" y="6198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" name="pg70"/>
            <p:cNvSpPr/>
            <p:nvPr/>
          </p:nvSpPr>
          <p:spPr>
            <a:xfrm>
              <a:off x="2271078" y="6197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" name="pg71"/>
            <p:cNvSpPr/>
            <p:nvPr/>
          </p:nvSpPr>
          <p:spPr>
            <a:xfrm>
              <a:off x="2088748" y="6287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" name="pg72"/>
            <p:cNvSpPr/>
            <p:nvPr/>
          </p:nvSpPr>
          <p:spPr>
            <a:xfrm>
              <a:off x="1831814" y="63537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1930213" y="63211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" name="pg74"/>
            <p:cNvSpPr/>
            <p:nvPr/>
          </p:nvSpPr>
          <p:spPr>
            <a:xfrm>
              <a:off x="2296277" y="6273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" name="pg75"/>
            <p:cNvSpPr/>
            <p:nvPr/>
          </p:nvSpPr>
          <p:spPr>
            <a:xfrm>
              <a:off x="2280341" y="6260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7" name="pg76"/>
            <p:cNvSpPr/>
            <p:nvPr/>
          </p:nvSpPr>
          <p:spPr>
            <a:xfrm>
              <a:off x="1895195" y="6400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1876484" y="62729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006852" y="63408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1653807" y="6362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1694332" y="6264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1756880" y="6314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040618" y="6375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2130104" y="6323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1877854" y="6272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2211797" y="6318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1611206" y="6599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2111795" y="6322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1644148" y="6345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2214117" y="63457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2061868" y="62545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2045470" y="6242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2228392" y="65678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211334" y="6620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1735588" y="6686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1714469" y="6349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1756863" y="63296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1640710" y="6265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pg98"/>
            <p:cNvSpPr/>
            <p:nvPr/>
          </p:nvSpPr>
          <p:spPr>
            <a:xfrm>
              <a:off x="2161001" y="62617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0" name="pg99"/>
            <p:cNvSpPr/>
            <p:nvPr/>
          </p:nvSpPr>
          <p:spPr>
            <a:xfrm>
              <a:off x="1638346" y="6373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g100"/>
            <p:cNvSpPr/>
            <p:nvPr/>
          </p:nvSpPr>
          <p:spPr>
            <a:xfrm>
              <a:off x="1788910" y="63769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2" name="pg101"/>
            <p:cNvSpPr/>
            <p:nvPr/>
          </p:nvSpPr>
          <p:spPr>
            <a:xfrm>
              <a:off x="2277556" y="6333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3" name="pg102"/>
            <p:cNvSpPr/>
            <p:nvPr/>
          </p:nvSpPr>
          <p:spPr>
            <a:xfrm>
              <a:off x="2211331" y="63344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4" name="pg103"/>
            <p:cNvSpPr/>
            <p:nvPr/>
          </p:nvSpPr>
          <p:spPr>
            <a:xfrm>
              <a:off x="1786354" y="6424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5" name="pg104"/>
            <p:cNvSpPr/>
            <p:nvPr/>
          </p:nvSpPr>
          <p:spPr>
            <a:xfrm>
              <a:off x="2017326" y="6705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6" name="pg105"/>
            <p:cNvSpPr/>
            <p:nvPr/>
          </p:nvSpPr>
          <p:spPr>
            <a:xfrm>
              <a:off x="2101113" y="6419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7" name="pg106"/>
            <p:cNvSpPr/>
            <p:nvPr/>
          </p:nvSpPr>
          <p:spPr>
            <a:xfrm>
              <a:off x="2046030" y="6531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8" name="pg107"/>
            <p:cNvSpPr/>
            <p:nvPr/>
          </p:nvSpPr>
          <p:spPr>
            <a:xfrm>
              <a:off x="2243125" y="6229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9" name="pg108"/>
            <p:cNvSpPr/>
            <p:nvPr/>
          </p:nvSpPr>
          <p:spPr>
            <a:xfrm>
              <a:off x="1892190" y="6316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0" name="pg109"/>
            <p:cNvSpPr/>
            <p:nvPr/>
          </p:nvSpPr>
          <p:spPr>
            <a:xfrm>
              <a:off x="1726888" y="6372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pg110"/>
            <p:cNvSpPr/>
            <p:nvPr/>
          </p:nvSpPr>
          <p:spPr>
            <a:xfrm>
              <a:off x="2119653" y="6322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638443" y="6200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686223" y="65502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766393" y="63480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105529" y="63771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1699720" y="6194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840900" y="6525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2296042" y="6322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3052945" y="65523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296621" y="6229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1775043" y="63638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2240201" y="6244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1935534" y="6316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2772215" y="6738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777237" y="61980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210476" y="61977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60275" y="6198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2203558" y="61983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228059" y="61971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1652954" y="6429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1788938" y="6281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2051616" y="66852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3098733" y="6738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691995" y="6201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864011" y="6223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1742059" y="6583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1826123" y="6235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1790149" y="6311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2094136" y="65692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2279965" y="63076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2724280" y="67684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641728" y="6193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2196806" y="6194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1939178" y="6193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2198398" y="6246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862908" y="6264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013413" y="6193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1802892" y="6287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2085250" y="6275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992558" y="6193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1829226" y="6195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018161" y="6193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680762" y="6510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176643" y="6293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944642" y="6329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2072258" y="6707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716802" y="6190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890801" y="6190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046376" y="63508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2109461" y="6398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030354" y="6324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2070573" y="6328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2173767" y="6321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242860" y="6311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2102100" y="63137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2213512" y="6314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953033" y="6305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743315" y="6281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16008" y="63280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921742" y="6560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1996351" y="66586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829186" y="6560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2104626" y="6582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081363" y="66655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2103146" y="6187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684643" y="6440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71602" y="6357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1988988" y="61957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915141" y="6198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1696986" y="6200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285193" y="6199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2033432" y="6194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2164102" y="6402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2004510" y="6471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646620" y="6191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852323" y="63256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rc186"/>
            <p:cNvSpPr/>
            <p:nvPr/>
          </p:nvSpPr>
          <p:spPr>
            <a:xfrm>
              <a:off x="1459435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4325757" y="27973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4325757" y="23125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4325757" y="1827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4325757" y="30397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4325757" y="25549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4325757" y="20701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4325757" y="15853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48501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7241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659810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4929063" y="2523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4573134" y="2409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4936795" y="2369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4681072" y="24169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4569983" y="24392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5097348" y="2470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4985991" y="23900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4770029" y="2419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4701566" y="23916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4635976" y="2407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4470740" y="28751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4972015" y="23984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4746975" y="24056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4870598" y="2419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4555700" y="253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4767880" y="2424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4986732" y="2502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5112717" y="23808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4540022" y="2402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5025353" y="24565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5139885" y="24222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5134565" y="2435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5011761" y="2588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4705369" y="2568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4712259" y="2466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5065152" y="2405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4778718" y="2784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pg225"/>
            <p:cNvSpPr/>
            <p:nvPr/>
          </p:nvSpPr>
          <p:spPr>
            <a:xfrm>
              <a:off x="5103648" y="24149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7" name="pg226"/>
            <p:cNvSpPr/>
            <p:nvPr/>
          </p:nvSpPr>
          <p:spPr>
            <a:xfrm>
              <a:off x="5022622" y="2431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g227"/>
            <p:cNvSpPr/>
            <p:nvPr/>
          </p:nvSpPr>
          <p:spPr>
            <a:xfrm>
              <a:off x="5101468" y="2371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9" name="pg228"/>
            <p:cNvSpPr/>
            <p:nvPr/>
          </p:nvSpPr>
          <p:spPr>
            <a:xfrm>
              <a:off x="4751820" y="2422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0" name="pg229"/>
            <p:cNvSpPr/>
            <p:nvPr/>
          </p:nvSpPr>
          <p:spPr>
            <a:xfrm>
              <a:off x="4912273" y="23817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1" name="pg230"/>
            <p:cNvSpPr/>
            <p:nvPr/>
          </p:nvSpPr>
          <p:spPr>
            <a:xfrm>
              <a:off x="4710974" y="2435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2" name="pg231"/>
            <p:cNvSpPr/>
            <p:nvPr/>
          </p:nvSpPr>
          <p:spPr>
            <a:xfrm>
              <a:off x="4786658" y="2463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3" name="pg232"/>
            <p:cNvSpPr/>
            <p:nvPr/>
          </p:nvSpPr>
          <p:spPr>
            <a:xfrm>
              <a:off x="4604088" y="2411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4" name="pg233"/>
            <p:cNvSpPr/>
            <p:nvPr/>
          </p:nvSpPr>
          <p:spPr>
            <a:xfrm>
              <a:off x="5150855" y="2405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5" name="pg234"/>
            <p:cNvSpPr/>
            <p:nvPr/>
          </p:nvSpPr>
          <p:spPr>
            <a:xfrm>
              <a:off x="4608329" y="2419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6" name="pg235"/>
            <p:cNvSpPr/>
            <p:nvPr/>
          </p:nvSpPr>
          <p:spPr>
            <a:xfrm>
              <a:off x="4630437" y="2459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7" name="pg236"/>
            <p:cNvSpPr/>
            <p:nvPr/>
          </p:nvSpPr>
          <p:spPr>
            <a:xfrm>
              <a:off x="4634486" y="2414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8" name="pg237"/>
            <p:cNvSpPr/>
            <p:nvPr/>
          </p:nvSpPr>
          <p:spPr>
            <a:xfrm>
              <a:off x="4764450" y="2470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4973551" y="2441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563522" y="26022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837672" y="2423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915487" y="2536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610687" y="240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725163" y="24148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5098129" y="2385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5051259" y="2408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5026518" y="2421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5062774" y="2609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641287" y="24241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5160310" y="25117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5465860" y="2683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712012" y="23675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726938" y="23886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700121" y="2680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544673" y="2431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878769" y="23904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968474" y="2424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564524" y="2442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693343" y="2428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5153028" y="2484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4941090" y="2409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5111808" y="2413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805044" y="2455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547754" y="2453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965460" y="2402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741572" y="2502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962047" y="25059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5042368" y="2452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098582" y="2492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5135355" y="2433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5054963" y="2406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5041185" y="23684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4474036" y="2369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504249" y="2431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838918" y="2394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788525" y="27559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679555" y="2368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5003220" y="23979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920250" y="2406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507209" y="2461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874135" y="2360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606623" y="2414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4645901" y="2403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rc283"/>
            <p:cNvSpPr/>
            <p:nvPr/>
          </p:nvSpPr>
          <p:spPr>
            <a:xfrm>
              <a:off x="4325757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rc284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4325757" y="47226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4325757" y="42378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4325757" y="37530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4325757" y="49650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4325757" y="44802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4325757" y="39954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4325757" y="351068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48501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57241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659810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5387538" y="48218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5093290" y="4732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691856" y="4371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6634188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rc299"/>
            <p:cNvSpPr/>
            <p:nvPr/>
          </p:nvSpPr>
          <p:spPr>
            <a:xfrm>
              <a:off x="4325757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rc300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4325757" y="664803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4325757" y="616322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4325757" y="567842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4325757" y="689043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4325757" y="640562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4325757" y="592082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4325757" y="543602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4850144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5724123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659810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707146" y="60692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781685" y="6063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4618229" y="60726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601312" y="60559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4667298" y="6058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5109691" y="60719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24181" y="6055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5057010" y="62166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471818" y="60744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954751" y="6079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5132345" y="60794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960362" y="61367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948663" y="61716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pg324"/>
            <p:cNvSpPr/>
            <p:nvPr/>
          </p:nvSpPr>
          <p:spPr>
            <a:xfrm>
              <a:off x="4750639" y="60717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6" name="pg325"/>
            <p:cNvSpPr/>
            <p:nvPr/>
          </p:nvSpPr>
          <p:spPr>
            <a:xfrm>
              <a:off x="4948552" y="6071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g326"/>
            <p:cNvSpPr/>
            <p:nvPr/>
          </p:nvSpPr>
          <p:spPr>
            <a:xfrm>
              <a:off x="5155222" y="6050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8" name="pg327"/>
            <p:cNvSpPr/>
            <p:nvPr/>
          </p:nvSpPr>
          <p:spPr>
            <a:xfrm>
              <a:off x="4968400" y="6075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9" name="pg328"/>
            <p:cNvSpPr/>
            <p:nvPr/>
          </p:nvSpPr>
          <p:spPr>
            <a:xfrm>
              <a:off x="5032275" y="6042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0" name="pg329"/>
            <p:cNvSpPr/>
            <p:nvPr/>
          </p:nvSpPr>
          <p:spPr>
            <a:xfrm>
              <a:off x="5014982" y="6070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1" name="pg330"/>
            <p:cNvSpPr/>
            <p:nvPr/>
          </p:nvSpPr>
          <p:spPr>
            <a:xfrm>
              <a:off x="4563782" y="6055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2" name="pg331"/>
            <p:cNvSpPr/>
            <p:nvPr/>
          </p:nvSpPr>
          <p:spPr>
            <a:xfrm>
              <a:off x="5014273" y="63059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3" name="pg332"/>
            <p:cNvSpPr/>
            <p:nvPr/>
          </p:nvSpPr>
          <p:spPr>
            <a:xfrm>
              <a:off x="4531176" y="61348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4" name="pg333"/>
            <p:cNvSpPr/>
            <p:nvPr/>
          </p:nvSpPr>
          <p:spPr>
            <a:xfrm>
              <a:off x="4688120" y="6070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5" name="pg334"/>
            <p:cNvSpPr/>
            <p:nvPr/>
          </p:nvSpPr>
          <p:spPr>
            <a:xfrm>
              <a:off x="4988155" y="6053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6" name="pg335"/>
            <p:cNvSpPr/>
            <p:nvPr/>
          </p:nvSpPr>
          <p:spPr>
            <a:xfrm>
              <a:off x="5098590" y="60581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7" name="pg336"/>
            <p:cNvSpPr/>
            <p:nvPr/>
          </p:nvSpPr>
          <p:spPr>
            <a:xfrm>
              <a:off x="4963224" y="6063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4503833" y="60791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715834" y="6075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4854722" y="60609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4883708" y="60744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4983600" y="60679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pg342"/>
            <p:cNvSpPr/>
            <p:nvPr/>
          </p:nvSpPr>
          <p:spPr>
            <a:xfrm>
              <a:off x="4919614" y="6051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4" name="pg343"/>
            <p:cNvSpPr/>
            <p:nvPr/>
          </p:nvSpPr>
          <p:spPr>
            <a:xfrm>
              <a:off x="5146381" y="6051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g344"/>
            <p:cNvSpPr/>
            <p:nvPr/>
          </p:nvSpPr>
          <p:spPr>
            <a:xfrm>
              <a:off x="4861104" y="60555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6" name="pg345"/>
            <p:cNvSpPr/>
            <p:nvPr/>
          </p:nvSpPr>
          <p:spPr>
            <a:xfrm>
              <a:off x="4541345" y="60713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7" name="pg346"/>
            <p:cNvSpPr/>
            <p:nvPr/>
          </p:nvSpPr>
          <p:spPr>
            <a:xfrm>
              <a:off x="4813879" y="60758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8" name="pg347"/>
            <p:cNvSpPr/>
            <p:nvPr/>
          </p:nvSpPr>
          <p:spPr>
            <a:xfrm>
              <a:off x="5036276" y="6070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9" name="pg348"/>
            <p:cNvSpPr/>
            <p:nvPr/>
          </p:nvSpPr>
          <p:spPr>
            <a:xfrm>
              <a:off x="5104608" y="6051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0" name="pg349"/>
            <p:cNvSpPr/>
            <p:nvPr/>
          </p:nvSpPr>
          <p:spPr>
            <a:xfrm>
              <a:off x="4618450" y="6074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1" name="pg350"/>
            <p:cNvSpPr/>
            <p:nvPr/>
          </p:nvSpPr>
          <p:spPr>
            <a:xfrm>
              <a:off x="5138245" y="6123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2" name="pg351"/>
            <p:cNvSpPr/>
            <p:nvPr/>
          </p:nvSpPr>
          <p:spPr>
            <a:xfrm>
              <a:off x="5035417" y="6059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3" name="pg352"/>
            <p:cNvSpPr/>
            <p:nvPr/>
          </p:nvSpPr>
          <p:spPr>
            <a:xfrm>
              <a:off x="4575907" y="6055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4" name="pg353"/>
            <p:cNvSpPr/>
            <p:nvPr/>
          </p:nvSpPr>
          <p:spPr>
            <a:xfrm>
              <a:off x="4670032" y="60653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5" name="pg354"/>
            <p:cNvSpPr/>
            <p:nvPr/>
          </p:nvSpPr>
          <p:spPr>
            <a:xfrm>
              <a:off x="4989604" y="6077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601589" y="6071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532265" y="60650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5130403" y="60973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5143464" y="60500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5018772" y="6082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996136" y="6050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5124866" y="60829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683462" y="60603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564445" y="61532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850826" y="6053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963968" y="60584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857616" y="6048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5023681" y="6530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4935878" y="60564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5138455" y="6056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583279" y="6070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601216" y="6066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5166653" y="60705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4527238" y="6184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4512051" y="6109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588261" y="60583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5025415" y="6223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847598" y="6081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5058845" y="6093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486775" y="6053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475615" y="6071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773802" y="60687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518653" y="6049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4779695" y="6172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773621" y="6052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5008086" y="60642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953687" y="6097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995200" y="6067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577628" y="6065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808237" y="6067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5013664" y="60698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4683032" y="6075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727346" y="60686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893608" y="6530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495011" y="60750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5717151" y="6724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4824718" y="6094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4943963" y="60722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919518" y="6065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5126551" y="60661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924811" y="6076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720806" y="6080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4938906" y="60706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857063" y="6072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4643666" y="60688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5120247" y="6053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620812" y="6061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27578" y="60596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941028" y="6099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754195" y="6065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5136533" y="61857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864034" y="6079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796957" y="6071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932060" y="6103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4535014" y="6059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968106" y="6057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5557470" y="65878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4922038" y="61237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747381" y="60764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5035931" y="6144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990710" y="60500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5000155" y="60519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920337" y="6051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4907064" y="6053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56221" y="6063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5112332" y="6096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630403" y="6045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960395" y="6074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850546" y="60445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4902080" y="60543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4987809" y="60749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5048172" y="6063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550417" y="6473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680194" y="6205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901695" y="6058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5142067" y="6055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969832" y="6089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866523" y="6076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5083178" y="6065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4562630" y="6366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5072160" y="60595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695421" y="6085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634046" y="6536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860289" y="6226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483254" y="63873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565713" y="6305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977601" y="6053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629768" y="60997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765044" y="64672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742720" y="6196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568244" y="6069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683162" y="6093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917423" y="6095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741535" y="6062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5108377" y="6197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4748155" y="6520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024323" y="6101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4587969" y="6068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930294" y="6101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536833" y="60659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089706" y="6156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4934773" y="6076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76698" y="6118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706815" y="6088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529368" y="6074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606697" y="6378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5164928" y="6074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963349" y="6075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4537739" y="60574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5115779" y="6070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642430" y="6077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776690" y="6148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724116" y="6051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611585" y="60657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4599921" y="60903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4715788" y="60616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470831" y="60817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939379" y="60698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610556" y="60699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932708" y="60777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4982382" y="6056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619910" y="60733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5139845" y="6079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572939" y="6059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5159188" y="6077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4593844" y="6577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4658997" y="6071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612564" y="60862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652162" y="6056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4815337" y="6043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4632674" y="6054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5061139" y="60703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5027835" y="6060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694383" y="60557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4884989" y="6066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5025912" y="60547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716848" y="6119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800045" y="60743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612580" y="61193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940836" y="6111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811570" y="6056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689657" y="6072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693030" y="6074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4536485" y="6052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555537" y="60556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559980" y="6059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5133764" y="6172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921759" y="60737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5104692" y="6077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5063360" y="60742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685881" y="6075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5148382" y="6072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5165500" y="60898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5073693" y="60693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609155" y="60520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5093223" y="6278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815412" y="6064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5017681" y="60477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5077618" y="6055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724321" y="6073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506737" y="6052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934726" y="6224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864702" y="62807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140662" y="60791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5023919" y="60785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5071503" y="6065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733214" y="6425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5050329" y="6103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978644" y="6101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813011" y="61041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635519" y="6264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860306" y="61749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5131556" y="6048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870626" y="61015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912848" y="6132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700845" y="6053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5005210" y="60533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601384" y="6064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5096423" y="6101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5014493" y="60759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5073160" y="6073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711657" y="6067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4982853" y="61480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4480482" y="60730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5037010" y="6062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4664442" y="6104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5049502" y="60580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672553" y="6067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494339" y="60750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595712" y="67760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621312" y="6053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941068" y="60760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585707" y="60714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515083" y="60519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5085027" y="60652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582568" y="60608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02609" y="6065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4605136" y="6055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522081" y="6078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53493" y="6234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5038083" y="60578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4918870" y="5317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538298" y="5317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085095" y="60531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4802214" y="6074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10491" y="6314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4511204" y="6077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5007581" y="6083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978808" y="60663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954963" y="60505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4642507" y="6058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5151303" y="6082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925459" y="6054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979165" y="60579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4900445" y="6086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5054886" y="60845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085629" y="61534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5033794" y="6077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6378160" y="68084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5134974" y="60600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706733" y="60743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969594" y="6063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5130922" y="6057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5098888" y="6058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742921" y="6062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597552" y="60559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483742" y="6050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923199" y="60837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635020" y="6089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841666" y="6058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501397" y="6062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768444" y="60635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5072596" y="6074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487759" y="6045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4901001" y="6093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809199" y="60574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4839055" y="6049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097399" y="61616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933956" y="6088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474922" y="6049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764425" y="60545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4676306" y="60591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5104259" y="60715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506622" y="6073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929727" y="60433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585799" y="60616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695747" y="60657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4630102" y="6103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5150341" y="60530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5122961" y="60539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5156132" y="6096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888634" y="60590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588103" y="6062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4543405" y="6071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637151" y="6066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5037352" y="60684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604775" y="60759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5147530" y="6073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876983" y="60653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978244" y="60741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5026051" y="6074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481685" y="64290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843311" y="6073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650050" y="60630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483293" y="60913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533073" y="60734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515090" y="6071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777511" y="60587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5047514" y="60590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776887" y="60592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5113884" y="6549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5028981" y="6382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520162" y="6144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483217" y="6355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628344" y="60640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5818728" y="6581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728033" y="62788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59473" y="6063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5032280" y="60521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5036347" y="6086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856598" y="6054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5167527" y="6066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4960770" y="60593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869234" y="6119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836231" y="6056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563403" y="61006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4723202" y="6059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820202" y="6067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4679679" y="60432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5132115" y="60718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5019772" y="60721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902202" y="6071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915790" y="60713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5167035" y="60704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733086" y="60779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983819" y="6137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469842" y="6065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743784" y="6059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5114205" y="6184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5037372" y="6106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537747" y="6069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913929" y="6052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503011" y="6063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586421" y="6143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737527" y="6078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5058327" y="6119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4933040" y="60768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rc667"/>
            <p:cNvSpPr/>
            <p:nvPr/>
          </p:nvSpPr>
          <p:spPr>
            <a:xfrm>
              <a:off x="4325757" y="5274385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rc668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7192078" y="2797365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7192078" y="231256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7192078" y="1827758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7192078" y="303976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7192078" y="2554963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7192078" y="2070160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7192078" y="158535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771646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8590444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9464423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7694151" y="25592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7661506" y="2661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7694148" y="2520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7753303" y="2581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7979783" y="25439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7385989" y="2349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7399656" y="26430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7940713" y="2662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7954479" y="2543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7846037" y="2554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7596288" y="26432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7569545" y="2790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7404393" y="26939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7583491" y="26492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7557811" y="26451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7392273" y="27604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7485155" y="2650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7819519" y="25793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7395409" y="27036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7802636" y="2632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7759724" y="2628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7660300" y="26615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7462395" y="2749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7864296" y="2663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7804462" y="2644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7337964" y="23502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7854273" y="2651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pg706"/>
            <p:cNvSpPr/>
            <p:nvPr/>
          </p:nvSpPr>
          <p:spPr>
            <a:xfrm>
              <a:off x="8000831" y="2647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8" name="pg707"/>
            <p:cNvSpPr/>
            <p:nvPr/>
          </p:nvSpPr>
          <p:spPr>
            <a:xfrm>
              <a:off x="7701532" y="2348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g708"/>
            <p:cNvSpPr/>
            <p:nvPr/>
          </p:nvSpPr>
          <p:spPr>
            <a:xfrm>
              <a:off x="7948338" y="25836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0" name="pg709"/>
            <p:cNvSpPr/>
            <p:nvPr/>
          </p:nvSpPr>
          <p:spPr>
            <a:xfrm>
              <a:off x="7666372" y="26046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1" name="pg710"/>
            <p:cNvSpPr/>
            <p:nvPr/>
          </p:nvSpPr>
          <p:spPr>
            <a:xfrm>
              <a:off x="7606606" y="2615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2" name="pg711"/>
            <p:cNvSpPr/>
            <p:nvPr/>
          </p:nvSpPr>
          <p:spPr>
            <a:xfrm>
              <a:off x="7465295" y="26022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3" name="pg712"/>
            <p:cNvSpPr/>
            <p:nvPr/>
          </p:nvSpPr>
          <p:spPr>
            <a:xfrm>
              <a:off x="7825620" y="2603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4" name="pg713"/>
            <p:cNvSpPr/>
            <p:nvPr/>
          </p:nvSpPr>
          <p:spPr>
            <a:xfrm>
              <a:off x="7625176" y="2602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5" name="pg714"/>
            <p:cNvSpPr/>
            <p:nvPr/>
          </p:nvSpPr>
          <p:spPr>
            <a:xfrm>
              <a:off x="8030792" y="2627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6" name="pg715"/>
            <p:cNvSpPr/>
            <p:nvPr/>
          </p:nvSpPr>
          <p:spPr>
            <a:xfrm>
              <a:off x="7580072" y="2629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7" name="pg716"/>
            <p:cNvSpPr/>
            <p:nvPr/>
          </p:nvSpPr>
          <p:spPr>
            <a:xfrm>
              <a:off x="7975381" y="26912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8" name="pg717"/>
            <p:cNvSpPr/>
            <p:nvPr/>
          </p:nvSpPr>
          <p:spPr>
            <a:xfrm>
              <a:off x="7983136" y="26541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19" name="pg718"/>
            <p:cNvSpPr/>
            <p:nvPr/>
          </p:nvSpPr>
          <p:spPr>
            <a:xfrm>
              <a:off x="7415693" y="25809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7734484" y="27470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674963" y="26201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708044" y="2580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854259" y="25793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755858" y="26260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774001" y="2579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7966643" y="2544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rc726"/>
            <p:cNvSpPr/>
            <p:nvPr/>
          </p:nvSpPr>
          <p:spPr>
            <a:xfrm>
              <a:off x="7192078" y="1423720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rc727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7192078" y="4722697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7192078" y="4237894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7192078" y="3753091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7192078" y="496509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7192078" y="4480296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7192078" y="3995492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7192078" y="3510689"/>
              <a:ext cx="2796732" cy="0"/>
            </a:xfrm>
            <a:custGeom>
              <a:avLst/>
              <a:pathLst>
                <a:path w="2796732" h="0">
                  <a:moveTo>
                    <a:pt x="0" y="0"/>
                  </a:moveTo>
                  <a:lnTo>
                    <a:pt x="2796732" y="0"/>
                  </a:lnTo>
                  <a:lnTo>
                    <a:pt x="2796732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771646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8590444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9464423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864790" y="44460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7419153" y="44387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7987386" y="4551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660380" y="4795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866937" y="45132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402147" y="4419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7480707" y="44841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7779308" y="4428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7941608" y="45659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600181" y="44428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622245" y="44372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868948" y="44414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433633" y="4410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826008" y="4472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rc752"/>
            <p:cNvSpPr/>
            <p:nvPr/>
          </p:nvSpPr>
          <p:spPr>
            <a:xfrm>
              <a:off x="7192078" y="3349052"/>
              <a:ext cx="2796732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rc753"/>
            <p:cNvSpPr/>
            <p:nvPr/>
          </p:nvSpPr>
          <p:spPr>
            <a:xfrm>
              <a:off x="1459435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tx754"/>
            <p:cNvSpPr/>
            <p:nvPr/>
          </p:nvSpPr>
          <p:spPr>
            <a:xfrm>
              <a:off x="2500612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56" name="rc755"/>
            <p:cNvSpPr/>
            <p:nvPr/>
          </p:nvSpPr>
          <p:spPr>
            <a:xfrm>
              <a:off x="4325757" y="5059523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tx756"/>
            <p:cNvSpPr/>
            <p:nvPr/>
          </p:nvSpPr>
          <p:spPr>
            <a:xfrm>
              <a:off x="5407260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58" name="rc757"/>
            <p:cNvSpPr/>
            <p:nvPr/>
          </p:nvSpPr>
          <p:spPr>
            <a:xfrm>
              <a:off x="1459435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tx758"/>
            <p:cNvSpPr/>
            <p:nvPr/>
          </p:nvSpPr>
          <p:spPr>
            <a:xfrm>
              <a:off x="2531635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760" name="rc759"/>
            <p:cNvSpPr/>
            <p:nvPr/>
          </p:nvSpPr>
          <p:spPr>
            <a:xfrm>
              <a:off x="4325757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tx760"/>
            <p:cNvSpPr/>
            <p:nvPr/>
          </p:nvSpPr>
          <p:spPr>
            <a:xfrm>
              <a:off x="5519157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762" name="rc761"/>
            <p:cNvSpPr/>
            <p:nvPr/>
          </p:nvSpPr>
          <p:spPr>
            <a:xfrm>
              <a:off x="7192078" y="3134190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tx762"/>
            <p:cNvSpPr/>
            <p:nvPr/>
          </p:nvSpPr>
          <p:spPr>
            <a:xfrm>
              <a:off x="828908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764" name="rc763"/>
            <p:cNvSpPr/>
            <p:nvPr/>
          </p:nvSpPr>
          <p:spPr>
            <a:xfrm>
              <a:off x="1459435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tx764"/>
            <p:cNvSpPr/>
            <p:nvPr/>
          </p:nvSpPr>
          <p:spPr>
            <a:xfrm>
              <a:off x="2627924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766" name="rc765"/>
            <p:cNvSpPr/>
            <p:nvPr/>
          </p:nvSpPr>
          <p:spPr>
            <a:xfrm>
              <a:off x="4325757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tx766"/>
            <p:cNvSpPr/>
            <p:nvPr/>
          </p:nvSpPr>
          <p:spPr>
            <a:xfrm>
              <a:off x="5422813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768" name="rc767"/>
            <p:cNvSpPr/>
            <p:nvPr/>
          </p:nvSpPr>
          <p:spPr>
            <a:xfrm>
              <a:off x="7192078" y="1208857"/>
              <a:ext cx="2796732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tx768"/>
            <p:cNvSpPr/>
            <p:nvPr/>
          </p:nvSpPr>
          <p:spPr>
            <a:xfrm>
              <a:off x="8388561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770" name="pl769"/>
            <p:cNvSpPr/>
            <p:nvPr/>
          </p:nvSpPr>
          <p:spPr>
            <a:xfrm>
              <a:off x="19838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28578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373178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tx772"/>
            <p:cNvSpPr/>
            <p:nvPr/>
          </p:nvSpPr>
          <p:spPr>
            <a:xfrm>
              <a:off x="1943468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74" name="tx773"/>
            <p:cNvSpPr/>
            <p:nvPr/>
          </p:nvSpPr>
          <p:spPr>
            <a:xfrm>
              <a:off x="2811253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75" name="tx774"/>
            <p:cNvSpPr/>
            <p:nvPr/>
          </p:nvSpPr>
          <p:spPr>
            <a:xfrm>
              <a:off x="3700703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76" name="pl775"/>
            <p:cNvSpPr/>
            <p:nvPr/>
          </p:nvSpPr>
          <p:spPr>
            <a:xfrm>
              <a:off x="485014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724123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659810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tx778"/>
            <p:cNvSpPr/>
            <p:nvPr/>
          </p:nvSpPr>
          <p:spPr>
            <a:xfrm>
              <a:off x="4809789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0" name="tx779"/>
            <p:cNvSpPr/>
            <p:nvPr/>
          </p:nvSpPr>
          <p:spPr>
            <a:xfrm>
              <a:off x="5677574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1" name="tx780"/>
            <p:cNvSpPr/>
            <p:nvPr/>
          </p:nvSpPr>
          <p:spPr>
            <a:xfrm>
              <a:off x="6567024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2" name="pl781"/>
            <p:cNvSpPr/>
            <p:nvPr/>
          </p:nvSpPr>
          <p:spPr>
            <a:xfrm>
              <a:off x="771646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8590444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9464423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tx784"/>
            <p:cNvSpPr/>
            <p:nvPr/>
          </p:nvSpPr>
          <p:spPr>
            <a:xfrm>
              <a:off x="7676111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786" name="tx785"/>
            <p:cNvSpPr/>
            <p:nvPr/>
          </p:nvSpPr>
          <p:spPr>
            <a:xfrm>
              <a:off x="8543896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787" name="tx786"/>
            <p:cNvSpPr/>
            <p:nvPr/>
          </p:nvSpPr>
          <p:spPr>
            <a:xfrm>
              <a:off x="9433345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788" name="tx787"/>
            <p:cNvSpPr/>
            <p:nvPr/>
          </p:nvSpPr>
          <p:spPr>
            <a:xfrm>
              <a:off x="1334650" y="2998074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89" name="tx788"/>
            <p:cNvSpPr/>
            <p:nvPr/>
          </p:nvSpPr>
          <p:spPr>
            <a:xfrm>
              <a:off x="1148183" y="251327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0" name="tx789"/>
            <p:cNvSpPr/>
            <p:nvPr/>
          </p:nvSpPr>
          <p:spPr>
            <a:xfrm>
              <a:off x="1148183" y="2028468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91" name="tx790"/>
            <p:cNvSpPr/>
            <p:nvPr/>
          </p:nvSpPr>
          <p:spPr>
            <a:xfrm>
              <a:off x="1148183" y="1543611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792" name="pl791"/>
            <p:cNvSpPr/>
            <p:nvPr/>
          </p:nvSpPr>
          <p:spPr>
            <a:xfrm>
              <a:off x="1424641" y="303976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1424641" y="255496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1424641" y="20701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1424641" y="158535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tx795"/>
            <p:cNvSpPr/>
            <p:nvPr/>
          </p:nvSpPr>
          <p:spPr>
            <a:xfrm>
              <a:off x="1334650" y="4923407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797" name="tx796"/>
            <p:cNvSpPr/>
            <p:nvPr/>
          </p:nvSpPr>
          <p:spPr>
            <a:xfrm>
              <a:off x="1148183" y="4438604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798" name="tx797"/>
            <p:cNvSpPr/>
            <p:nvPr/>
          </p:nvSpPr>
          <p:spPr>
            <a:xfrm>
              <a:off x="1148183" y="3953801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799" name="tx798"/>
            <p:cNvSpPr/>
            <p:nvPr/>
          </p:nvSpPr>
          <p:spPr>
            <a:xfrm>
              <a:off x="1148183" y="3468943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00" name="pl799"/>
            <p:cNvSpPr/>
            <p:nvPr/>
          </p:nvSpPr>
          <p:spPr>
            <a:xfrm>
              <a:off x="1424641" y="49650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1424641" y="44802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1424641" y="399549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1424641" y="35106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tx803"/>
            <p:cNvSpPr/>
            <p:nvPr/>
          </p:nvSpPr>
          <p:spPr>
            <a:xfrm>
              <a:off x="1334650" y="6848740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805" name="tx804"/>
            <p:cNvSpPr/>
            <p:nvPr/>
          </p:nvSpPr>
          <p:spPr>
            <a:xfrm>
              <a:off x="1148183" y="6363936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06" name="tx805"/>
            <p:cNvSpPr/>
            <p:nvPr/>
          </p:nvSpPr>
          <p:spPr>
            <a:xfrm>
              <a:off x="1148183" y="5879133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1148183" y="5394276"/>
              <a:ext cx="24862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3000</a:t>
              </a:r>
            </a:p>
          </p:txBody>
        </p:sp>
        <p:sp>
          <p:nvSpPr>
            <p:cNvPr id="808" name="pl807"/>
            <p:cNvSpPr/>
            <p:nvPr/>
          </p:nvSpPr>
          <p:spPr>
            <a:xfrm>
              <a:off x="1424641" y="689043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pl808"/>
            <p:cNvSpPr/>
            <p:nvPr/>
          </p:nvSpPr>
          <p:spPr>
            <a:xfrm>
              <a:off x="1424641" y="64056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0" name="pl809"/>
            <p:cNvSpPr/>
            <p:nvPr/>
          </p:nvSpPr>
          <p:spPr>
            <a:xfrm>
              <a:off x="1424641" y="592082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1424641" y="543602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tx811"/>
            <p:cNvSpPr/>
            <p:nvPr/>
          </p:nvSpPr>
          <p:spPr>
            <a:xfrm>
              <a:off x="5227363" y="7112732"/>
              <a:ext cx="993520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H/M/L</a:t>
              </a:r>
            </a:p>
          </p:txBody>
        </p:sp>
        <p:sp>
          <p:nvSpPr>
            <p:cNvPr id="813" name="tx812"/>
            <p:cNvSpPr/>
            <p:nvPr/>
          </p:nvSpPr>
          <p:spPr>
            <a:xfrm rot="-5400000">
              <a:off x="263729" y="4117753"/>
              <a:ext cx="1537041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Scores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1459435" y="979814"/>
              <a:ext cx="2645732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RAPTOR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2025-05-07T12:04:51Z</dcterms:modified>
  <cp:category/>
</cp:coreProperties>
</file>