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4000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59435" y="1423720"/>
              <a:ext cx="1650203" cy="54915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59435" y="6460424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59435" y="5068315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59435" y="3676206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59435" y="2284097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59435" y="5764369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59435" y="4372260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59435" y="2980151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59435" y="1588042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768849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284537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800226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2811671" y="65071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8"/>
            <p:cNvSpPr/>
            <p:nvPr/>
          </p:nvSpPr>
          <p:spPr>
            <a:xfrm>
              <a:off x="2307427" y="51356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19"/>
            <p:cNvSpPr/>
            <p:nvPr/>
          </p:nvSpPr>
          <p:spPr>
            <a:xfrm>
              <a:off x="1732018" y="41466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1697197" y="29641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1"/>
            <p:cNvSpPr/>
            <p:nvPr/>
          </p:nvSpPr>
          <p:spPr>
            <a:xfrm>
              <a:off x="2592233" y="63964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2"/>
            <p:cNvSpPr/>
            <p:nvPr/>
          </p:nvSpPr>
          <p:spPr>
            <a:xfrm>
              <a:off x="1935982" y="29643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3"/>
            <p:cNvSpPr/>
            <p:nvPr/>
          </p:nvSpPr>
          <p:spPr>
            <a:xfrm>
              <a:off x="2281960" y="58317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1629321" y="45262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5"/>
            <p:cNvSpPr/>
            <p:nvPr/>
          </p:nvSpPr>
          <p:spPr>
            <a:xfrm>
              <a:off x="1767126" y="39837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6"/>
            <p:cNvSpPr/>
            <p:nvPr/>
          </p:nvSpPr>
          <p:spPr>
            <a:xfrm>
              <a:off x="2201883" y="56774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7"/>
            <p:cNvSpPr/>
            <p:nvPr/>
          </p:nvSpPr>
          <p:spPr>
            <a:xfrm>
              <a:off x="2928036" y="57138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8"/>
            <p:cNvSpPr/>
            <p:nvPr/>
          </p:nvSpPr>
          <p:spPr>
            <a:xfrm>
              <a:off x="1658873" y="30249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29"/>
            <p:cNvSpPr/>
            <p:nvPr/>
          </p:nvSpPr>
          <p:spPr>
            <a:xfrm>
              <a:off x="1806811" y="30062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0"/>
            <p:cNvSpPr/>
            <p:nvPr/>
          </p:nvSpPr>
          <p:spPr>
            <a:xfrm>
              <a:off x="1909284" y="29957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1"/>
            <p:cNvSpPr/>
            <p:nvPr/>
          </p:nvSpPr>
          <p:spPr>
            <a:xfrm>
              <a:off x="1699340" y="42412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1459435" y="1423720"/>
              <a:ext cx="1650203" cy="549154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3179228" y="1423720"/>
              <a:ext cx="1650203" cy="54915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179228" y="6460424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179228" y="5068315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179228" y="3676206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179228" y="2284097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179228" y="5764369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3179228" y="4372260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179228" y="2980151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179228" y="1588042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3488641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4004330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4520019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5"/>
            <p:cNvSpPr/>
            <p:nvPr/>
          </p:nvSpPr>
          <p:spPr>
            <a:xfrm>
              <a:off x="3444577" y="36329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6"/>
            <p:cNvSpPr/>
            <p:nvPr/>
          </p:nvSpPr>
          <p:spPr>
            <a:xfrm>
              <a:off x="3422906" y="33611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7"/>
            <p:cNvSpPr/>
            <p:nvPr/>
          </p:nvSpPr>
          <p:spPr>
            <a:xfrm>
              <a:off x="3354713" y="37718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8"/>
            <p:cNvSpPr/>
            <p:nvPr/>
          </p:nvSpPr>
          <p:spPr>
            <a:xfrm>
              <a:off x="3326165" y="35054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49"/>
            <p:cNvSpPr/>
            <p:nvPr/>
          </p:nvSpPr>
          <p:spPr>
            <a:xfrm>
              <a:off x="4081543" y="57334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0"/>
            <p:cNvSpPr/>
            <p:nvPr/>
          </p:nvSpPr>
          <p:spPr>
            <a:xfrm>
              <a:off x="3642981" y="44965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1"/>
            <p:cNvSpPr/>
            <p:nvPr/>
          </p:nvSpPr>
          <p:spPr>
            <a:xfrm>
              <a:off x="3549185" y="36319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2"/>
            <p:cNvSpPr/>
            <p:nvPr/>
          </p:nvSpPr>
          <p:spPr>
            <a:xfrm>
              <a:off x="3488939" y="35017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3"/>
            <p:cNvSpPr/>
            <p:nvPr/>
          </p:nvSpPr>
          <p:spPr>
            <a:xfrm>
              <a:off x="3632204" y="35967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4"/>
            <p:cNvSpPr/>
            <p:nvPr/>
          </p:nvSpPr>
          <p:spPr>
            <a:xfrm>
              <a:off x="3488880" y="44576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5"/>
            <p:cNvSpPr/>
            <p:nvPr/>
          </p:nvSpPr>
          <p:spPr>
            <a:xfrm>
              <a:off x="3863831" y="60214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6"/>
            <p:cNvSpPr/>
            <p:nvPr/>
          </p:nvSpPr>
          <p:spPr>
            <a:xfrm>
              <a:off x="3400629" y="43616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7"/>
            <p:cNvSpPr/>
            <p:nvPr/>
          </p:nvSpPr>
          <p:spPr>
            <a:xfrm>
              <a:off x="3451130" y="45031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8"/>
            <p:cNvSpPr/>
            <p:nvPr/>
          </p:nvSpPr>
          <p:spPr>
            <a:xfrm>
              <a:off x="3556164" y="47377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59"/>
            <p:cNvSpPr/>
            <p:nvPr/>
          </p:nvSpPr>
          <p:spPr>
            <a:xfrm>
              <a:off x="3307129" y="43507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0"/>
            <p:cNvSpPr/>
            <p:nvPr/>
          </p:nvSpPr>
          <p:spPr>
            <a:xfrm>
              <a:off x="3615792" y="37683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1"/>
            <p:cNvSpPr/>
            <p:nvPr/>
          </p:nvSpPr>
          <p:spPr>
            <a:xfrm>
              <a:off x="4451954" y="66340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2"/>
            <p:cNvSpPr/>
            <p:nvPr/>
          </p:nvSpPr>
          <p:spPr>
            <a:xfrm>
              <a:off x="3394276" y="41393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3"/>
            <p:cNvSpPr/>
            <p:nvPr/>
          </p:nvSpPr>
          <p:spPr>
            <a:xfrm>
              <a:off x="3451206" y="39867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4"/>
            <p:cNvSpPr/>
            <p:nvPr/>
          </p:nvSpPr>
          <p:spPr>
            <a:xfrm>
              <a:off x="3382287" y="36331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5"/>
            <p:cNvSpPr/>
            <p:nvPr/>
          </p:nvSpPr>
          <p:spPr>
            <a:xfrm>
              <a:off x="3322514" y="55264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6"/>
            <p:cNvSpPr/>
            <p:nvPr/>
          </p:nvSpPr>
          <p:spPr>
            <a:xfrm>
              <a:off x="3537044" y="43011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7"/>
            <p:cNvSpPr/>
            <p:nvPr/>
          </p:nvSpPr>
          <p:spPr>
            <a:xfrm>
              <a:off x="3471627" y="45029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8"/>
            <p:cNvSpPr/>
            <p:nvPr/>
          </p:nvSpPr>
          <p:spPr>
            <a:xfrm>
              <a:off x="3306021" y="53769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69"/>
            <p:cNvSpPr/>
            <p:nvPr/>
          </p:nvSpPr>
          <p:spPr>
            <a:xfrm>
              <a:off x="3326816" y="36331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0"/>
            <p:cNvSpPr/>
            <p:nvPr/>
          </p:nvSpPr>
          <p:spPr>
            <a:xfrm>
              <a:off x="3639521" y="43561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1"/>
            <p:cNvSpPr/>
            <p:nvPr/>
          </p:nvSpPr>
          <p:spPr>
            <a:xfrm>
              <a:off x="3282355" y="43261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2"/>
            <p:cNvSpPr/>
            <p:nvPr/>
          </p:nvSpPr>
          <p:spPr>
            <a:xfrm>
              <a:off x="3614948" y="51665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3532111" y="36742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4"/>
            <p:cNvSpPr/>
            <p:nvPr/>
          </p:nvSpPr>
          <p:spPr>
            <a:xfrm>
              <a:off x="3572768" y="38028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5"/>
            <p:cNvSpPr/>
            <p:nvPr/>
          </p:nvSpPr>
          <p:spPr>
            <a:xfrm>
              <a:off x="3401551" y="37983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6"/>
            <p:cNvSpPr/>
            <p:nvPr/>
          </p:nvSpPr>
          <p:spPr>
            <a:xfrm>
              <a:off x="3343783" y="37774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3466766" y="37788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8"/>
            <p:cNvSpPr/>
            <p:nvPr/>
          </p:nvSpPr>
          <p:spPr>
            <a:xfrm>
              <a:off x="3314598" y="38134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79"/>
            <p:cNvSpPr/>
            <p:nvPr/>
          </p:nvSpPr>
          <p:spPr>
            <a:xfrm>
              <a:off x="3381617" y="39012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0"/>
            <p:cNvSpPr/>
            <p:nvPr/>
          </p:nvSpPr>
          <p:spPr>
            <a:xfrm>
              <a:off x="3320441" y="42734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1"/>
            <p:cNvSpPr/>
            <p:nvPr/>
          </p:nvSpPr>
          <p:spPr>
            <a:xfrm>
              <a:off x="3414839" y="42547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2"/>
            <p:cNvSpPr/>
            <p:nvPr/>
          </p:nvSpPr>
          <p:spPr>
            <a:xfrm>
              <a:off x="3278393" y="37717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3"/>
            <p:cNvSpPr/>
            <p:nvPr/>
          </p:nvSpPr>
          <p:spPr>
            <a:xfrm>
              <a:off x="3292252" y="48598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4"/>
            <p:cNvSpPr/>
            <p:nvPr/>
          </p:nvSpPr>
          <p:spPr>
            <a:xfrm>
              <a:off x="3538888" y="43697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5"/>
            <p:cNvSpPr/>
            <p:nvPr/>
          </p:nvSpPr>
          <p:spPr>
            <a:xfrm>
              <a:off x="3549486" y="37762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6"/>
            <p:cNvSpPr/>
            <p:nvPr/>
          </p:nvSpPr>
          <p:spPr>
            <a:xfrm>
              <a:off x="3539458" y="37764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3311845" y="37508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3507155" y="37969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3533855" y="35052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3179228" y="1423720"/>
              <a:ext cx="1650203" cy="549154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4899021" y="1423720"/>
              <a:ext cx="1650203" cy="54915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899021" y="6460424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899021" y="5068315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899021" y="3676206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4899021" y="2284097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4899021" y="5764369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4899021" y="4372260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899021" y="2980151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899021" y="1588042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5208434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724123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6239812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g103"/>
            <p:cNvSpPr/>
            <p:nvPr/>
          </p:nvSpPr>
          <p:spPr>
            <a:xfrm>
              <a:off x="5751589" y="54810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4"/>
            <p:cNvSpPr/>
            <p:nvPr/>
          </p:nvSpPr>
          <p:spPr>
            <a:xfrm>
              <a:off x="5359118" y="16417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5"/>
            <p:cNvSpPr/>
            <p:nvPr/>
          </p:nvSpPr>
          <p:spPr>
            <a:xfrm>
              <a:off x="5213289" y="25987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6"/>
            <p:cNvSpPr/>
            <p:nvPr/>
          </p:nvSpPr>
          <p:spPr>
            <a:xfrm>
              <a:off x="5056753" y="21777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7"/>
            <p:cNvSpPr/>
            <p:nvPr/>
          </p:nvSpPr>
          <p:spPr>
            <a:xfrm>
              <a:off x="5184737" y="26150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8"/>
            <p:cNvSpPr/>
            <p:nvPr/>
          </p:nvSpPr>
          <p:spPr>
            <a:xfrm>
              <a:off x="5882542" y="57137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09"/>
            <p:cNvSpPr/>
            <p:nvPr/>
          </p:nvSpPr>
          <p:spPr>
            <a:xfrm>
              <a:off x="6232815" y="65861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0"/>
            <p:cNvSpPr/>
            <p:nvPr/>
          </p:nvSpPr>
          <p:spPr>
            <a:xfrm>
              <a:off x="5063965" y="56192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1"/>
            <p:cNvSpPr/>
            <p:nvPr/>
          </p:nvSpPr>
          <p:spPr>
            <a:xfrm>
              <a:off x="5136574" y="48275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2"/>
            <p:cNvSpPr/>
            <p:nvPr/>
          </p:nvSpPr>
          <p:spPr>
            <a:xfrm>
              <a:off x="5505775" y="57366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3"/>
            <p:cNvSpPr/>
            <p:nvPr/>
          </p:nvSpPr>
          <p:spPr>
            <a:xfrm>
              <a:off x="5257597" y="36925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4"/>
            <p:cNvSpPr/>
            <p:nvPr/>
          </p:nvSpPr>
          <p:spPr>
            <a:xfrm>
              <a:off x="5001732" y="35670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5"/>
            <p:cNvSpPr/>
            <p:nvPr/>
          </p:nvSpPr>
          <p:spPr>
            <a:xfrm>
              <a:off x="6197537" y="65401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6"/>
            <p:cNvSpPr/>
            <p:nvPr/>
          </p:nvSpPr>
          <p:spPr>
            <a:xfrm>
              <a:off x="5533001" y="57577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7"/>
            <p:cNvSpPr/>
            <p:nvPr/>
          </p:nvSpPr>
          <p:spPr>
            <a:xfrm>
              <a:off x="5832876" y="57333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8"/>
            <p:cNvSpPr/>
            <p:nvPr/>
          </p:nvSpPr>
          <p:spPr>
            <a:xfrm>
              <a:off x="4899021" y="1423720"/>
              <a:ext cx="1650203" cy="549154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6618814" y="1423720"/>
              <a:ext cx="1650203" cy="54915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6618814" y="6460424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6618814" y="5068315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6618814" y="3676206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6618814" y="2284097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6618814" y="5764369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6618814" y="4372260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6618814" y="2980151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6618814" y="1588042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6928227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7443916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7959604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g131"/>
            <p:cNvSpPr/>
            <p:nvPr/>
          </p:nvSpPr>
          <p:spPr>
            <a:xfrm>
              <a:off x="7240193" y="57331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2"/>
            <p:cNvSpPr/>
            <p:nvPr/>
          </p:nvSpPr>
          <p:spPr>
            <a:xfrm>
              <a:off x="6698512" y="52070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3"/>
            <p:cNvSpPr/>
            <p:nvPr/>
          </p:nvSpPr>
          <p:spPr>
            <a:xfrm>
              <a:off x="6820074" y="48590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4"/>
            <p:cNvSpPr/>
            <p:nvPr/>
          </p:nvSpPr>
          <p:spPr>
            <a:xfrm>
              <a:off x="7746620" y="65540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5"/>
            <p:cNvSpPr/>
            <p:nvPr/>
          </p:nvSpPr>
          <p:spPr>
            <a:xfrm>
              <a:off x="6618814" y="1423720"/>
              <a:ext cx="1650203" cy="549154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rc136"/>
            <p:cNvSpPr/>
            <p:nvPr/>
          </p:nvSpPr>
          <p:spPr>
            <a:xfrm>
              <a:off x="8338607" y="1423720"/>
              <a:ext cx="1650203" cy="54915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8338607" y="6460424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8338607" y="5068315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8338607" y="3676206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8338607" y="2284097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8338607" y="5764369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8338607" y="4372260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8338607" y="2980151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8338607" y="1588042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8648020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9163709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9679397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g148"/>
            <p:cNvSpPr/>
            <p:nvPr/>
          </p:nvSpPr>
          <p:spPr>
            <a:xfrm>
              <a:off x="8502364" y="21271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49"/>
            <p:cNvSpPr/>
            <p:nvPr/>
          </p:nvSpPr>
          <p:spPr>
            <a:xfrm>
              <a:off x="8500889" y="20846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0"/>
            <p:cNvSpPr/>
            <p:nvPr/>
          </p:nvSpPr>
          <p:spPr>
            <a:xfrm>
              <a:off x="8767010" y="20273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1"/>
            <p:cNvSpPr/>
            <p:nvPr/>
          </p:nvSpPr>
          <p:spPr>
            <a:xfrm>
              <a:off x="8740685" y="49737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2"/>
            <p:cNvSpPr/>
            <p:nvPr/>
          </p:nvSpPr>
          <p:spPr>
            <a:xfrm>
              <a:off x="8732268" y="49061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3"/>
            <p:cNvSpPr/>
            <p:nvPr/>
          </p:nvSpPr>
          <p:spPr>
            <a:xfrm>
              <a:off x="9166654" y="59902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4"/>
            <p:cNvSpPr/>
            <p:nvPr/>
          </p:nvSpPr>
          <p:spPr>
            <a:xfrm>
              <a:off x="9044900" y="62177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5"/>
            <p:cNvSpPr/>
            <p:nvPr/>
          </p:nvSpPr>
          <p:spPr>
            <a:xfrm>
              <a:off x="8593388" y="42637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6"/>
            <p:cNvSpPr/>
            <p:nvPr/>
          </p:nvSpPr>
          <p:spPr>
            <a:xfrm>
              <a:off x="9331044" y="56531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7"/>
            <p:cNvSpPr/>
            <p:nvPr/>
          </p:nvSpPr>
          <p:spPr>
            <a:xfrm>
              <a:off x="8749777" y="43660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8"/>
            <p:cNvSpPr/>
            <p:nvPr/>
          </p:nvSpPr>
          <p:spPr>
            <a:xfrm>
              <a:off x="8722295" y="41612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59"/>
            <p:cNvSpPr/>
            <p:nvPr/>
          </p:nvSpPr>
          <p:spPr>
            <a:xfrm>
              <a:off x="8571949" y="49124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0"/>
            <p:cNvSpPr/>
            <p:nvPr/>
          </p:nvSpPr>
          <p:spPr>
            <a:xfrm>
              <a:off x="8641118" y="41935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1"/>
            <p:cNvSpPr/>
            <p:nvPr/>
          </p:nvSpPr>
          <p:spPr>
            <a:xfrm>
              <a:off x="8676403" y="45238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2"/>
            <p:cNvSpPr/>
            <p:nvPr/>
          </p:nvSpPr>
          <p:spPr>
            <a:xfrm>
              <a:off x="9168115" y="61553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3"/>
            <p:cNvSpPr/>
            <p:nvPr/>
          </p:nvSpPr>
          <p:spPr>
            <a:xfrm>
              <a:off x="8994002" y="60952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4"/>
            <p:cNvSpPr/>
            <p:nvPr/>
          </p:nvSpPr>
          <p:spPr>
            <a:xfrm>
              <a:off x="8431732" y="44475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5"/>
            <p:cNvSpPr/>
            <p:nvPr/>
          </p:nvSpPr>
          <p:spPr>
            <a:xfrm>
              <a:off x="9117267" y="51517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6"/>
            <p:cNvSpPr/>
            <p:nvPr/>
          </p:nvSpPr>
          <p:spPr>
            <a:xfrm>
              <a:off x="8645278" y="20242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7"/>
            <p:cNvSpPr/>
            <p:nvPr/>
          </p:nvSpPr>
          <p:spPr>
            <a:xfrm>
              <a:off x="8510621" y="50883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8"/>
            <p:cNvSpPr/>
            <p:nvPr/>
          </p:nvSpPr>
          <p:spPr>
            <a:xfrm>
              <a:off x="8544675" y="43906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69"/>
            <p:cNvSpPr/>
            <p:nvPr/>
          </p:nvSpPr>
          <p:spPr>
            <a:xfrm>
              <a:off x="8975820" y="50706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0"/>
            <p:cNvSpPr/>
            <p:nvPr/>
          </p:nvSpPr>
          <p:spPr>
            <a:xfrm>
              <a:off x="8754613" y="52168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1"/>
            <p:cNvSpPr/>
            <p:nvPr/>
          </p:nvSpPr>
          <p:spPr>
            <a:xfrm>
              <a:off x="8710118" y="55366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2"/>
            <p:cNvSpPr/>
            <p:nvPr/>
          </p:nvSpPr>
          <p:spPr>
            <a:xfrm>
              <a:off x="8800720" y="30258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3"/>
            <p:cNvSpPr/>
            <p:nvPr/>
          </p:nvSpPr>
          <p:spPr>
            <a:xfrm>
              <a:off x="8577875" y="47140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4"/>
            <p:cNvSpPr/>
            <p:nvPr/>
          </p:nvSpPr>
          <p:spPr>
            <a:xfrm>
              <a:off x="8457631" y="19539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5"/>
            <p:cNvSpPr/>
            <p:nvPr/>
          </p:nvSpPr>
          <p:spPr>
            <a:xfrm>
              <a:off x="8548496" y="19161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6"/>
            <p:cNvSpPr/>
            <p:nvPr/>
          </p:nvSpPr>
          <p:spPr>
            <a:xfrm>
              <a:off x="8448148" y="47721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7"/>
            <p:cNvSpPr/>
            <p:nvPr/>
          </p:nvSpPr>
          <p:spPr>
            <a:xfrm>
              <a:off x="8483134" y="44897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8"/>
            <p:cNvSpPr/>
            <p:nvPr/>
          </p:nvSpPr>
          <p:spPr>
            <a:xfrm>
              <a:off x="8731799" y="19138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79"/>
            <p:cNvSpPr/>
            <p:nvPr/>
          </p:nvSpPr>
          <p:spPr>
            <a:xfrm>
              <a:off x="9765485" y="65914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0"/>
            <p:cNvSpPr/>
            <p:nvPr/>
          </p:nvSpPr>
          <p:spPr>
            <a:xfrm>
              <a:off x="8557219" y="42912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1"/>
            <p:cNvSpPr/>
            <p:nvPr/>
          </p:nvSpPr>
          <p:spPr>
            <a:xfrm>
              <a:off x="8721477" y="30822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2"/>
            <p:cNvSpPr/>
            <p:nvPr/>
          </p:nvSpPr>
          <p:spPr>
            <a:xfrm>
              <a:off x="8600580" y="30339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3"/>
            <p:cNvSpPr/>
            <p:nvPr/>
          </p:nvSpPr>
          <p:spPr>
            <a:xfrm>
              <a:off x="8651054" y="20048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4"/>
            <p:cNvSpPr/>
            <p:nvPr/>
          </p:nvSpPr>
          <p:spPr>
            <a:xfrm>
              <a:off x="8549974" y="19462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5"/>
            <p:cNvSpPr/>
            <p:nvPr/>
          </p:nvSpPr>
          <p:spPr>
            <a:xfrm>
              <a:off x="8730022" y="20052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6"/>
            <p:cNvSpPr/>
            <p:nvPr/>
          </p:nvSpPr>
          <p:spPr>
            <a:xfrm>
              <a:off x="8792263" y="20046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7"/>
            <p:cNvSpPr/>
            <p:nvPr/>
          </p:nvSpPr>
          <p:spPr>
            <a:xfrm>
              <a:off x="8704343" y="19437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8"/>
            <p:cNvSpPr/>
            <p:nvPr/>
          </p:nvSpPr>
          <p:spPr>
            <a:xfrm>
              <a:off x="8660452" y="30310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89"/>
            <p:cNvSpPr/>
            <p:nvPr/>
          </p:nvSpPr>
          <p:spPr>
            <a:xfrm>
              <a:off x="8770976" y="30547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0"/>
            <p:cNvSpPr/>
            <p:nvPr/>
          </p:nvSpPr>
          <p:spPr>
            <a:xfrm>
              <a:off x="8410168" y="55869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1"/>
            <p:cNvSpPr/>
            <p:nvPr/>
          </p:nvSpPr>
          <p:spPr>
            <a:xfrm>
              <a:off x="8636402" y="25880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2"/>
            <p:cNvSpPr/>
            <p:nvPr/>
          </p:nvSpPr>
          <p:spPr>
            <a:xfrm>
              <a:off x="8618335" y="24969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3"/>
            <p:cNvSpPr/>
            <p:nvPr/>
          </p:nvSpPr>
          <p:spPr>
            <a:xfrm>
              <a:off x="8814843" y="25632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4"/>
            <p:cNvSpPr/>
            <p:nvPr/>
          </p:nvSpPr>
          <p:spPr>
            <a:xfrm>
              <a:off x="8547298" y="56400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5"/>
            <p:cNvSpPr/>
            <p:nvPr/>
          </p:nvSpPr>
          <p:spPr>
            <a:xfrm>
              <a:off x="8736307" y="20773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6"/>
            <p:cNvSpPr/>
            <p:nvPr/>
          </p:nvSpPr>
          <p:spPr>
            <a:xfrm>
              <a:off x="8619624" y="28615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7"/>
            <p:cNvSpPr/>
            <p:nvPr/>
          </p:nvSpPr>
          <p:spPr>
            <a:xfrm>
              <a:off x="8665549" y="29935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8"/>
            <p:cNvSpPr/>
            <p:nvPr/>
          </p:nvSpPr>
          <p:spPr>
            <a:xfrm>
              <a:off x="8459266" y="19470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199"/>
            <p:cNvSpPr/>
            <p:nvPr/>
          </p:nvSpPr>
          <p:spPr>
            <a:xfrm>
              <a:off x="8428512" y="19607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0"/>
            <p:cNvSpPr/>
            <p:nvPr/>
          </p:nvSpPr>
          <p:spPr>
            <a:xfrm>
              <a:off x="8708867" y="23964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1"/>
            <p:cNvSpPr/>
            <p:nvPr/>
          </p:nvSpPr>
          <p:spPr>
            <a:xfrm>
              <a:off x="8771909" y="27319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2"/>
            <p:cNvSpPr/>
            <p:nvPr/>
          </p:nvSpPr>
          <p:spPr>
            <a:xfrm>
              <a:off x="8591150" y="25429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3"/>
            <p:cNvSpPr/>
            <p:nvPr/>
          </p:nvSpPr>
          <p:spPr>
            <a:xfrm>
              <a:off x="8670221" y="19437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4"/>
            <p:cNvSpPr/>
            <p:nvPr/>
          </p:nvSpPr>
          <p:spPr>
            <a:xfrm>
              <a:off x="8612660" y="19476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5"/>
            <p:cNvSpPr/>
            <p:nvPr/>
          </p:nvSpPr>
          <p:spPr>
            <a:xfrm>
              <a:off x="8609380" y="30167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6"/>
            <p:cNvSpPr/>
            <p:nvPr/>
          </p:nvSpPr>
          <p:spPr>
            <a:xfrm>
              <a:off x="8570534" y="19542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7"/>
            <p:cNvSpPr/>
            <p:nvPr/>
          </p:nvSpPr>
          <p:spPr>
            <a:xfrm>
              <a:off x="8797547" y="19574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8"/>
            <p:cNvSpPr/>
            <p:nvPr/>
          </p:nvSpPr>
          <p:spPr>
            <a:xfrm>
              <a:off x="8753531" y="19480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09"/>
            <p:cNvSpPr/>
            <p:nvPr/>
          </p:nvSpPr>
          <p:spPr>
            <a:xfrm>
              <a:off x="8815596" y="19139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0"/>
            <p:cNvSpPr/>
            <p:nvPr/>
          </p:nvSpPr>
          <p:spPr>
            <a:xfrm>
              <a:off x="8501481" y="19623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1"/>
            <p:cNvSpPr/>
            <p:nvPr/>
          </p:nvSpPr>
          <p:spPr>
            <a:xfrm>
              <a:off x="8540723" y="30900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2"/>
            <p:cNvSpPr/>
            <p:nvPr/>
          </p:nvSpPr>
          <p:spPr>
            <a:xfrm>
              <a:off x="8681277" y="18607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3"/>
            <p:cNvSpPr/>
            <p:nvPr/>
          </p:nvSpPr>
          <p:spPr>
            <a:xfrm>
              <a:off x="8547948" y="24175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4"/>
            <p:cNvSpPr/>
            <p:nvPr/>
          </p:nvSpPr>
          <p:spPr>
            <a:xfrm>
              <a:off x="8591796" y="47707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5"/>
            <p:cNvSpPr/>
            <p:nvPr/>
          </p:nvSpPr>
          <p:spPr>
            <a:xfrm>
              <a:off x="8567347" y="47732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6"/>
            <p:cNvSpPr/>
            <p:nvPr/>
          </p:nvSpPr>
          <p:spPr>
            <a:xfrm>
              <a:off x="8557499" y="22087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7"/>
            <p:cNvSpPr/>
            <p:nvPr/>
          </p:nvSpPr>
          <p:spPr>
            <a:xfrm>
              <a:off x="8555945" y="24395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8"/>
            <p:cNvSpPr/>
            <p:nvPr/>
          </p:nvSpPr>
          <p:spPr>
            <a:xfrm>
              <a:off x="8500883" y="49124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19"/>
            <p:cNvSpPr/>
            <p:nvPr/>
          </p:nvSpPr>
          <p:spPr>
            <a:xfrm>
              <a:off x="8684033" y="49031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0"/>
            <p:cNvSpPr/>
            <p:nvPr/>
          </p:nvSpPr>
          <p:spPr>
            <a:xfrm>
              <a:off x="8603592" y="49089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1"/>
            <p:cNvSpPr/>
            <p:nvPr/>
          </p:nvSpPr>
          <p:spPr>
            <a:xfrm>
              <a:off x="8674624" y="47373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2"/>
            <p:cNvSpPr/>
            <p:nvPr/>
          </p:nvSpPr>
          <p:spPr>
            <a:xfrm>
              <a:off x="8757019" y="19368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3"/>
            <p:cNvSpPr/>
            <p:nvPr/>
          </p:nvSpPr>
          <p:spPr>
            <a:xfrm>
              <a:off x="8590144" y="55411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4"/>
            <p:cNvSpPr/>
            <p:nvPr/>
          </p:nvSpPr>
          <p:spPr>
            <a:xfrm>
              <a:off x="8802535" y="56600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5"/>
            <p:cNvSpPr/>
            <p:nvPr/>
          </p:nvSpPr>
          <p:spPr>
            <a:xfrm>
              <a:off x="8740834" y="57104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6"/>
            <p:cNvSpPr/>
            <p:nvPr/>
          </p:nvSpPr>
          <p:spPr>
            <a:xfrm>
              <a:off x="8467337" y="56895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7"/>
            <p:cNvSpPr/>
            <p:nvPr/>
          </p:nvSpPr>
          <p:spPr>
            <a:xfrm>
              <a:off x="8560713" y="56600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8"/>
            <p:cNvSpPr/>
            <p:nvPr/>
          </p:nvSpPr>
          <p:spPr>
            <a:xfrm>
              <a:off x="8665257" y="21016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29"/>
            <p:cNvSpPr/>
            <p:nvPr/>
          </p:nvSpPr>
          <p:spPr>
            <a:xfrm>
              <a:off x="8585159" y="44084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0"/>
            <p:cNvSpPr/>
            <p:nvPr/>
          </p:nvSpPr>
          <p:spPr>
            <a:xfrm>
              <a:off x="8727732" y="20727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1"/>
            <p:cNvSpPr/>
            <p:nvPr/>
          </p:nvSpPr>
          <p:spPr>
            <a:xfrm>
              <a:off x="8635746" y="20997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2"/>
            <p:cNvSpPr/>
            <p:nvPr/>
          </p:nvSpPr>
          <p:spPr>
            <a:xfrm>
              <a:off x="8430045" y="20127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3"/>
            <p:cNvSpPr/>
            <p:nvPr/>
          </p:nvSpPr>
          <p:spPr>
            <a:xfrm>
              <a:off x="8572262" y="20389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4"/>
            <p:cNvSpPr/>
            <p:nvPr/>
          </p:nvSpPr>
          <p:spPr>
            <a:xfrm>
              <a:off x="8702781" y="20221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5"/>
            <p:cNvSpPr/>
            <p:nvPr/>
          </p:nvSpPr>
          <p:spPr>
            <a:xfrm>
              <a:off x="8450916" y="33898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rc236"/>
            <p:cNvSpPr/>
            <p:nvPr/>
          </p:nvSpPr>
          <p:spPr>
            <a:xfrm>
              <a:off x="8338607" y="1423720"/>
              <a:ext cx="1650203" cy="549154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rc237"/>
            <p:cNvSpPr/>
            <p:nvPr/>
          </p:nvSpPr>
          <p:spPr>
            <a:xfrm>
              <a:off x="1459435" y="1208857"/>
              <a:ext cx="1650203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tx238"/>
            <p:cNvSpPr/>
            <p:nvPr/>
          </p:nvSpPr>
          <p:spPr>
            <a:xfrm>
              <a:off x="2054660" y="1274979"/>
              <a:ext cx="45975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Alveolata</a:t>
              </a:r>
            </a:p>
          </p:txBody>
        </p:sp>
        <p:sp>
          <p:nvSpPr>
            <p:cNvPr id="240" name="rc239"/>
            <p:cNvSpPr/>
            <p:nvPr/>
          </p:nvSpPr>
          <p:spPr>
            <a:xfrm>
              <a:off x="3179228" y="1208857"/>
              <a:ext cx="1650203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tx240"/>
            <p:cNvSpPr/>
            <p:nvPr/>
          </p:nvSpPr>
          <p:spPr>
            <a:xfrm>
              <a:off x="3802447" y="1274979"/>
              <a:ext cx="4037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Discoba</a:t>
              </a:r>
            </a:p>
          </p:txBody>
        </p:sp>
        <p:sp>
          <p:nvSpPr>
            <p:cNvPr id="242" name="rc241"/>
            <p:cNvSpPr/>
            <p:nvPr/>
          </p:nvSpPr>
          <p:spPr>
            <a:xfrm>
              <a:off x="4899021" y="1208857"/>
              <a:ext cx="1650203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tx242"/>
            <p:cNvSpPr/>
            <p:nvPr/>
          </p:nvSpPr>
          <p:spPr>
            <a:xfrm>
              <a:off x="5397956" y="1274979"/>
              <a:ext cx="65233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Metamonada</a:t>
              </a:r>
            </a:p>
          </p:txBody>
        </p:sp>
        <p:sp>
          <p:nvSpPr>
            <p:cNvPr id="244" name="rc243"/>
            <p:cNvSpPr/>
            <p:nvPr/>
          </p:nvSpPr>
          <p:spPr>
            <a:xfrm>
              <a:off x="6618814" y="1208857"/>
              <a:ext cx="1650203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tx244"/>
            <p:cNvSpPr/>
            <p:nvPr/>
          </p:nvSpPr>
          <p:spPr>
            <a:xfrm>
              <a:off x="7238950" y="1274979"/>
              <a:ext cx="409932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Rhizaria</a:t>
              </a:r>
            </a:p>
          </p:txBody>
        </p:sp>
        <p:sp>
          <p:nvSpPr>
            <p:cNvPr id="246" name="rc245"/>
            <p:cNvSpPr/>
            <p:nvPr/>
          </p:nvSpPr>
          <p:spPr>
            <a:xfrm>
              <a:off x="8338607" y="1208857"/>
              <a:ext cx="1650203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tx246"/>
            <p:cNvSpPr/>
            <p:nvPr/>
          </p:nvSpPr>
          <p:spPr>
            <a:xfrm>
              <a:off x="8806519" y="1252714"/>
              <a:ext cx="7143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Stramenopiles</a:t>
              </a:r>
            </a:p>
          </p:txBody>
        </p:sp>
        <p:sp>
          <p:nvSpPr>
            <p:cNvPr id="248" name="pl247"/>
            <p:cNvSpPr/>
            <p:nvPr/>
          </p:nvSpPr>
          <p:spPr>
            <a:xfrm>
              <a:off x="1768849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284537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800226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tx250"/>
            <p:cNvSpPr/>
            <p:nvPr/>
          </p:nvSpPr>
          <p:spPr>
            <a:xfrm>
              <a:off x="1728494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252" name="tx251"/>
            <p:cNvSpPr/>
            <p:nvPr/>
          </p:nvSpPr>
          <p:spPr>
            <a:xfrm>
              <a:off x="2237989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253" name="tx252"/>
            <p:cNvSpPr/>
            <p:nvPr/>
          </p:nvSpPr>
          <p:spPr>
            <a:xfrm>
              <a:off x="2769148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254" name="pl253"/>
            <p:cNvSpPr/>
            <p:nvPr/>
          </p:nvSpPr>
          <p:spPr>
            <a:xfrm>
              <a:off x="3488641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4004330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4520019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tx256"/>
            <p:cNvSpPr/>
            <p:nvPr/>
          </p:nvSpPr>
          <p:spPr>
            <a:xfrm>
              <a:off x="3448287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258" name="tx257"/>
            <p:cNvSpPr/>
            <p:nvPr/>
          </p:nvSpPr>
          <p:spPr>
            <a:xfrm>
              <a:off x="3957782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259" name="tx258"/>
            <p:cNvSpPr/>
            <p:nvPr/>
          </p:nvSpPr>
          <p:spPr>
            <a:xfrm>
              <a:off x="4488941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260" name="pl259"/>
            <p:cNvSpPr/>
            <p:nvPr/>
          </p:nvSpPr>
          <p:spPr>
            <a:xfrm>
              <a:off x="5208434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5724123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6239812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tx262"/>
            <p:cNvSpPr/>
            <p:nvPr/>
          </p:nvSpPr>
          <p:spPr>
            <a:xfrm>
              <a:off x="5168080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264" name="tx263"/>
            <p:cNvSpPr/>
            <p:nvPr/>
          </p:nvSpPr>
          <p:spPr>
            <a:xfrm>
              <a:off x="5677574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265" name="tx264"/>
            <p:cNvSpPr/>
            <p:nvPr/>
          </p:nvSpPr>
          <p:spPr>
            <a:xfrm>
              <a:off x="6208734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266" name="pl265"/>
            <p:cNvSpPr/>
            <p:nvPr/>
          </p:nvSpPr>
          <p:spPr>
            <a:xfrm>
              <a:off x="6928227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7443916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7959604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tx268"/>
            <p:cNvSpPr/>
            <p:nvPr/>
          </p:nvSpPr>
          <p:spPr>
            <a:xfrm>
              <a:off x="6887872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270" name="tx269"/>
            <p:cNvSpPr/>
            <p:nvPr/>
          </p:nvSpPr>
          <p:spPr>
            <a:xfrm>
              <a:off x="7397367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271" name="tx270"/>
            <p:cNvSpPr/>
            <p:nvPr/>
          </p:nvSpPr>
          <p:spPr>
            <a:xfrm>
              <a:off x="7928527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272" name="pl271"/>
            <p:cNvSpPr/>
            <p:nvPr/>
          </p:nvSpPr>
          <p:spPr>
            <a:xfrm>
              <a:off x="8648020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9163709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9679397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tx274"/>
            <p:cNvSpPr/>
            <p:nvPr/>
          </p:nvSpPr>
          <p:spPr>
            <a:xfrm>
              <a:off x="8607665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276" name="tx275"/>
            <p:cNvSpPr/>
            <p:nvPr/>
          </p:nvSpPr>
          <p:spPr>
            <a:xfrm>
              <a:off x="9117160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277" name="tx276"/>
            <p:cNvSpPr/>
            <p:nvPr/>
          </p:nvSpPr>
          <p:spPr>
            <a:xfrm>
              <a:off x="9648319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278" name="tx277"/>
            <p:cNvSpPr/>
            <p:nvPr/>
          </p:nvSpPr>
          <p:spPr>
            <a:xfrm>
              <a:off x="1210339" y="5722623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279" name="tx278"/>
            <p:cNvSpPr/>
            <p:nvPr/>
          </p:nvSpPr>
          <p:spPr>
            <a:xfrm>
              <a:off x="1210339" y="43305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280" name="tx279"/>
            <p:cNvSpPr/>
            <p:nvPr/>
          </p:nvSpPr>
          <p:spPr>
            <a:xfrm>
              <a:off x="1210339" y="293846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900</a:t>
              </a:r>
            </a:p>
          </p:txBody>
        </p:sp>
        <p:sp>
          <p:nvSpPr>
            <p:cNvPr id="281" name="tx280"/>
            <p:cNvSpPr/>
            <p:nvPr/>
          </p:nvSpPr>
          <p:spPr>
            <a:xfrm>
              <a:off x="1148183" y="1546351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1200</a:t>
              </a:r>
            </a:p>
          </p:txBody>
        </p:sp>
        <p:sp>
          <p:nvSpPr>
            <p:cNvPr id="282" name="pl281"/>
            <p:cNvSpPr/>
            <p:nvPr/>
          </p:nvSpPr>
          <p:spPr>
            <a:xfrm>
              <a:off x="1424641" y="57643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1424641" y="43722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1424641" y="29801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1424641" y="15880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tx285"/>
            <p:cNvSpPr/>
            <p:nvPr/>
          </p:nvSpPr>
          <p:spPr>
            <a:xfrm>
              <a:off x="5250691" y="7112732"/>
              <a:ext cx="946863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RICTOR H/M/L</a:t>
              </a:r>
            </a:p>
          </p:txBody>
        </p:sp>
        <p:sp>
          <p:nvSpPr>
            <p:cNvPr id="287" name="tx286"/>
            <p:cNvSpPr/>
            <p:nvPr/>
          </p:nvSpPr>
          <p:spPr>
            <a:xfrm rot="-5400000">
              <a:off x="287057" y="4117753"/>
              <a:ext cx="1490383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RICTOR Overall Scores</a:t>
              </a:r>
            </a:p>
          </p:txBody>
        </p:sp>
        <p:sp>
          <p:nvSpPr>
            <p:cNvPr id="288" name="tx287"/>
            <p:cNvSpPr/>
            <p:nvPr/>
          </p:nvSpPr>
          <p:spPr>
            <a:xfrm>
              <a:off x="1459435" y="979814"/>
              <a:ext cx="2589743" cy="12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RICTOR Overall Score Distribution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2025-05-07T12:04:48Z</dcterms:modified>
  <cp:category/>
</cp:coreProperties>
</file>