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5394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632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7265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8200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5862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6797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7732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8668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884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8453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0022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767688" y="6513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201205" y="6043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617508" y="4159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668252" y="2962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671068" y="6610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703008" y="2962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133737" y="5826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773476" y="4899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730996" y="3991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2396285" y="6404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748212" y="64533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590845" y="3023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800179" y="3004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923414" y="2993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588590" y="4257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179228" y="645394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179228" y="50632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79228" y="367265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179228" y="228200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179228" y="575862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179228" y="436797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179228" y="297732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179228" y="158668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488641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00433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2001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254916" y="3632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3571798" y="3359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265020" y="3770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266571" y="3503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4062290" y="5727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433941" y="4494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3445018" y="3631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3438833" y="3499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3451938" y="35946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3496738" y="4455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931694" y="6016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467015" y="4360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600375" y="4501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620740" y="4745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422634" y="4349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396090" y="3766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458955" y="6627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405463" y="4138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356438" y="3984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3332030" y="3632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3492369" y="5555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3507484" y="4299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3319893" y="4500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3541250" y="5375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3464856" y="3632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3519596" y="4354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3624998" y="4324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637111" y="5171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590427" y="3673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427872" y="3815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252780" y="3803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578381" y="37945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316287" y="3794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550531" y="3821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398443" y="38995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553210" y="4274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384079" y="4253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567116" y="3770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390132" y="48564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77889" y="4372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348604" y="3775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457947" y="3774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595723" y="3749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55366" y="3797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321911" y="35035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99021" y="645394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899021" y="50632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899021" y="367265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899021" y="228200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899021" y="575862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899021" y="436797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899021" y="297732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899021" y="158668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20843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24123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239812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5677933" y="5942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5101358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5175433" y="2597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5170651" y="21770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5002354" y="2614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5870142" y="6088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6377111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5160010" y="5639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5170133" y="4825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5518127" y="6085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5203871" y="3691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5354322" y="3565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6190108" y="6620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5777640" y="6042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5526784" y="57456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6618814" y="645394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6618814" y="50632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6618814" y="367265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6618814" y="228200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6618814" y="575862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6618814" y="436797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6618814" y="297732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6618814" y="158668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692822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44391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795960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7506827" y="5729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7054473" y="52084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7020691" y="5525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7841590" y="6548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8338607" y="645394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38607" y="50632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8338607" y="367265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8338607" y="228200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8338607" y="575862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8338607" y="436797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8338607" y="297732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338607" y="158668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864802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916370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967939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8746094" y="2127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8779408" y="2084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8781785" y="2027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8619062" y="5564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8724784" y="4909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9302824" y="6056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9130128" y="6313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8780455" y="4261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9084713" y="6312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8721980" y="4365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8675644" y="4158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8426860" y="5551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8624499" y="4999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8783800" y="4524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8978526" y="6149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9277870" y="6199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8461105" y="4458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9106659" y="6057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8506471" y="20247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8482445" y="5085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8505509" y="4389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9097209" y="6337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8739770" y="5212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8611158" y="5533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8712388" y="3027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8466284" y="57251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8746065" y="1953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8435974" y="1916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8603240" y="4794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8750652" y="4487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8430974" y="1913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9681868" y="6585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8820260" y="4288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8448512" y="3084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8793911" y="3360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8628227" y="2004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8669025" y="1945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8490956" y="2005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8448404" y="20041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8724766" y="1943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8709282" y="3030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8605499" y="3054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8539885" y="5583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8656185" y="2914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8421426" y="2496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8689642" y="2563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8775971" y="56379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8426781" y="2077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8421747" y="2864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8656013" y="2996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8771533" y="1946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8510248" y="1960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8696733" y="2395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8606350" y="2731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8632010" y="2542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8476149" y="1943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8784691" y="19470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8623274" y="3018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8506204" y="1953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8819618" y="1957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8580433" y="1947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8677015" y="1913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8475208" y="1962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8628511" y="3319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8640926" y="1860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8451035" y="2417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8575199" y="4770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8496412" y="4770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8646918" y="2209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8543781" y="2438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8539737" y="4915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8480895" y="4902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8506237" y="4911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8694630" y="4734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8668432" y="1936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8582401" y="5538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8450550" y="5661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8744169" y="57083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8436599" y="5687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8805540" y="5661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8614645" y="2101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8523342" y="4406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8791387" y="2072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8433630" y="2099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8638909" y="2013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8691615" y="2039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8510333" y="2022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8419910" y="33915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1459435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8"/>
            <p:cNvSpPr/>
            <p:nvPr/>
          </p:nvSpPr>
          <p:spPr>
            <a:xfrm>
              <a:off x="2054660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240" name="rc239"/>
            <p:cNvSpPr/>
            <p:nvPr/>
          </p:nvSpPr>
          <p:spPr>
            <a:xfrm>
              <a:off x="3179228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0"/>
            <p:cNvSpPr/>
            <p:nvPr/>
          </p:nvSpPr>
          <p:spPr>
            <a:xfrm>
              <a:off x="3802447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242" name="rc241"/>
            <p:cNvSpPr/>
            <p:nvPr/>
          </p:nvSpPr>
          <p:spPr>
            <a:xfrm>
              <a:off x="4899021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2"/>
            <p:cNvSpPr/>
            <p:nvPr/>
          </p:nvSpPr>
          <p:spPr>
            <a:xfrm>
              <a:off x="5397956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244" name="rc243"/>
            <p:cNvSpPr/>
            <p:nvPr/>
          </p:nvSpPr>
          <p:spPr>
            <a:xfrm>
              <a:off x="6618814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4"/>
            <p:cNvSpPr/>
            <p:nvPr/>
          </p:nvSpPr>
          <p:spPr>
            <a:xfrm>
              <a:off x="7238950" y="1274979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246" name="rc245"/>
            <p:cNvSpPr/>
            <p:nvPr/>
          </p:nvSpPr>
          <p:spPr>
            <a:xfrm>
              <a:off x="8338607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8806519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248" name="pl247"/>
            <p:cNvSpPr/>
            <p:nvPr/>
          </p:nvSpPr>
          <p:spPr>
            <a:xfrm>
              <a:off x="176884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28453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0022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1728494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2237989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2769148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54" name="pl253"/>
            <p:cNvSpPr/>
            <p:nvPr/>
          </p:nvSpPr>
          <p:spPr>
            <a:xfrm>
              <a:off x="34886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433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5200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6"/>
            <p:cNvSpPr/>
            <p:nvPr/>
          </p:nvSpPr>
          <p:spPr>
            <a:xfrm>
              <a:off x="344828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3957782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448894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520843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623981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2"/>
            <p:cNvSpPr/>
            <p:nvPr/>
          </p:nvSpPr>
          <p:spPr>
            <a:xfrm>
              <a:off x="5168080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620873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6" name="pl265"/>
            <p:cNvSpPr/>
            <p:nvPr/>
          </p:nvSpPr>
          <p:spPr>
            <a:xfrm>
              <a:off x="692822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44391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9596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8"/>
            <p:cNvSpPr/>
            <p:nvPr/>
          </p:nvSpPr>
          <p:spPr>
            <a:xfrm>
              <a:off x="6887872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73973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792852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2" name="pl271"/>
            <p:cNvSpPr/>
            <p:nvPr/>
          </p:nvSpPr>
          <p:spPr>
            <a:xfrm>
              <a:off x="864802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91637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967939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4"/>
            <p:cNvSpPr/>
            <p:nvPr/>
          </p:nvSpPr>
          <p:spPr>
            <a:xfrm>
              <a:off x="8607665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9117160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9648319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10339" y="571687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10339" y="432628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80" name="tx279"/>
            <p:cNvSpPr/>
            <p:nvPr/>
          </p:nvSpPr>
          <p:spPr>
            <a:xfrm>
              <a:off x="1210339" y="29356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281" name="tx280"/>
            <p:cNvSpPr/>
            <p:nvPr/>
          </p:nvSpPr>
          <p:spPr>
            <a:xfrm>
              <a:off x="1148183" y="154499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282" name="pl281"/>
            <p:cNvSpPr/>
            <p:nvPr/>
          </p:nvSpPr>
          <p:spPr>
            <a:xfrm>
              <a:off x="1424641" y="5758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424641" y="43679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424641" y="297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424641" y="15866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250691" y="7112732"/>
              <a:ext cx="94686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H/M/L</a:t>
              </a:r>
            </a:p>
          </p:txBody>
        </p:sp>
        <p:sp>
          <p:nvSpPr>
            <p:cNvPr id="287" name="tx286"/>
            <p:cNvSpPr/>
            <p:nvPr/>
          </p:nvSpPr>
          <p:spPr>
            <a:xfrm rot="-5400000">
              <a:off x="267617" y="4117753"/>
              <a:ext cx="152926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Scores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459435" y="979814"/>
              <a:ext cx="263640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2025-05-07T12:04:47Z</dcterms:modified>
  <cp:category/>
</cp:coreProperties>
</file>